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7"/>
  </p:notesMasterIdLst>
  <p:sldIdLst>
    <p:sldId id="587" r:id="rId3"/>
    <p:sldId id="936" r:id="rId4"/>
    <p:sldId id="953" r:id="rId5"/>
    <p:sldId id="780" r:id="rId6"/>
    <p:sldId id="422" r:id="rId7"/>
    <p:sldId id="937" r:id="rId8"/>
    <p:sldId id="960" r:id="rId9"/>
    <p:sldId id="898" r:id="rId10"/>
    <p:sldId id="938" r:id="rId11"/>
    <p:sldId id="939" r:id="rId12"/>
    <p:sldId id="943" r:id="rId13"/>
    <p:sldId id="940" r:id="rId14"/>
    <p:sldId id="941" r:id="rId15"/>
    <p:sldId id="942" r:id="rId16"/>
    <p:sldId id="954" r:id="rId17"/>
    <p:sldId id="944" r:id="rId18"/>
    <p:sldId id="945" r:id="rId19"/>
    <p:sldId id="946" r:id="rId20"/>
    <p:sldId id="947" r:id="rId21"/>
    <p:sldId id="949" r:id="rId22"/>
    <p:sldId id="948" r:id="rId23"/>
    <p:sldId id="955" r:id="rId24"/>
    <p:sldId id="950" r:id="rId25"/>
    <p:sldId id="951" r:id="rId26"/>
    <p:sldId id="952" r:id="rId27"/>
    <p:sldId id="934" r:id="rId28"/>
    <p:sldId id="956" r:id="rId29"/>
    <p:sldId id="957" r:id="rId30"/>
    <p:sldId id="958" r:id="rId31"/>
    <p:sldId id="959" r:id="rId32"/>
    <p:sldId id="935" r:id="rId33"/>
    <p:sldId id="569" r:id="rId34"/>
    <p:sldId id="737" r:id="rId35"/>
    <p:sldId id="858" r:id="rId3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4D91D-2AE1-413B-A8CB-0F080E9E1136}" v="4" dt="2022-12-15T13:47:13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2" autoAdjust="0"/>
    <p:restoredTop sz="93673"/>
  </p:normalViewPr>
  <p:slideViewPr>
    <p:cSldViewPr snapToGrid="0" snapToObjects="1">
      <p:cViewPr varScale="1">
        <p:scale>
          <a:sx n="72" d="100"/>
          <a:sy n="72" d="100"/>
        </p:scale>
        <p:origin x="62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01:37.4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16T00:02:44.435"/>
    </inkml:context>
  </inkml:definitions>
  <inkml:trace contextRef="#ctx0" brushRef="#br0">5237 8878 873 0,'-14'0'0'0,"5"0"0"0,-2 0 0 0,2 0 0 0,1 0 0 0,1 0 0 0,-1 0 431 0,3 0-196 0,1 0-99 0,-2 0-39 0,5 0 228 0,1 0-143 0,0 0 26 0,0 0-84 0,9 0-44 0,1 0 11 0,4 0 109 16,1 0-81-16,3 0-40 16,2 0 0-16,0 0 25 0,3 0-23 0,0 0-10 15,3 2-33-15,0-1 95 0,-1-1-47 0,3 3-1 0,0-3-37 16,1 0-22-16,-2 2-26 0,2-2 0 15,-2 0 0-15,7 0 0 16,-9 0 0-16,0 0 0 0,1 0 0 0,-5 0 0 0,1 0 0 0,1 0 0 16,-9 0-71-16,1 0 45 15,-6 0-1-15,-2 0-114 0,-3 0 49 0,1 0 42 0,-5 0-355 0,0 0 184 32,0 0 91-32,-2 0 46 0,-5 0-448 0,-4 0 238 0,3 0 132 0,-7-2-508 15</inkml:trace>
  <inkml:trace contextRef="#ctx0" brushRef="#br0" timeOffset="229.85">5315 8843 1087 0,'-14'0'0'16,"0"0"0"-16,7 5 0 0,1 1 0 0,2 0 0 0,2 3 786 0,2 3-374 0,0 5-177 15,8 4-103-15,3 6 413 0,3 5-254 0,0 5-126 0,-4 4-64 0,2 12-21 31,-4-5-10-15,-1 2-43-16,-3 1-27 0,-1 4 0 0,-2-3 0 0,-1 6 0 0,0-12 0 0,0-3 0 0,0-5 0 0,-4-2-81 16,-4-6-77-16,0 0 109 0,0-15 38 0,-2-6-653 0,3-4 313 0,-1-5-373 15,1 0 334-15,3-10 180 16,1-9 86-16,1-10-241 0</inkml:trace>
  <inkml:trace contextRef="#ctx0" brushRef="#br0" timeOffset="689.18">5604 8910 931 0,'0'-9'0'0,"0"4"0"0,0 0 0 0,0 4 0 0,0 1 0 0,0 0 509 15,0 0-225-15,-4 3-128 32,-5 10 59-32,1 2-88 0,-4 3-45 0,-2 4-96 0,1 1 35 15,-3 0-9-15,1-1 26 0,0 2 33 0,3-3-32 0,-3 2-1 16,3-1 10 15,3-2 36-31,1-2 0 16,5-1-46-16,1 0 0 0,0-2 113 0,2 2-47 0,0-5-38 0,5 0 42 0,5-1-36 0,0-3 1 0,1 2-174 0,0 0 79 0,-2-3 26 15,1 2-1-15,-2-1-311 0,1-4 161 0,-2 1 87 16,-1 2 24-16,-3-6-464 0,0 1 213 0,-2 0 126 0,2-2 54 0,0 0-131 16,-3 0 105-16,0-7 47 0,0-4-294 0,0-4 170 0,0-2 87 0,0 0-108 15,-3-3 101-15,-1 3 50 16,1-4 38-16,0 4 213 0,0 0-123 15,0 1-53-15,2 0 10 0,-2 4 481 16,1 0-262-16,2 4-132 0,0-1-56 0,0-1 509 0,0 3-226 0,9 5-140 16,0-2 5-16,3 2-73 0,5 2-37 0,1 0 57 15,2 0-51-15,2 2-1 16,-1 7-40-16,4 0-44 0,-1 3 0 0,0-2 53 16,-5 5-10-16,1-2-70 0,-6 1 35 0,0 2-1 15,-4-4 37-15,1 5 11 0,-4-2-12 0,-5-1 0 16,-1 1-35-16,-1 1-1 0,0-4-4 0,0 3-182 15,0-6 97-15,-2 2 40 0,-6-5 28 16,3 0-568-16,-1-4 266 0,2 3 118 0,-3-3 87 0</inkml:trace>
  <inkml:trace contextRef="#ctx0" brushRef="#br0" timeOffset="892.42">5552 9244 1939 0,'-8'0'0'0,"-5"0"0"0,7 0 0 0,0 0 0 0,5 0 0 0,1 0 0 0,0 0 343 16,9 0-142-16,5 0 88 0,2 0-125 0,4 0-63 31,2-2-31-31,-1-1-105 0,1 1 46 0,-2 0-10 0,-3 0 37 0,0 2-461 0,-2 0 231 0,-1 0 115 16,0 0 67-16,-4 0-621 0,-2 0 322 0,-3 0 55 16,-3 4-339-16,0 1 277 15</inkml:trace>
  <inkml:trace contextRef="#ctx0" brushRef="#br0" timeOffset="1325.75">5616 9322 1332 0,'-10'0'0'0,"-5"5"0"0,7-1 0 0,-1-1 0 0,2 1 0 0,4-2 0 0,2 2 341 0,1 1-141 0,0-1 184 0,3-1-173 0,8-2-87 16,2 0-42-16,4 2-92 0,-1-2 33 0,3 1-8 16,-3-1 23-16,0-1-188 31,0 0 95-31,-1 0 46 0,-1 0 10 0,-3 0-421 0,-2 0 228 0,-2 0 116 0,-3 0-439 0,3 0 239 0,-5 0 105 0,-2 0 43 15,0 0 45-15,0 0 0 0,0 0 45 0,-2 0 92 16,-6 0-41-16,-2 0-25 31,2 0-1-31,0 0 248 0,-2 0-137 0,3 0-77 0,1 0-26 0,0 3 182 0,0 2-45 0,1 3-68 0,4-1 283 0,-2 4-145 16,2 1-87-16,-1 3 143 16,2-1-110-16,0 6-55 15,0-1-28-15,0 5 105 0,0-4-70 0,3 3-31 0,0-1-1 16,-2 0-82-1,1-2 26-15,-2-1 10 0,0-2 16 0,0-3-39 0,0-1 1 0,0-4 38 0,0-4-166 0,-3 1 93 32,-3-5 32-32,-1-1-267 0,0 0 118 0,-3-7 78 0,2-4-1 0,-3-2-120 15,1-1 64-15,0-1 48 0,3-2 14 0,-5 2 39 0,4 0-8 0,-3 2-10 16,3 3 10-16,2 0 203 0,-3 3-102 0,4 4-50 31,-5-2 277-31,2 5-142 0,0 0-76 0,2 0 68 0,-1 0-64 0,-2 8 4 16,3 2-27-16,1 3-177 0,0-2 76 0,4 3 50 15,-1 1 1-15,2-3-655 0,0-5 325 0,2 3 138 32</inkml:trace>
  <inkml:trace contextRef="#ctx0" brushRef="#br0" timeOffset="1525.42">5767 9520 2254 0,'2'0'0'0,"-1"0"0"0,-1 0 0 0,3 2 0 0,-1-1 0 0,0 1 0 0,-1 3 0 0,3 0 386 0,0 2-174 0,-1 1-107 15,1 2-33-15,0 0-1 32,1 4-23-32,-2-3-217 0,3 4 104 0,-1-3 51 0,-1-2 27 0,1-3-678 0,1 3 362 0,-2-8 165 62,0 0 89-46</inkml:trace>
  <inkml:trace contextRef="#ctx0" brushRef="#br0" timeOffset="1621.33">5949 9247 2009 0,'0'-3'0'0,"1"-4"0"0,2 1 0 0,0 2 0 0,3-5 0 0,3 6 0 0,5-2 402 0,0 1-181 0,5-3-82 0,4 4 220 0,0-2-160 0,1 0-81 0,0 3-41 0,3-1-398 0,0 2 189 0,-4-2 79 32,-2 3 46-32,-4 0-330 0,-2 0 188 0,-4 3 93 0,-3 6-798 0</inkml:trace>
  <inkml:trace contextRef="#ctx0" brushRef="#br0" timeOffset="2032.28">6044 9476 1242 0,'0'5'0'16,"0"0"0"-16,0 3 0 0,0-1 0 0,2 0 0 0,-2 0 0 0,0 1 0 0,2 1 0 0,-1 3 216 0,-1-3-94 0,2 2-42 0,-2 0 0 0,0 0-15 15,0-2 1-15,0 3-18 16,0-3 36-16,0-3-46 15,0-1 0-15,0-3-56 0,0 1 27 0,-2-3 11 16,2 0 18-16,0-5-224 0,0-8 112 0,0-6 37 0,5-2 34 0,4-9-395 16,-3 1 195-16,2-9 66 0,3-2 58 0,0-5-245 15,-3-1 143-15,4-7 71 16,-4 4 170-16,3-3-48 0,-4 2-26 0,4 0 154 0,-6 4-89 0,0-3-54 16,-2 18 10-16,-3 5 532 15,0 11-278-15,0 5-93 0,-1 8-84 0,-4 2 486 31,-2 0-270-31,0 19-131 0,0 5-66 0,0 10 170 0,4 8-108 0,1 2-69 0,2 6 140 0,0 4-99 16,0-1-50 0,8 2-69-16,3 6 30 0,1-11-20 0,2 2-28 0,5-2-47 0,1-4 19 0,-1 0 32 47,5 2 11-47,-4-13-276 0,-2-5 150 0,-1-5 56 0,-5-8 43 0,-2-3-359 0,-2-2 173 0,-5-11 36 0,0-1-266 15,-3 0 195-15,0-13 97 0,0-4-289 0,-3-4 184 0,-1-6 106 31,-3-3 49-31,1-10-182 0</inkml:trace>
  <inkml:trace contextRef="#ctx0" brushRef="#br0" timeOffset="2155.13">6263 8913 1549 0,'-5'-9'0'0,"3"3"0"0,-1 1 0 0,0 2 0 0,2 1 0 0,1 2 0 0,0 0 355 0,0 5-158 0,9 8-80 15,2 2-40-15,1 1 91 16,3 3-56-16,1 1-42 0,0-1-525 0,0 1 246 0,1 0 124 0</inkml:trace>
  <inkml:trace contextRef="#ctx0" brushRef="#br0" timeOffset="2349.28">6668 9196 3102 0,'-10'0'0'0,"3"0"0"0,2 0 0 0,3 2 0 0,2-2 0 0,0 1 0 0,11-1 0 0,9 0 0 0,4 0 212 16,5 0-88-16,6 0-26 0,-1 0-36 0,1-3 1 31,0-1-27-31,-2 1-526 0,2 0 263 0,3 0 141 0,-6 1 57 0,-5 1-861 0,-4 1 437 0</inkml:trace>
  <inkml:trace contextRef="#ctx0" brushRef="#br0" timeOffset="2513.14">6799 9474 2225 0,'-9'0'0'0,"1"0"0"0,1 0 0 0,4 0 0 0,1 2 0 0,2-1 0 0,0 1 324 0,5 1-144 0,13 0-72 0,2 0 527 16,6-2-299-16,5 1-213 0,-2-1-123 0,2 1 0 16,1 0 0-16,-2 0 0 15,6-2 0-15,-7 1-727 0,-2-1 320 0</inkml:trace>
  <inkml:trace contextRef="#ctx0" brushRef="#br0" timeOffset="5003.01">12338 8407 1410 0,'-8'-10'0'0,"0"8"0"0,4-3 0 0,0 3 0 0,0 0 0 0,0 1 0 0,0-1 0 0,3 0 282 0,1 2-122 0,0-2-60 16,0 1-31-16,0-1 16 0,0-1 11 0,3 1-58 15,5-1 1-15,-1 0 43 0,1-2 0 0,0 0-43 16,4-1 29 0,-2 1-29-16,-1-1 0 0,0 0 86 0,2 3-43 0,-3-1 1 15,5-1-35-15,-4 0 90 0,2 2-50 0,-2-1-24 0,2 2-1 0,-3-3-5 16,4 1-9-16,-2-2-11 16,1 4 1-16,1 1 41 0,-2-2-1 0,4 0-40 15,-2 0 1-15,-1 3-1 0,4-1-1 0,-4 1 35 16,3 0-34-16,0 0-38 0,4 0-1 0,-3 0 0 15,2 0 0-15,1 0 0 16,0 0 0-16,2 0 0 0,4 0 0 0,-1 0 0 16,-1 0 0-16,3 1 0 0,-2-1 0 0,3 0 0 0,3 0 0 0,-2 0 0 15,-1 0 0 1,0 0 0-16,2 0 0 0,-1 0 0 16,4 0 0-16,-5 0 0 0,-2 0 0 0,4 0 0 0,-2 0 0 0,6-1 0 15,-6-1 0-15,2 0 0 0,-2 0 0 0,3-1 0 16,-2 1 0-16,6 2 0 0,-6-3 0 0,-2 1 0 62,1 2 0-62,2-1 0 0,0 1 0 0,8-1 0 0,-11-2 0 0,2 2 0 0,1 1 0 0,1-2 0 0,-1 1 0 0,9 0 0 16,-8-3 0-16,2 1 0 0,0-2 0 0,2 3 0 16,1 1 0-16,8-1 0 0,-8-1 0 0,2 2 0 0,2 1 0 0,-1 0 0 0,5 0 0 0,5 0 0 15,-5 0 0-15,0 0 0 0,3 0 0 0,0 0 0 16,2 0 0-16,7 1 0 0,-11 4 0 0,0-2 0 15,2 0 0-15,-2 0 0 0,0 0 0 16,6 2 0-16,-8-2 0 0,-5 2 0 16,4 0 0-16,-2 0 0 0,2-1 0 0,1 2-36 0,-6-2-5 0,-3 0 70 15,4 0-33 1,0-1 10-16,0-1-41 0,6 2 116 0,-8-4-81 0,5 0 0 0,2 0 0 16,-1 0 0-16,5 0 0 0,4 0 0 15,-7 0 0-15,-3-2 0 16,0-2 0-16,-2 1 0 0,0 0 0 0,4 2 0 15,-10 0 0-15,-1 1 0 0,1-1 0 0,0 1 0 16,5 0 0 0,-5-2 0-16,0 2 0 0,2 0 0 0,1-1 0 0,-1 1 0 0,4-3 0 0,-6 3 0 0,-3-2 0 0,-1 1 0 31,-1 0 0-31,-2 1 0 0,3-2 0 0,-6 2 0 0,-5 0 0 0,-1-2 0 16,0 2 0-16,-3 0 0 0,2 0 0 0,-5 0 0 15,-1 0 0-15,0 0 0 0,-3 0 0 16,-1 0 0-1,2 0 0-15,-4 0 0 0,0 0 0 0,-2 0 0 0,0 0 0 0,0 0 0 0,0 2 0 0,0-2 0 16,0 2 0-16,0-2 0 0,0 0 0 0,0 1 0 16,0-1 0-16,0 0 0 0,0 0 0 0,0 0 0 31,0 0 0-31,0 0 0 0,0 0 0 0,0 0 0 0,0 0-238 16,0 0 21-16,-2 0 79 0,-1 0-860 0,-5 0 471 0,1 0 249 15</inkml:trace>
  <inkml:trace contextRef="#ctx0" brushRef="#br0" timeOffset="6658.67">16713 6788 684 0,'-7'-5'0'0,"3"0"0"0,-3 1 0 0,4 0 0 0,-1 3 0 0,3-1 71 0,-1 2-1 0,1 0-32 15,1-3 137-15,0 3-74 0,0 0-31 16,0 0 0-16,4 0 111 0,4 0-71 0,3 0-27 16,2 0-9-16,-1 0 55 0,5 0-46 0,1-2 1 15,2 2 53-15,3-3-39 16,0 1-35-16,-2-1 103 0,7 1-64 0,-3-1-32 31,3-1 1-31,3 1 10 0,-2-2-10 0,-1 2-33 0,1 1 1 0,-1-2 11 0,7 4-2 0,-8-3-9 0,3 1-1 0,0 2-35 16,1 0 0-16,2 0-3 0,6-3 10 0,-6 3 29 47,2 0-1-47,4 0-52 0,-3 0 15 0,4 0-1 0,4 0 19 0,-6 0-37 0,-1 0 26 0,-1 0 13 0,-1 0-14 0,3 0-8 15,4 0 19-15,-10 0-1 31,0 0 13-31,0 0-13 0,-1 0-6 0,2 0 5 0,2 0 28 0,-3 3-28 0,0-3 0 0,1 0 45 16,1 0-41-16,0 0-1 47,6 0 9-47,-5 0 39 0,0 0 3 0,2 0-46 0,-3 0 6 0,2 0 25 0,5-3-15 0,-10 2-12 0,4 1 10 0,0 0-22 0,-1 0-16 0,0 0 0 16,5 0 0-16,-6 0 0 15,0 0 0-15,0 0 0 0,0 0 0 0,2 0 0 0,4 1 0 0,-8 2 0 0,2-3 0 16,-1 0 0-16,3 2 0 0,-2-2 0 0,8 3 0 0,-8-3 0 31,2 0 0-31,-1 0 0 0,2 0 0 0,0 0 0 0,7 0 0 0,-7 0 0 0,0 0 0 16,3 0 0-16,-3 0 0 0,1 0 0 31,5 0 0-31,-6 0 0 0,0 0 0 0,-2 0 0 0,2 0 0 0,5 0 0 0,-10 0 0 16,2 0 0-16,-1 0 0 0,0 0 0 0,0 0 0 0,4 2 0 15,-9 2 0-15,2-1 0 16,-1 0 0-16,-1 0 0 0,2 0 0 0,7 2 0 0,-8-3 0 0,-1 2 0 15,0-2 0-15,3 3 0 0,1-2 0 16,5 0 0-16,-5-2 0 0,-1 2 0 47,2 0 0-47,1-2 0 0,0 0 0 0,6 2 0 0,-6-2 0 0,1-1 0 0,-1 2 0 0,4-2 0 0,-3 0 0 0,7 0 0 0,-8 0 0 0,-1 0 0 16,3 1 0-16,-2 1 0 0,-2 0 0 0,10-1 0 46,-9 1 0-46,-1-1 0 0,-1 4 0 0,1-2 0 0,0 0 0 0,6 0 0 0,-7 1 0 0,-1-1 0 0,4-1 0 0,0-1 0 16,1 3 0-16,8-2 0 16,-8 0 0-16,1 0 0 0,2-1 0 0,1-1 0 15,0 3 0-15,6-3 0 0,-8 0 0 0,3 0 0 0,-2 0 0 0,2 0 0 16,0 0 0-16,10 0 0 0,-12 0 0 16,3 0 0-16,0-3 0 0,2 0 0 0,1 0 0 0,4-2 0 31,-8 4 0-31,-4 1 0 0,1-2 0 0,-1-1 0 0,5 3-32 0,-11 0 26 0,2 0-37 0,0 0 11 15,-2 0 64-15,1 0-30 0,6 0-9 0,-10 0 42 16,0 0-26-16,0 0 0 0,-2 0-16 0,1 0 16 31,3 0 6-31,-9 0-26 0,1 0 15 0,-2 0-22 0,-1 0 15 0,-1 0-4 16,1 0 6-16,-2 0-16 16,-6 0 11-16,2 0 0 0,-2 0-39 0,-2 0 38 15,0 0-6-15,-3 3-109 0,-3-3 52 0,-1 0 27 16,0 0-8-16,0 0-399 0,0 0 197 0,-1 0 112 0,-12 0 51 0,-5 0-911 15</inkml:trace>
  <inkml:trace contextRef="#ctx0" brushRef="#br0" timeOffset="10911.82">7982 8577 1309 0,'-12'-20'0'0,"4"6"0"0,-1-1 0 0,6 6 0 0,0 4 0 0,1-2 0 0,1 2 0 0,1 5 405 0,0-1-172 0,0 1-69 16,3 0-61-16,8 10-32 16,0 7 1-16,2 10 92 0,-3 4-67 0,3 11-28 0,-4 4 0 15,1 7-65-15,-3 9 36 0,0 6 11 0,-3 0-11 0,1 0 6 16,-2 7-5-16,-1 1-1 0,0 1-161 0,0 5 90 31,-1-17 31-31,0-10-343 0,2-6 179 0,-2-11 74 16,1-6 49-16,1-4-228 0,3-17 127 0,-3-6 18 0,1-5 45 0,2 0-440 0,1-10 237 15</inkml:trace>
  <inkml:trace contextRef="#ctx0" brushRef="#br0" timeOffset="11080.69">8256 9251 2369 0,'0'0'-3'0,"-2"0"0"16,2 0 1-16,-2 0-1 0,2 3 1 0,0 1 1 0,0 4-1 0,0 2 225 0,0 2-98 0,0 3 15 0,4 4-50 0,0-2-26 0,2 2 0 15,-2 4-388-15,2-5 176 16,-2-1 94-16,2 0 46 16,-4-4-260-16,2-2 153 0,-1 0 87 0,0-8 28 0,-1-2-646 0,-1-1 318 0</inkml:trace>
  <inkml:trace contextRef="#ctx0" brushRef="#br0" timeOffset="11556.72">8425 8990 986 0,'0'0'0'0,"0"0"0"0,0 3 0 0,0 1 0 0,2 4 0 0,-1 4 465 0,3 6-212 0,-1 7-88 0,1 6-63 0,0 9-21 0,-1 1-11 16,0 2-257 0,0 5 113-1,2-4 57-15,-3 2 28 0,0 0-87 0,-2-14 51 0,0-6 29 0,0-6 0 0,0-5-124 0,0-8 65 0,0-3 34 0,2-4-2 0,-1-5-34 16,3-14 0-16,-1-3-4 15,4-4 156-15,1 0-69 16,1 2-22-16,-2-3 133 0,2 2-72 0,4 2-21 16,-3 2 0-16,3 0 63 0,-2 4-48 0,0 2-1 0,0 4-1 0,1 3 217 15,-4 2-117 1,7 2-50-16,-7 4-38 0,1 0 183 16,-2 14-106-16,-1 6-54 0,0 1 57 0,-2 6-45 0,-3-2-38 0,1 3-83 0,-2-2 27 0,1-2 1 31,-1-1 28-31,0 1-148 31,0-8 69-31,0-5 39 0,2-2 1 16,0-6-93-16,4-1 46 0,-2-2 34 0,2-9-39 0,5-8-149 0,-2-4 60 0,3 2 61 0,3-4-14 0,-2 4 33 0,-1-2-18 0,5 3 177 0,-6 2-70 0,5 2-33 15,-1 1-8-15,0 5 259 0,-3 4-121 0,2 4-69 16,-2 0-11-16,-4 0 248 0,4 8-109 0,-5 8-81 16,-2 3-11-16,-1 3 26 0,-3 3-69 0,1-1-49 15,-2 2 0-15,0 0 0 47,0-4 0-47,0 1-586 0,0-5 290 0,0 1 161 0,0-2-994 0,0-5 550 0</inkml:trace>
  <inkml:trace contextRef="#ctx0" brushRef="#br0" timeOffset="12800.26">7646 9803 1910 0,'-17'0'0'0,"1"0"0"0,3 1 0 0,0 6 0 0,5 5 0 0,-4 0 0 0,4 9 0 0,-1 2 0 0,5 2 0 0,3 5 212 0,-2 0-87 0,3 2 94 0,0 0-91 0,6 0-35 16,5-6-10-16,-1-3-111 0,5-2 33 0,2-1 1 15,2-3 32-15,1 0-302 0,-1-7 146 16,0 1 79-1,1-5 38-15,-3-1-219 0,2 1 82 0,1-3 84 0,-3-1-614 0,-1-2 315 16</inkml:trace>
  <inkml:trace contextRef="#ctx0" brushRef="#br0" timeOffset="13043.48">7828 9954 1372 0,'-7'-3'0'16,"1"-3"0"-16,3 2 0 0,1 2 0 0,1-3 0 0,1 2 0 0,0 3 0 0,10 0 434 0,4 0-198 0,5 0-52 0,-2 3-73 0,3 4-27 16,0 3-9-16,-2 2-107 0,0 0 35 15,-1 3 0-15,-4 2 35 0,0 2-177 0,-4 0 83 0,-5 0 48 0,-4 2-1 16,0 0 14-16,0-2 0 16,-7 3-3-16,-6-5-16 0,-6 0-14 0,0-5 36 15,-1-2-172 1,0-2 79-16,-1-1 30 0,5-6 3 0,0-1-372 0,6 0 196 15,2-1 93-15,5-11 51 0,2-2-186 0,1-7 121 0,1 0 55 0</inkml:trace>
  <inkml:trace contextRef="#ctx0" brushRef="#br0" timeOffset="13215.85">8001 9919 732 0,'2'-6'0'0,"-2"3"0"0,2 0 0 0,-2 0 0 0,0 2 670 0,0 1-316 0,0 0 91 0,0 1-204 0,0 10-101 31,0 2-41-31,0 4-36 0,-2 1 307 0,2 1-165 0,-2 1-84 0,2 1-41 0,0 1-85 15,0 0 16-15,2-4 1 0,4 3 26 0,5-4-457 16,0-1 229-16,2 2-515 0,0-7 366 0,4-1 128 31,-3-4 110-31,4-2-352 0,-1-2 207 0</inkml:trace>
  <inkml:trace contextRef="#ctx0" brushRef="#br0" timeOffset="13396.81">8249 10034 1363 0,'-6'0'0'0,"-1"0"0"0,2 0 0 0,1 0 0 0,-2 0 0 0,3 0 0 0,0 4 0 0,0 4 527 16,1 3-249-16,1 1-120 0,-1 1-1 0,-1-1-60 0,3 5-29 0,-1 0-235 15,-1-1 98-15,1 0 53 16,-1 0 28-16,0-2-440 0,1-3 233 47,-1 0 125-47,2-1 49 0,-2-7-621 0,1-1 279 0,1-2 162 0</inkml:trace>
  <inkml:trace contextRef="#ctx0" brushRef="#br0" timeOffset="13526.47">8296 9946 2336 0,'0'-3'0'0,"-1"-1"0"0,-1 1 0 0,1 1 0 0,1 2 0 0,0 0 0 0,0 0 164 0,0 0-54 0,4 0 117 0,5 5-95 31,-2 1-46-31,2 2-1 0,1 2-456 0,1 0 214 0,-4-1 93 0,3 3 51 0,-1-4-703 0,-1 1 356 16,-1 1 177-16,0-3-460 0</inkml:trace>
  <inkml:trace contextRef="#ctx0" brushRef="#br0" timeOffset="13707.92">8466 9887 2065 0,'0'0'0'0,"0"0"0"0,0 0 0 0,0 0 0 0,-2 0 0 0,1 2 0 0,-1 9 0 0,2 6 330 16,-2 0-146-16,0 7-73 0,-3 4-37 15,4 2 250-15,-3 4-148 0,3-2-69 32,-2 4-130-32,-1-1 30 0,-2 0 1 0,1-1-329 0,0-8 175 0,1-4 92 0,-2-2 46 0,3-5-635 0,-2-1 288 0,3-8 181 15,0-5-25-15</inkml:trace>
  <inkml:trace contextRef="#ctx0" brushRef="#br0" timeOffset="13937.07">8548 9811 2305 0,'8'-14'0'0,"-3"3"0"0,3 4 0 0,4 0 0 0,2 2 0 0,0 3 0 0,6 2 0 0,0 0 0 0,0 2 294 0,1 10-127 0,-1 3-65 0,-2 6 44 0,0 3-45 0,-10 2-36 16,0 4 0-16,-6 2-106 0,-2 1 39 0,0 1 1 15,-2 1 8-15,-12 0 31 0,0-5 0 0,-6-1-34 0,-3-5 0 16,1 3 34-1,-4-6 10-15,3-5-375 16,2-5 172-16,3-2 85 16,1-5 3-16,7-3-625 0,-5-1 318 0,13 0 172 0,1-7 82 0</inkml:trace>
  <inkml:trace contextRef="#ctx0" brushRef="#br0" timeOffset="14100.78">8779 9946 2053 0,'4'-7'0'0,"0"2"0"0,2-1 0 0,-3 0 0 0,5 3 0 0,-3-1 0 0,1 2 412 15,5 2-187-15,0-3 256 0,3 3-221 0,3 0-102 32,0 0-64-17,2 0-257-15,3 0 101 0,-2 0 50 0,0 3 25 0,5-1 9 0,-6 0 16 0,-2 2 1 0,-2-3-1 0,-2 1 0 16,-1 1 0-16,-1-2 10 0,-6 1-10 0</inkml:trace>
  <inkml:trace contextRef="#ctx0" brushRef="#br0" timeOffset="14321.2">9042 9793 1343 0,'0'0'0'0,"0"-2"0"0,0 2 0 0,0-2 0 0,0 2 0 0,0 0 0 0,0 0 296 0,5 0-134 0,5 0 188 15,4 4-156-15,0 3-78 0,1-1-13 16,3 3-23-16,0 3-10 0,-1-1-32 16,-2 0-47-16,-2 2 47 0,1 1 1 0,-2 3 8 15,-5 0 19-15,-4 3-28 0,-3 3 0 16,0-1 0-16,-6 5 61 0,-8-1-35 0,-5-2 0 0,0-1-78 15,-4 0 25-15,-1-3 1 0,-3 6-436 0,5-10 218 16,-3 0 104-16,4-4 57 0,1 0-664 16,3-5 335-16,0 2 158 0,12-7 94 0,2-2-235 0</inkml:trace>
  <inkml:trace contextRef="#ctx0" brushRef="#br0" timeOffset="14531.62">9374 9851 1658 0,'-6'0'-1'0,"-1"0"0"0,0 3 1 0,1 5 0 0,-1 4 0 0,-3 3 0 0,4 6 656 15,-1 3-310-15,3 6-154 0,2 3-77 0,0 5 25 0,1 2-41 0,1-4-36 16,0-3-310-16,1-1 141 0,7-5 71 16,2-3-197-16,1 0 144 0,-1-10 58 0,1-4 32 15,2-4-501-15,-1-5 253 0,3-1 126 16,1 0-36-16,-2-14-412 15,2-3 265-15</inkml:trace>
  <inkml:trace contextRef="#ctx0" brushRef="#br0" timeOffset="14818.71">9578 9989 1071 0,'-12'4'0'0,"1"0"0"16,-1 4 0-16,2 3 0 0,-1 1 619 0,-2 3-282 0,6-1-154 15,4 5-73-15,1-2 182 0,2 1-127 0,0-1-64 0,7-1-22 16,4-3-162-16,3-3 61 0,-2-3 29 0,4-5 0 0,-3 0-224 0,3-2 136 15,-3 0 55-15,-1-7-72 0,-1-5 68 16,0-3 33-16,-2-1-185 0,1-3 57 0,-5 1 63 16,-1-1-62-16,0 2 126 0,-2-1-49 0,0-3 10 15,-2 1-10-15,0 2 139 0,0 2-65 0,-2-1-32 16,-4 3-2-16,-3 4 248 16,-2-1-110-16,-2 5-67 0,-1 5 44 0,-1 1-48 0,1 0 4 0,1 0-52 15,-1 7 42-15,6 2-22 63,-2 3 29-63,4 3-373 0,3 1 165 0,1-3 84 0,2 5 38 0,0-4-624 0,0 0 287 0</inkml:trace>
  <inkml:trace contextRef="#ctx0" brushRef="#br0" timeOffset="14958.46">9860 10103 1878 0,'-9'8'0'0,"-1"4"0"0,3 0 0 0,-2 0 0 0,-2 5 0 0,1 2 375 0,1-1-169 0,-3 3-14 15,4-1-82-15,-2 1-36 0,3-3-1 0,1 0-199 16,1-3 81-16,1-1 51 0,3-6-10 0,-2-2-614 16,3-5 318-16,0-1 159 0,4 0 80 15</inkml:trace>
  <inkml:trace contextRef="#ctx0" brushRef="#br0" timeOffset="15201.17">9920 10057 1018 0,'-7'3'0'0,"2"1"0"0,-2 1 0 0,3 2 0 0,0 2 0 0,1 2 0 0,1 1 706 16,2 0-335-16,0 3 37 16,0-3-189-16,4 1-92 0,7 1-45 0,2-5-123 0,-1-2 39 0,3 1 9 15,-1-5 30-15,2-3-112 0,-2 0 56 0,0 0 28 16,0-6-1-16,-2-1-226 0,-1-5 122 16,-5-4 67-16,0 0-219 0,-4 2 122 15,-2-4-19-15,0 2 142 0,0 2-14 0,-8-4-20 0,-4 6 1 16,0 0 157-16,-1 0-85 0,-1 5-32 0,-3 0-7 15,1 4 26-15,2 3-8 0,1 0 1 16,-2 0 12-16,5 0-173 0,3 0 86 0,3 5 28 16,3 2-509-16,1-1 252 0,0 0 114 0</inkml:trace>
  <inkml:trace contextRef="#ctx0" brushRef="#br0" timeOffset="15348.48">10183 9883 720 0,'11'-9'0'0,"-1"0"0"0,-1 5 0 0,1-1 0 0,-2 1 272 0,3 4-109 0,-3 0 683 0,1 0-405 15,-2 4-202-15,1 8-101 0,0 1 513 16,-1 4-298-16,-4 4-245 0,-1-1-108 0,-2 6 0 16,0 3 0-16,0 0 0 0,-2 5 0 0,-10 0-86 15,-5 3-163-15,-4-1 142 16,-5 5-405-16,-5-2 274 0</inkml:trace>
  <inkml:trace contextRef="#ctx0" brushRef="#br0" timeOffset="16690.73">10681 9518 1056 0,'2'0'0'0,"0"0"0"0,1 0 0 0,0 0 0 0,0 0 0 0,4 0 0 0,-2 0 462 0,2 0-212 0,2 0-105 15,5 0 112-15,2 0-113 0,6 2-53 0,2-2 219 16,4 2-135-16,5-2-68 16,8 1-24-16,0-1 162 0,6 2-103 0,2-2-52 15,4 0-25-15,3 0 130 0,10 0-81 16,-9 0-114-16,4 0 0 0,2 0 0 0,0 0 0 0,4 0 0 0,8 0 0 0,-11 0 0 16,0 0 0-1,0 0 0-15,-1 0 0 0,-3 0 0 0,12 0 0 0,-18 0 0 16,-1 0 0-16,1 0 0 15,-1 0 0-15,0 0 0 0,9 0 0 0,-18 0 0 0,5 0 0 0,-1 0 0 16,2 0 0-16,1 0 0 0,8 0 0 16,-12 0 0-16,5 0 0 0,-4-5 0 0,3 0 0 15,-3 0 0-15,4 3 0 0,-10-3 0 16,-1 3 0-16,-1-1 0 16,3 1 0-1,-4 0 0-15,5 0 0 0,-10 1 0 0,3 1 0 0,-2-2 0 0,1 2 0 16,0 0 0-16,6 0 0 0,-9 0 0 0,-2 0 0 0,5 0 0 0,1-1 0 0,0-1 0 15,9-2 0-15,-7 1 0 16,1 0 0-16,1-2 0 0,-1 2 0 0,7-3 0 0,-10 4 0 0,-2-1 0 16,-2 3 0-16,-1 0 0 0,-2 0 0 0,5 0 0 15,-11 0 0-15,3 0 0 0,-3 4 0 0,0 2 0 16,0-1 0-16,0 2 0 0,-4-1 0 0,-3-2 0 16,1-1 0-16,-1 3 0 0,-5-3 0 0,5-1 0 15,-8 1 0-15,-2-1 0 16,-4-1 0-16,-1-1 0 0,-2 0 0 0,0 0 0 15,0 0-22-15,-5 0-399 0,-8-1 192 0,-1-4 95 16,-4 0 48-16,-6-1-734 0,-2 2 396 0</inkml:trace>
  <inkml:trace contextRef="#ctx0" brushRef="#br0" timeOffset="17296.29">11200 8824 788 0,'-3'-17'0'0,"-3"1"0"0,-3-2 0 0,3 6 0 0,-2 1 0 0,-2 0 0 0,0 4 0 0,-1 1 210 0,-4 2-75 0,0 3-52 0,-2 1 81 16,0 0-62-16,-5 3-30 0,-2 9 9 0,0 0 106 15,0 5-73-15,1-1-37 16,0 4 0-16,2-2 45 0,2 6-30 0,4-7 136 15,7 0-94-15,5 1-46 0,3-2-1 0,0 1-47 0,3 4 121 16,13-9-66-16,1 5-27 0,5-2 0 0,4 0-2 16,-4 1-1-16,6 3-14 0,-3-2-103 0,-3-1 46 15,-3 0 0-15,-4 1-76 0,-1 2 61 0,-3 0 41 16,-6-2-10-16,-4 0-4 0,-1 0 0 0,0 0-19 16,-6-1 37-16,-8 0 27 15,-3-6-5-15,-2-1-60 0,-1-1 24 16,-2-1-213-16,2-7 102 0,-2 4 45 0,8-4-619 0,3 0 313 15,0 0 161-15,8-11-561 0,2-5 361 0</inkml:trace>
  <inkml:trace contextRef="#ctx0" brushRef="#br0" timeOffset="17457.41">11202 9001 1370 0,'0'0'0'0,"2"0"0"0,-1 0 0 0,1 0 0 0,0 1 0 0,-1 2 767 0,1 2-363 0,1 4-181 16,-1-2-92-16,2 6 96 0,-3-2-98 0,2 4-45 15,1 0 1-15,-3 2-248 0,2 0 112 0,2 0-494 16,-3-4 293-16,-1 1 147 0,1-3 72 0,-1-5-660 16,1 3 349-16,1-7 173 0,-2-2-39 0</inkml:trace>
  <inkml:trace contextRef="#ctx0" brushRef="#br0" timeOffset="17808.88">11394 8592 1252 0,'0'1'0'0,"0"2"0"0,0 0 0 0,0 1 0 0,0 0 457 16,0 6-208-16,2 1-94 0,2 8-63 0,-1 6 70 15,2 6-61-15,1 5-31 16,-1 10-168-16,1 6 80 0,1-1 24 0,-5-2-253 0,1 1 143 0,-1-4 73 16,-2-5 36-16,0 0 9 0,0-16-114 15,0-8 71-15,0-7 34 0,0-5-68 0,0-5 26 16,-2 0-23-16,2-14-28 0,0-8 202 0,0-3-67 15,0-1-43-15,3-3 58 0,6-2-34 0,-2 4 7 16,6 2 0-16,-2 1 137 16,2 3-76-16,-2 1-39 0,6-2 16 0,-6 10 215 0,3 0-124 0,-1 5-62 15,-2 2 253-15,4 3-147 0,-5 2-89 16,-1 9 94-16,2 8-147 0,-4 5-66 0,-1 7 0 31,-2 2 0-31,-1 0 0 0,2 1 0 0,-3 0 0 0,0-3 0 0,2 1 0 47,-1 2 0-47,2-12 0 0,0-1-373 0,-1-2 104 0,2-5 89 0,3-7-740 0,-1 3 429 0,1-4 231 0,-1-4 109 0</inkml:trace>
  <inkml:trace contextRef="#ctx0" brushRef="#br0" timeOffset="18056.3">12002 8750 2560 0,'-10'-6'0'0,"-1"-2"0"0,2 8 0 0,1 0 0 0,0 0 0 0,1 0 0 0,-4 14 0 0,3 4 0 0,1 6 351 0,3 5-156 0,1 5 229 0,-2 4-192 0,4 6-87 0,1 0-121 16,0 3-24-16,1-1 0 0,10-1 0 15,2-2 0-15,1 2 0 0,0-12 0 0,2-5 0 16,2-6 0-16,0-2-588 0,0-6 313 15,2 0 166-15,-3-13-709 0,-3-1 374 0,4 0 203 16,-6-5 100-16,0-12-452 0</inkml:trace>
  <inkml:trace contextRef="#ctx0" brushRef="#br0" timeOffset="18284.63">12143 8952 1699 0,'-8'-13'0'15,"-1"4"0"-15,2-2 0 0,3 5 0 0,3-1 0 0,1 4 322 0,0-1-141 0,1 3-70 0,10 1 254 0,5 0-168 0,2 0-79 32,1 1-39-32,3 8 13 0,0 2-26 0,1 5 9 0,-3-2-35 0,-1 3 6 15,-2-2-6-15,-1 6-1 0,-3 1-145 0,0 3 82 0,-7-4 27 0,-4 3-133 16,-2 1 84-16,0-4 43 0,-1 1 0 16,-9 0-186-16,-5-5 74 0,-1-5 57 0,-2-3-8 15,0-4-329-15,1-4 179 0,-2 2 74 16,5-3 56-16,2-3-199 0,4-8 123 0,2-3-435 15,4-3 269-15</inkml:trace>
  <inkml:trace contextRef="#ctx0" brushRef="#br0" timeOffset="18463.98">12402 8874 1485 0,'1'-5'0'0,"-1"1"0"0,2 1 0 0,-2-2 0 0,0 5 0 0,0 0 0 0,0 0 864 15,0 8-412-15,-3 7-207 0,-3 3-92 0,1 5 538 16,4 5-650-1,0-1-41-15,1 4 0 0,0 1 0 0,0 3 0 0,13-1 0 16,3-3 0-16,7-1 0 0,3-1 0 16,2-6 0-16,7 0 0 0,-3-12 0 0,0-3 0 0,0-7 0 0,-1-1-926 0,-6-1 432 15,3-11 142-15,-12-2 161 0</inkml:trace>
  <inkml:trace contextRef="#ctx0" brushRef="#br0" timeOffset="18783.89">12682 8626 1315 0,'-9'-13'0'0,"5"-1"0"0,-1 1 0 0,3 6 0 0,2 2 0 0,0 0 529 16,3 2-245-1,9 2-122-15,-4-3-52 0,4 4-5 0,-2 0-32 0,1 0-1 16,-1 5-32-16,-3 3-54 0,1 0 37 16,-5 3-10-16,-1 3-94 0,-2-1 61 15,0 4 29-15,0-2 37 0,-2 5 4 16,-6-7-11-16,1 2 1 0,1 0-1 0,1-3 91 0,1 0-47 0,0 2-36 0,1-4 49 15,1-2-28-15,2 2 0 0,0-2-74 16,0 0 0-16,3 1 55 0,5-2-10 0,2-1-36 16,3-1 0-16,0 2 36 15,1-1 1-15,0 2-48 0,0-1 19 0,-5-2-3 0,-1 7 32 0,-1-3-25 16,-6 1 11-16,-1 3-16 16,0-3 163-16,-1 1-71 0,-9 2-36 0,-7-2-65 0,1-1-49 15,-4 3 17-15,3-4 28 0,-2-2-287 0,4 1 155 16,-1-3 76-16,4 0-920 0,-2 0 460 15,8-1 244-15</inkml:trace>
  <inkml:trace contextRef="#ctx0" brushRef="#br0" timeOffset="18971.58">12823 8990 2817 0,'4'0'0'0,"0"0"0"0,-2 0 0 0,5 0 0 0,2 0 0 0,3 0 0 0,4 0 0 0,6 0 0 0,5 0 468 0,4 0-214 0,4 0 24 0,6 0-164 15,-2 0-114-15,-2 0 0 0,-1 0-231 32,-3-3 24-32,-5 1 123 31,2 2 72-31,-12 0-804 0,-7 0 422 0,-4 0 210 0,-7 0-369 0,0 0 267 0,-1 0 68 0</inkml:trace>
  <inkml:trace contextRef="#ctx0" brushRef="#br0" timeOffset="19129.5">13098 8809 916 0,'-9'-2'0'0,"4"1"0"0,2-1 0 0,1 2 0 0,-2 0 0 16,1 2 717-16,1 7-329 0,1 4-179 0,1 5-85 0,0 5 387 16,0 1-236-16,0 4-118 0,0 3-49 0,0 1-4 15,0 1-33-15,0 0 1 16,3 2-480-16,-2-4 224 0,2 4 121 0,0-9-733 16,1-4 414-16,1-4 206 15,1-4 104-15,3-6-495 0</inkml:trace>
  <inkml:trace contextRef="#ctx0" brushRef="#br0" timeOffset="19267.5">13316 8874 1438 0,'-4'0'0'0,"-2"0"0"0,1 0 0 0,2 0 0 0,0 0 0 0,1 0 0 0,2 0 549 16,0 10-255-16,0-1-127 0,0 2-64 0,2 3-266 0,4 0 96 15,1 0 53-15,1-3-670 0,0 2 352 16</inkml:trace>
  <inkml:trace contextRef="#ctx0" brushRef="#br0" timeOffset="19470.98">13472 8807 1444 0,'-1'-6'0'0,"-1"-1"0"0,-1 4 0 0,1-1 0 0,-1 2 0 0,-1 2 0 0,1 0 0 0,1 2 713 16,-1 13-337-16,0 7-168 0,-2 6 391 0,0 6-270 0,-2 2-150 0,-1 6-96 15,0 1-83-15,0 1 0 0,-6 7 0 0,5-5 0 16,-2-2 0-16,0 1-27 16,2-4 24-16,1-5-660 0,-3-1 360 0,6-14 166 0,1-4 51 0,1-10-474 15,1-7 212-15,0 0 155 0,2-7-555 0</inkml:trace>
  <inkml:trace contextRef="#ctx0" brushRef="#br0" timeOffset="19774.25">13556 8655 845 0,'7'-18'0'0,"1"1"0"0,1 6 0 0,3-1 0 0,-1 7 442 0,-1 2-201 15,4 3-101-15,-3 0-51 0,1 0 121 0,1 0-76 16,-3 8-53-16,-4 2 1 0,-1 3-83 0,-3 4-1 16,-2-2 10-16,0 7 41 0,-3-1-10 0,-10-4 0 15,2 1 44-15,-1-1 0 16,0-4-44-16,0 1 10 0,2-3 163 0,4-2-85 0,-1-1-45 15,3-1 1-15,-1-1 12 0,1 1-18 0,3-3-9 16,1-2 37-16,0 2-33 16,0 0 0-16,3-1-33 0,4 1-21 0,0-1 21 0,0 1 0 15,2 1 0-15,-3 2-70 0,0 0 45 0,-2 4-10 0,-3-1 36 16,-1 3-60-16,0-1 28 0,0 3 0 16,-6 1-253-16,-4-2 127 0,-3-1 48 0,2-2-551 15,-3-2 278-15,1 1 152 0,0 1 66 0,1-8-583 16,4-1 335-16,3-2 166 0</inkml:trace>
  <inkml:trace contextRef="#ctx0" brushRef="#br0" timeOffset="19945.99">13742 8739 1361 0,'14'-3'0'0,"3"-3"0"0,-4 6 0 0,0 0 0 0,-2 0 0 0,2 2 65 0,-1 7 769 0,1 6-391 0,-5 3-208 16,-1 4-101-16,-2 3 512 15,-3 4-433-15,-2 5-213 16,0 4 0-16,-10 1 0 0,-7 2 0 0,-4-2 0 0,-2 0 0 15,-3 2 0-15,-5 0 0 16,1-7 0 0,-4-2-87-16,-3-2-45 0,-1 0 84 0,-1-2-1214 0</inkml:trace>
  <inkml:trace contextRef="#ctx0" brushRef="#br0" timeOffset="20567.81">11598 10035 1423 0,'-10'-12'0'0,"5"3"0"0,0 2 0 0,3 1 0 0,2 1 0 0,3-1 211 0,13 5-91 0,2 1-41 0,3 0 115 16,5 0-79-16,-2 1-38 0,4 6 9 0,-1 6-102 15,-6 0 27-15,4 2 0 0,-3 4 27 16,-4 0-142-16,1 4 80 0,-7-4 26 16,-5 3-21-16,-6 2 29 0,-1-4-1 0,0 1-2 15,-8 3 9-15,-9-7 11 0,-4 0-46 0,-2-3-75 16,-6-2 35-1,0-4 30-15,-1 2-18 0,4-7-220 0,2-2 119 0,4-1 65 0,5 0 26 0,2-6-358 16,6-7 179-16,7-5 104 16,0-5-230-16</inkml:trace>
  <inkml:trace contextRef="#ctx0" brushRef="#br0" timeOffset="20740.05">11866 10014 1561 0,'11'-7'0'0,"-2"2"0"0,-3 2 0 0,-4 3 0 0,-2 0 0 0,0 0 0 0,0 2 0 0,-2 7 353 0,0 4-158 0,-6 2 196 0,1 4-181 0,2 1-87 15,1 4-42-15,1-2 364 0,1 2-203 16,2 7-93 0,0-4-61-16,5-1-15 0,6 0-53 0,6-1-20 0,0-3-272 0,7 2 119 0,-1-7 90 15,2-5-575-15,1 0 337 0,-1-7 163 16,3-3 86-16,-3-2-714 0,-1 0 369 0,-3-7 179 16,-2-5 91-16</inkml:trace>
  <inkml:trace contextRef="#ctx0" brushRef="#br0" timeOffset="21050.81">12232 9786 1058 0,'-2'-14'0'16,"-1"-1"0"-16,0 6 0 0,2 3 0 0,1 2 0 0,0-2 0 0,0 5 0 0,3-2 378 0,6 3-175 0,-2 0-83 16,3 0-95-16,-2 3 3 0,2 6 19 0,-4-1-126 15,-2 6 58-15,-1 0 29 0,-3 3 0 0,0 1 24 16,0 2 15-16,0-4-10 0,-1 2 1 15,-5-2 117-15,4-2-59 0,-4 1-30 0,4-3-26 0,1 0 35 16,-1-3-56-16,2-1 12 0,0 1-53 16,0-4 12-16,5 5 59 0,5-6-163 15,2 2 77 1,0-2 36-16,2 0 1 0,1 0-76 0,0 3 46 0,-3-1 21 0,-1 0-9 0,-3 1 127 16,-3 1-62-16,-2 1 1 0,-3 3-69 0,0-3 175 15,0-1-72-15,-8 0-36 0,-6 1 150 0,1-1-82 16,-5 1-15-16,2-3-378 0,-1 0 165 0,3-3 74 31,-1 2 45-31,5 0-733 0,-2-3 342 0,7 0 187 0</inkml:trace>
  <inkml:trace contextRef="#ctx0" brushRef="#br0" timeOffset="21217.35">12503 10118 2532 0,'5'7'0'0,"3"3"0"0,0-1 0 0,-1-6 0 0,4 3 0 0,0-2 0 0,3-1 0 15,3-2 0-15,5-1 375 0,5 0-168 0,5 0 68 0,4-2-119 0,6-7-50 16,-3 3-39-16,-3-3-226 0,0 3 98 0,-1 0 50 0,-3 1 23 0,0 4-630 16,-9-4 323-16,-5 4 166 0,-4 1 83 0,-8 0-785 15,-3 0 402-15,-3 0 162 0</inkml:trace>
  <inkml:trace contextRef="#ctx0" brushRef="#br0" timeOffset="21397.23">12851 9922 1541 0,'0'-3'0'0,"0"-1"0"0,0-1 0 0,0 5 0 0,0 0 0 0,0 0 0 0,0 0 302 16,0 0-137-16,0 12 379 15,-1 5-253-15,1 9-127 0,-1 5-63 0,-2 4 133 16,2 3-103-16,-1 1-47 0,2 3-23 0,-2 2-90 16,1 1 34-16,1 5 9 0,0-11 23 0,0-3-588 15,0-6 294-15,5-6 147 0,2-7-815 0,6-5 399 16</inkml:trace>
  <inkml:trace contextRef="#ctx0" brushRef="#br0" timeOffset="21552.06">13172 9913 1377 0,'0'-6'0'15,"-2"-1"0"-15,0 4 0 0,1-1 0 0,1 4 619 0,0 0-291 0,0 0-145 16,7 7-73-16,0 3 42 0,4 2-47 0,0 0-39 0,0 5 0 0,1-4-319 15,-1 2 146-15,0 0 72 0,3 1-730 0,-3-3 378 0,1-5 186 16</inkml:trace>
  <inkml:trace contextRef="#ctx0" brushRef="#br0" timeOffset="21755.93">13410 9821 478 0,'0'-8'0'0,"0"-1"0"16,-2 3 0-16,1 2 0 0,-1 4 821 0,-4 3-392 0,2 13-196 15,-3 12-98-15,1 10 638 0,-2 7-359 0,0 9-193 16,-1 2-91-16,0 4 167 0,-5 6-297 0,1 5 0 16,-5 9 0-16,0-10 0 0,0-4 0 0,-1-2 0 0,3-5 0 0,-3 7 0 15,2-17 0-15,4-4 0 0,4-2 0 16,-1-11 0-16,2-11 0 0,2-4-1080 16,4-17 406-16,1 0 278 0,1-18 169 0,0-10-450 15</inkml:trace>
  <inkml:trace contextRef="#ctx0" brushRef="#br0" timeOffset="21885.98">13546 9740 998 0,'13'-24'0'0,"3"2"0"0,3 4 0 0,0 3 0 0,2 4 103 0,1 0-24 16,-5 11-9-16,2 0 310 0,-6 0-167 0,2 7 26 15,-4 7 98-15,1 3 336 0</inkml:trace>
  <inkml:trace contextRef="#ctx0" brushRef="#br0" timeOffset="22009.46">13667 9861 3931 0,'-11'13'0'0,"2"-1"0"0,-2-1 0 0,5-3 0 0,-1-3 0 0,4 0 0 0,2-3 0 0,1-2 0 0,0 0 0 15,0 0 0-15,4 0 0 0,8 0 0 0,1 0 0 16,2 0 0-16,0 0 0 0,2 0 0 0,3 0 0 16,-2 2 0-16,0 1 0 0,-2 5 0 0,-4 1 0 15,3 0 0-15,-6 1 0 0</inkml:trace>
  <inkml:trace contextRef="#ctx0" brushRef="#br0" timeOffset="22093.03">13758 10050 3931 0,'-21'19'0'0,"3"-7"0"0,-3-2 0 0,2-2 0 0,-1-1 0 0,0-4 0 0,0-1 0 0,4-2 0 0,4 0 0 0,1 0 0 0,3-3 0 0,2-4-894 15,3-5-65-15</inkml:trace>
  <inkml:trace contextRef="#ctx0" brushRef="#br0" timeOffset="23156.66">14722 9522 1917 0,'-13'-7'0'0,"0"1"0"0,3 5 0 0,4 1 0 0,-2 0 0 0,7 0 0 0,1 0 0 0,0 1 204 0,0 5-82 0,3 1-43 0,6 1 225 16,-1 1-137-16,1-1-65 0,2 2-33 15,-2-3-32-15,1-1 1 16,1 5 9-16,-5-8-9 0,0 3-119 16,-1-3 59-16,0 2-135 0,1-2 97 0,-2 1 59 0,-2-4 14 15,-1 2-265-15,1 1 137 0,-2-3 26 0,2 0 44 0,-1 0-316 16,3 0 169-16,0-5 64 0</inkml:trace>
  <inkml:trace contextRef="#ctx0" brushRef="#br0" timeOffset="23957.22">15299 9550 1071 0,'-8'0'0'16,"0"0"0"-16,-1-3 0 15,4 3 0-15,2-1 0 0,1 1 0 0,-1 0 0 0,1 0 0 0,2 0 300 0,0 0-136 0,2 0-62 0,8 0 159 0,2 0-111 0,2 0-56 0,3 0 154 0,2 0-109 0,1 0-50 16,3 1-26-16,0 2 131 0,3-2-69 0,-1 2-47 16,1 0-1-16,-1 1 13 0,3 1-26 0,3-2 0 15,7 2-16-15,-2-3 66 0,3 3-37 0,2-5 0 16,5 3-39-16,4-1 38 0,9-2 9 0,-5 0-47 15,3 0-33-15,5 0-5 0,5-5 0 0,1-6 0 16,12 1 0-16,-13 0 0 0,1-1 0 16,0 2 0-16,-3 2 0 0,-3 2 0 15,10 2 0-15,-19 3 0 0,-3 0 0 16,1 0 0-16,0 0 0 0,0 0-15 0,6 0-23 0,-9 0-66 16,-3 3 41-16,0-1 26 0,-1-2-24 0,-2 0-8 15,5 0 11-15,-16 0 6 16,-3 0 9-16,-5 0 53 0,-4 0-5 0,-4 0-33 15,0 2-15-15,-8-1 55 0,-2 1 2 0,-4 0-41 16,-1-1 146-16,0 1-66 0,0-2-28 0,0 0 8 0,-1 0-30 0,-2 0-6 16,-5 0 19-16,2 0-672 15,0 0 304-15,-1 0 166 0</inkml:trace>
  <inkml:trace contextRef="#ctx0" brushRef="#br0" timeOffset="24977.39">15450 8981 574 0,'-19'-12'0'0,"0"-1"0"0,5 6 0 0,0-2 0 0,2 4 0 0,4 0 429 0,4 1-195 16,0-1-87-16,4-1 185 0,4 2-147 15,14 1-72-15,3 1 40 0,5 2-57 0,2 0-18 47,0 0-11-47,-2 9-43 0,1 8 15 0,-2 3 0 0,-3 6 0 0,1 1-102 0,-6 1 46 0,-3 1 38 0,-2 1-10 0,-5 4-155 0,-1 2 92 0,-6-4 40 31,0 1-82-31,-8-2 51 16,-10 1-3-16,-6-6 168 0,0 1-69 0,0-12-26 0,-3-3-17 0,1-7 24 0,1-1 4 0,2-4-32 16,0 0 21-16,4-2-155 0,5-11 81 0,7-4 29 15,4-3 39-15,3-2-535 0,0-5 231 0,16 0 132 16,3-1-375-16,4-1 243 0</inkml:trace>
  <inkml:trace contextRef="#ctx0" brushRef="#br0" timeOffset="25162.55">15722 8915 2023 0,'3'-9'0'0,"-2"1"0"0,-1 1 0 0,0 4 0 0,0 3 0 0,0 0 0 0,-1 2 0 0,-5 11 0 0,-2 5 308 0,-1 5-140 0,3 2-64 0,1 3 246 15,1 3-156-15,3 1-77 0,-2 0-29 0,3 0-26 16,0 0-23-16,7-4 0 0,5 3 0 0,5-6-151 16,2 4 86-16,3-8 27 15,1-5-436-15,2-3 238 0,1-6 117 0,-2-2-559 16,1-2 248-16,-5-3 183 0,-2 0 68 0,-2-10-348 15,-3-4 225-15</inkml:trace>
  <inkml:trace contextRef="#ctx0" brushRef="#br0" timeOffset="25488.6">15936 8722 1389 0,'-5'-19'0'0,"-1"5"0"0,2 1 0 0,2 3 0 0,2 0 0 0,0 3 0 0,6 2 0 0,5 5 0 0,3 0 98 0,1 0-30 15,1 0-56-15,1 0-10 0,-1 5 37 16,-4 7 0-16,-2 3-182 0,-1 1 91 0,-5 4 56 0,-4 0-11 16,0 4-13-16,0-1 29 15,-7-3 0-15,-2 3 31 0,-4-2 147 0,1-2-85 0,1-3-53 16,3-3 236-16,-1-1-121 16,3-2-64-16,-1 3 2 0,5-7-36 0,1 1-1 0,1-3-25 0,0-1-54 15,11 0 27-15,4 0 9 0,1-1 18 16,3 0-115-16,2-1 57 0,-2 2 28 15,1 1 1-15,0 5-77 0,-4-4 47 0,-5 4-11 0,0-1 0 16,-5 2 3-16,-2 0 0 0,-4 1 109 16,0-2-39-16,0 0-6 0,-10 0-34 0,-2-2-30 0,-2 0 9 15,0-4 24-15,0 3 23 0,1-2-452 16,-1-4 206-16,3 5 99 0,1-3 37 0,2 0-561 16</inkml:trace>
  <inkml:trace contextRef="#ctx0" brushRef="#br0" timeOffset="25645.36">16185 9087 1466 0,'11'0'0'0,"0"0"0"0,-2 2 0 0,5-2 0 0,0 2 0 0,5-1 0 0,0 1 344 15,9 1-143-15,0-3 195 0,3 0-179 0,4 0-89 16,-3 0-44-16,3 0-284 0,2 0 130 0,-9 2 49 16,-2-1 30-16,-5 1-251 0,-4-1 140 0,-6 4 71 15,1-3 45-15,-12 3-720 0,0-1 351 0</inkml:trace>
  <inkml:trace contextRef="#ctx0" brushRef="#br0" timeOffset="25819.32">16432 8898 1355 0,'-2'0'-2'0,"-3"-2"2"0,0 1-1 0,2 1 0 0,1 0 1 0,-1 1-1 0,2 9 1 0,-1 5 619 0,2 4-296 0,0 7-141 0,0 1-72 16,0 4 216-16,0 1-144 0,0 6-61 15,0-4-47-15,0 0-138 0,2 0 51 0,-1-3 26 0,2-3-215 16,-1-1 130-16,0-7 51 0,1-6-631 0,2-4 346 16,0-7 112-16</inkml:trace>
  <inkml:trace contextRef="#ctx0" brushRef="#br0" timeOffset="26008.56">16637 8925 1733 0,'0'0'0'0,"0"-3"0"0,0 2 0 0,-2 1 0 0,2 0 0 0,0 0 0 0,0 0 0 0,0 0 574 16,7 5-267-16,2 5-134 15,0 0-203 1,2 1 44-16,2 1-10 0,-1 0-209 0,-1 0 122 0,2 2 61 16,-2-2 30-16,1-2-697 0,-3 0 342 0,1 1 171 15,-2-5 85-15,1 5-455 0</inkml:trace>
  <inkml:trace contextRef="#ctx0" brushRef="#br0" timeOffset="26173.28">16810 8940 381 0,'0'-15'0'0,"0"-6"0"0,0 8 0 0,0 2 0 0,0 3 0 0,0 1 0 0,0 5 447 31,0 1-195-31,0 1-111 0,0 10-52 0,-2 11 312 0,1 7-182 0,-2 7-90 0,-3 7 335 0,-1 4-218 0,-1 2-103 0,1 4 140 16,-4 0-122-16,0-1-61 0,0 8-21 0,-1-9-215 15,1 0 88-15,-2-1 43 0,2-5 0 16,2-4-195-16,-2-1 129 0,5-19 50 15,3-8 30-15,1-8-796 0,2-4 313 16</inkml:trace>
  <inkml:trace contextRef="#ctx0" brushRef="#br0" timeOffset="26506.52">16936 8681 1448 0,'8'-17'0'0,"3"4"0"0,3-1 0 0,-2 7 0 0,3 2 0 0,1 3 0 0,0 2 0 0,-2 0 246 16,4 0-96-16,-5 7-61 0,0 3-28 0,-6 2-24 31,0 2 0-31,-4 2 8 0,-3 2-139 0,0 2 66 0,-2-1 32 0,-7 0-43 0,-4-2 38 0,1 4 9 16,-1-4 28-16,1-4 67 0,4-2-35 0,0-2 0 16,2 0-72-16,-2 1 90 0,7-6-26 0,-1 1-36 15,2-2 5-15,0-2 49 0,11 1-14 16,1-1-9-16,4 2-18 0,1-1 0 0,4-2-1 0,-4 2 2 15,4 1-1-15,1 4 8 16,-6-1-8-16,-2 5 26 0,-5 0 0 0,-3 0-26 16,-4 2-1-16,-2 4 118 15,0-3-64-15,-9 2-26 0,-7-3-1 0,-4 1 8 0,-4-3 0 0,1-2-25 16,2 0-91-16,1-6 41 0,2 3-1 0,0-3-560 31,5-1 290-31,-3-1 128 0,4 1 76 0,3-2-811 0</inkml:trace>
  <inkml:trace contextRef="#ctx0" brushRef="#br0" timeOffset="26918.26">15523 10082 1390 0,'0'-11'0'0,"-1"4"0"0,-1 0 0 0,2 2 0 0,2-2 0 0,11 5 0 0,4 2 0 0,2 0 113 15,3 0-38-15,0 5 53 0,3 7-36 0,-3 4-10 16,-1 2-44-16,-2 3 42 0,-2 0-43 0,-4 4 1 0,-1 2 9 16,-9-3 26-16,-3 0 1 0,0 3-37 15,0-5 116-15,-10 1-58 0,-2 2-19 0,-6-9-12 16,1-2-1-16,-3-5-25 0,0-2-1 0,0-5-275 16,-1-1 147-16,5-1 60 0,1 0 34 15,2-8-615-15,2-3 287 0,2-4 155 16,7-3 38-1,2-4-438-15</inkml:trace>
  <inkml:trace contextRef="#ctx0" brushRef="#br0" timeOffset="27080.23">15888 10004 2233 0,'-2'0'0'0,"-3"0"0"0,-1 3 0 0,0 1 0 0,-5 6 0 0,2 3 0 0,0 3 0 0,-2 3 466 0,2 6-215 0,0 4-106 0,3 4 425 0,3-1-304 0,3-2-266 0,0 1 0 0,6-2 0 0,8 0 0 0,5-1 0 0,2-8 0 0,3-6-41 0,3 3-193 0,1-5 136 16,1-9-640-16,2 1 379 16,-4-4 190-16,1 0-399 0,-3-11 266 0,-3-1 132 15</inkml:trace>
  <inkml:trace contextRef="#ctx0" brushRef="#br0" timeOffset="27374.4">16196 9854 1088 0,'-6'-13'0'0,"1"3"0"0,3 2 0 0,2-2 0 0,0 7 0 0,2-1 0 0,10 4 606 0,0 0-284 0,2 0-142 0,3 0-47 0,-3 5-53 0,1 5 1 0,-2 1-227 0,1 1 92 0,-6 3 46 0,0 2 9 0,-8 2-83 15,0 1 59-15,0-1 30 0,-5 1-1 0,-8 1 63 16,-1-2-30-16,-1-3-9 0,-4-3 1 0,2-2 164 0,-2-5-88 0,1 4-72 0,0-3 293 0,3-3-150 15,2-1-70-15,2-3 115 16,3 0-93-16,2 0-46 0,2 0 10 0,4 0-88 16,0-4 31-16,8-1 1 0,7-2-30 0,2 2-8 15,5-1 0-15,1 0 0 0,4 3 0 0,1-2-176 16,0 0 51-16,4 3 81 0,3 2-765 0,-6 0 394 16,2 0 169-16,-1 0-570 15,-5 2 390-15</inkml:trace>
  <inkml:trace contextRef="#ctx0" brushRef="#br0" timeOffset="27552.75">16478 10222 1263 0,'-12'0'0'0,"4"0"0"0,3 0 0 0,-3 0 0 0,7 0 0 0,1 0 471 0,0 0-217 0,4 0-108 16,12-3-55-16,6 0 183 0,3-1-122 0,3 2-58 16,1-2-28-16,3-1-84 0,-3 4 28 15,4-4 10-15,-7 3-186 16,-1 2 101-16,-4-1 52 0,-3 1-490 0,-2 0 271 0,-1 0 144 0,-7 0 3 15,-4 0-478-15,-4 0 254 0,0 1 135 16,-2 0 69-16,-6-1-178 0</inkml:trace>
  <inkml:trace contextRef="#ctx0" brushRef="#br0" timeOffset="27709.14">16688 9987 1627 0,'-6'-8'0'0,"0"4"0"0,1-2 0 0,2 2 0 0,-1 3 0 0,2 1 0 0,0 1 0 0,1 12 0 0,1 5 477 0,0 7-220 0,0 4-101 15,0 3 201-15,0 3-160 0,-2 0-80 0,2 1-80 0,-1 0 0 16,1 8 10-16,-2-5-10 0,2-3-400 16,0-3 201-16,0-4 99 0,0-4 50 0,0 2-690 15,3-14 362-15</inkml:trace>
  <inkml:trace contextRef="#ctx0" brushRef="#br0" timeOffset="27872.7">16839 10011 2898 0,'-6'-10'0'0,"0"3"0"0,2-1 0 0,2 4 0 0,2 4 0 0,0 0 0 0,6 0 0 0,8 0 0 0,4 5 274 0,2 4-123 15,1-1-57-15,0 2-114 0,2 2 29 0,0-3 0 16,2 2 37-16,-6 0-606 0,2-4 298 0,-2 4 150 16,-3-4 75-16,1-2-872 0</inkml:trace>
  <inkml:trace contextRef="#ctx0" brushRef="#br0" timeOffset="28055.46">17171 9830 1708 0,'-2'-7'0'0,"-4"2"0"0,3 2 0 0,-1 3 0 0,-1 0 0 0,0 8 0 0,-1 13 342 0,-2 7-158 0,0 10-73 0,-1 3 465 16,-3 7-270-16,4 6-134 0,-5 10-59 0,-1-7 122 15,0 0-98-15,-1-1-90 0,0-3-47 0,-3 5 0 16,5-18 0-16,3-2 0 15,2-9-402-15,2-5 191 0,3-6 124 0,1-3-809 16,1-13 390-16,1-2 252 0</inkml:trace>
  <inkml:trace contextRef="#ctx0" brushRef="#br0" timeOffset="28353.36">17322 9779 1177 0,'8'-12'0'0,"1"3"0"0,5 3 0 0,-1 1 0 0,1 1 0 0,1 4 537 16,-2 0-254-16,2 0-123 0,-2 9 33 0,-1 4-78 16,-4 2-39-16,-1 3 78 0,-7 2-63 0,0 1-27 15,0 1 0-15,-10-2 6 0,-3-1-1 0,-4 3-23 16,1-8-9-16,0 1 273 16,-1-4-137-16,1-3-68 0,2 1-34 0,1-1 65 15,4-5-136-15,1 0 0 0,5-2 0 0,2 1 0 0,1-1 0 0,0 1 0 16,10-2 0-16,5 0 0 0,6 0 0 0,3 0 0 15,3-6 0-15,4-1 0 16,0-1 0-16,1 0-353 47,-1 2-178-47</inkml:trace>
  <inkml:trace contextRef="#ctx0" brushRef="#br0" timeOffset="32812.76">11531 10725 684 0,'-4'-3'0'0,"-2"-2"0"0,1 1 0 0,0 1 0 0,1 1 0 0,-2-1 142 0,3 1-57 0,0 0-24 0,0 2 221 0,0 0-122 0,3 0-61 0,-2 0-22 0,-1 0 135 16,3 0-88-1,0 0-43-15,0 0 171 0,3 0-107 0,5 0-44 16,0 0-37-16,1 0 132 0,4 0-79 0,-1 0-40 0,3 0 0 16,0 0 64-16,1 0-57 0,-1 0 0 0,2 0-47 0,-1 0 43 15,1 0 0-15,0 0-33 0,2 0 83 16,-2 0-46-16,2 0-1 0,1 0-38 16,-1 0-45-16,4 0 0 0,-3 0 0 0,1 0 0 15,0 0 0-15,2 0 0 0,2 0 0 0,0 0 0 16,-3 0 0-16,3 0 0 0,0 0 0 0,1 0 0 15,2-1 0-15,0-3 0 0,-1 3 0 0,-3-2 0 16,2 0 0-16,-1 0 0 0,0 1 0 0,3 1 0 16,-8-3 0-16,4 3 0 0,-2 0 0 15,0-1 0-15,2 1 0 0,-2-1 0 0,0 1 0 16,1-3 0-16,0 2 0 0,-1-1 0 0,6 1 0 0,-3-3 0 16,-3 1 0-16,2 0 0 0,0 0 0 15,4 0 0-15,0 1 0 0,-3-2 0 16,2 3 0-16,-1 1 0 0,-2-1 0 0,2 0 0 15,2 2 0-15,-3 0 0 0,-3 0 0 0,-2 0 0 16,4 0 0-16,-3 0 0 0,7 0 0 0,-8 0 0 16,3 0 0-16,-2 0 0 0,3 2 0 0,-2 0 0 15,6-2 0-15,-5 1 0 0,2 0 0 0,-2 0 0 16,1 3 0-16,1-3 0 16,5 0 0-16,-7 1 0 0,0 1 0 0,0-2 0 0,-2 1 0 0,0 0 0 15,4 2 0 1,-7-3 0-16,1 1 0 0,0-1 0 0,0 1 0 0,-2 1 0 15,6-3 0-15,-5 2 0 0,1-2 0 0,0 0 0 16,1 0 0-16,-1 0 0 16,5 0 0-16,-2 0 0 0,0 0 0 0,-1 0 0 15,1 0 0-15,1-2 0 0,4 2 0 0,-5 0 0 16,0 0 0-16,2 0 0 0,-2 0 0 0,2 0 0 16,2 0 0-16,-7 0 0 0,3 0 0 0,-1 0 0 0,-2 4 0 0,3-3 0 15,-2 3 0-15,-2-2 0 16,2-1 0-16,-3 1 0 0,3-1 0 0,2 1 0 15,-6-2 0-15,2 0 0 16,-3 0 0-16,2 0 0 0,-3 0 0 0,4 0 0 16,-4 0 0-16,-1 0 0 0,-2 0 0 0,2 0 0 0,-6 0 0 0,5 0 0 15,-6 0 0-15,-1 0 0 16,-2 0 0-16,0 0 0 0,0 0 0 0,-1 0 0 16,-2 0 0-16,0 0 0 15,0 0 0-15,0 0 0 0,0 0 0 0,0 0 0 0,0 0 0 0,0 0 0 16,-1 0 0-16,0 0-709 31,-5 0 188-15</inkml:trace>
  <inkml:trace contextRef="#ctx0" brushRef="#br0" timeOffset="33568.33">6115 10592 1137 0,'-6'-12'0'0,"0"3"0"0,3 3 0 0,2 5 0 0,-4-1 0 0,5 2 0 0,0 0 378 0,0 10-172 0,2 10-84 0,5 5-43 0,0 1 237 0,3 6-144 0,-3 4-68 15,1 4-33-15,0 5 167 16,1 1-100 0,-2 9-42-16,-1-5-9 0,0 4-26 0,1 5 1 0,-4-5-50 0,-1 11 9 0,1-14 16 15,-3-4-1-15,0 0-123 0,0-4 61 0,0-5 31 16,0 3 10-16,-1-16-148 0,-3-5 84 0,-2-3 42 15,0-6-21-15,3-4-455 0,0-3 200 0,1-4 96 16,2 0-456-16,0-4 304 0,0-8 151 0,4-9-158 16</inkml:trace>
  <inkml:trace contextRef="#ctx0" brushRef="#br0" timeOffset="33748.66">6378 11117 1194 0,'0'-4'0'0,"0"-2"0"0,0 4 0 0,0-1 0 0,0 3 0 0,0 0 0 0,2 0 660 15,-1 0-312-15,2 3-156 16,4 5-68-16,-5 4 320 0,3-1-203 0,0 1-102 0,1 2-52 16,-4 2 39-16,3-2-36 0,-2 1-8 0,1-1-356 0,0 0 156 15,-1-1 77-15,-2-3-549 16,2 1 322-16,-3-3 147 0,2 0 80 0,-2-1-415 16,0-5 220-16,0 0 53 15</inkml:trace>
  <inkml:trace contextRef="#ctx0" brushRef="#br0" timeOffset="34194.3">6592 10901 1716 0,'0'1'0'0,"0"2"0"0,0 0 0 0,0 1 0 0,-2 2 0 0,2 6 0 0,0 4 282 0,0 3-123 15,0 5-61-15,0 8 97 0,0 2-80 0,2 7-30 16,-1-2-9-16,3-2-76 0,0 1 0 0,-4-1 37 15,3-5-1-15,-3 2-106 0,1-14 48 0,-1-5 30 16,2-4-62-16,-1-6 45 0,-1-4 0 0,4-1-40 16,1-4 11-16,-1-10 29 0,3-6-32 0,1-1 82 15,-1 1-54-15,2-1 11 16,1 3-12-16,3 1 93 0,-3 1-34 0,3 4-1 0,-3 0-25 0,3 2 18 16,0 6-11-16,-4 1-13 0,0 3 88 15,0 0-41-15,-1 0-9 0,-2 7 66 16,-1 5-39-16,-3 3-1 0,-1 4-32 0,2-3-33 15,-3 2 25-15,0-2 8 0,0 0-8 0,0-5-140 16,0-3 69-16,3-1 33 0,1-4 7 0,0-2-90 16,4-1 46-16,0 0 29 0,4-9-22 0,-1 0 42 15,4-1-31-15,-1 1 105 16,-1-1-48-16,1 1 1 0,3 4-51 0,-3 2 149 0,2 0-59 16,-4 3-25-16,1 0-1 0,-2 5 93 15,-1 7-46-15,-3 2-34 0,3 3-40 0,-7 1-24 31,-1 2 0-31,-2-1 0 16,0 0 0-16,0-2 0 0,0 0 0 0,0-5-393 16,0-3 167-16,-1-3 96 0,-1 2 67 0,-1-5-790 0,0 1 399 0</inkml:trace>
  <inkml:trace contextRef="#ctx0" brushRef="#br0" timeOffset="35006.49">5581 11693 1259 0,'-17'-9'0'0,"1"3"0"16,-3 1 0-16,5 5 0 0,0 0 0 0,2 3 0 0,-4 14 229 0,2 7-86 0,3 4-57 0,0 7 136 0,2 3-93 0,1 2-45 16,2 2 0-16,4 2 196 15,2-6-125-15,0-5-59 0,8-2-29 0,7-4-87 0,5-4 29 0,3 0-353 16,0-10 186-16,3-5 98 16,-2-2 49-16,0-6-575 0,1 0 305 0,1 0 99 15,-6-6 90-15</inkml:trace>
  <inkml:trace contextRef="#ctx0" brushRef="#br0" timeOffset="35231.83">5642 11831 1004 0,'-7'-5'0'0,"-1"1"0"0,5 1 0 0,1 2 0 0,0-1 0 0,2 0 230 0,0 2-101 0,6 0-45 0,8 0-1 0,0 4 188 16,3 6-116-16,0 1 1 15,0 1-63-15,-2 3-28 0,-1 1 0 0,-4 0-90 16,2 2 31-16,-7 3 10 0,-2-3 22 0,-3 2 83 15,0 3-41-15,-3-2-1 16,-11 1-41-16,-3 3 23 0,-3-9-23 0,-4-1 0 0,4-2-1 0,-2-4-46 16,1-5 0-16,1-1 56 0,4-3-438 0,4 0 204 15,8-11 90-15,1-6-529 0,3-3 273 16,4-4 163-16,12-3 76 0,4 0-340 0</inkml:trace>
  <inkml:trace contextRef="#ctx0" brushRef="#br0" timeOffset="35398.82">5834 11761 983 0,'5'-7'0'0,"1"-1"0"0,0 6 0 0,-5 0 0 0,2 2 0 0,-3 0 0 0,0 4 0 0,0 11 566 0,0 4-264 0,-1 4-132 16,-1 3-57-16,-4 0 374 0,1-2-224 0,3 2-113 15,-1-1 5-15,2 0-58 0,1 2-21 16,0-4-137 0,0-2 49-16,1 1 25 0,8-4 0 0,1-4-492 0,1 3 268 0,2-7 119 15,1-5 66-15,1-2-732 0,-1-2 369 0,2-1 137 16,-1 0 98-16</inkml:trace>
  <inkml:trace contextRef="#ctx0" brushRef="#br0" timeOffset="35559.16">6091 11966 1212 0,'-1'-2'0'0,"-4"0"0"0,2 2 0 0,-2-3 0 0,1 3 0 0,0 0 0 0,1 0 0 0,1 3 507 15,-1 2-239 1,0 7-115-16,-1 0 46 0,1 4-80 0,0 0-41 0,1 2-75 0,-2 0-9 0,-1 1 44 0,2-4-1 0,-1 2-330 15,1-1 164-15,-2-1 94 0,1-5 31 0,1 0-558 16,1-3 288-16,-1-5 65 0</inkml:trace>
  <inkml:trace contextRef="#ctx0" brushRef="#br0" timeOffset="35721.1">6107 11846 1382 0,'0'0'0'0,"0"0"0"32,-2 2 0-32,1-1 0 0,1 2 0 0,0 3 281 0,0-1-121 0,0 4-62 0,5 1 62 0,5-1-66 0,-3 3-29 0,5 1 1 0,-1 1-388 0,1-1 179 0,0 2 100 0,0-5 36 0,0 1-308 0,-4-1 167 0,4-3 82 15,-4-3-556-15</inkml:trace>
  <inkml:trace contextRef="#ctx0" brushRef="#br0" timeOffset="35895.72">6285 11769 939 0,'0'-6'0'0,"0"-1"0"0,0 2 0 0,0 5 0 0,-2 0 0 0,0 0 255 0,1 0-108 16,-1 16-46-16,1 3 326 0,0 6-195 0,-1 7-97 0,1 2-49 15,-3 3 212-15,0 7-120 0,0-4-76 0,0 3-31 16,0 1-5-16,-2 0-28 0,1-3-1 16,0 3-89-16,1-11 40 0,-2-4 25 0,3-5-496 15,0-6 261-15,0-7 129 0,2 1 75 0,-1-12-810 16,2 0 367-16</inkml:trace>
  <inkml:trace contextRef="#ctx0" brushRef="#br0" timeOffset="36109.51">6353 11761 1965 0,'8'-15'0'0,"2"8"0"0,0 2 0 0,2 1 0 0,2 4 0 0,2 0 0 0,1 0 0 0,-1 7 293 0,0 7-128 0,-1 2 56 0,0 4-92 15,-4 4-45-15,1 4 9 0,-6-1-20 0,-5 3 0 0,-1-3-35 16,0 2-1-16,0 1-77 0,-4 5 48 0,-7-8-9 16,-4-3 38-16,-1-1-167 15,-2-4 84-15,-2 4 52 16,2-10-519-16,-1-1 220 0,5-2 145 0,-2-3-544 0,7-4 327 0,-2 3 154 16</inkml:trace>
  <inkml:trace contextRef="#ctx0" brushRef="#br0" timeOffset="36374.64">6675 11947 1275 0,'-9'0'0'0,"1"0"0"0,-1 0 0 0,6 0 0 0,1 0 0 0,1 0 0 0,1 0 590 0,0 0-277 0,9 0-129 0,7 0 237 0,1 0-193 16,3 0-95-16,3 0-54 0,5 0 0 0,-2-4-34 15,0-1-9-15,-1 4-333 0,-2-3 166 16,1 3 84-16,3-4 51 0,-8 5-664 0,0-1 342 16,-5 1 171-16,2-1 5 0,-4 1-358 0</inkml:trace>
  <inkml:trace contextRef="#ctx0" brushRef="#br0" timeOffset="36612.37">6951 11793 1514 0,'-5'-1'0'0,"-2"-4"0"0,-1 3 0 0,5 0 0 0,1-1 0 0,0 3 0 0,1 0 347 0,1 0-160 16,0 0-75-16,7 0 202 0,6 0-139 0,0 0-70 15,3 7-25-15,-1 0 0 0,3 3 0 0,-2 0-44 16,1-2 0-16,-4 4-95 0,4 0 56 0,-5 0 15 15,-5-1-51-15,2 5 37 0,-5-1 1 0,-3 1-113 16,-1 5 84-16,0 0-4 0,-2 0 29 0,-13-2-226 16,1 1 112-16,-3 1 22 0,-1-3 34 0,3-4-314 15,-1-3 171-15,-1-2 84 16,6-4 43-16,1-4-416 0,0-1 221 0</inkml:trace>
  <inkml:trace contextRef="#ctx0" brushRef="#br0" timeOffset="36800.29">7246 11775 1982 0,'-8'2'0'0,"1"-1"0"0,-1 1 0 0,1 5 0 0,2 6 0 0,-4 3 0 0,3 4 378 16,1 4-171-16,-3 7-76 0,7 3-52 0,-1 0 319 16,2 4-182-16,0-2-89 31,0-1-46-16,8 2-78-15,3-10 34 0,2-4-1 0,-1-6-401 0,1-2 200 0,3-8 101 0,-3 0-590 0,1-7 340 0,-1 0 144 0,2-3 96 0,-5-10-427 16,2 0 232-16,0-4 107 0</inkml:trace>
  <inkml:trace contextRef="#ctx0" brushRef="#br0" timeOffset="37063.87">7424 11941 1653 0,'0'0'0'0,"0"0"0"0,0 0 0 0,0 0 0 0,-1 0 0 0,-4 0 0 0,1 0 0 0,3 6 388 16,-2 5-175-16,1-1-89 0,2 2-43 0,0 1 277 0,0 1-165 0,0-2-79 15,8 2-103-15,2-3 0 0,0-4 25 0,3-1-251 16,1-2 121-16,-2-2 65 16,2-2 33-16,0 0-212 15,-2 0 131-15,-1-6 52 0,0-3-11 0,-6 0-74 0,3-4 9 0,-5-1 38 16,1 0-26-16,-4 0 92 0,0-2 0 0,0 0-39 16,0 1 133-16,-6-1-66 0,-3 0-29 15,1 1 137-15,-1 4-61 0,-1-1-44 0,0 3 8 16,0 2 69-16,1-1-31 0,0 4-33 0,1 3 5 0,3 1-153 15,1 0 65-15,0 0 30 0,1 0 7 16,3 5-234-16,0 7 111 0,0-1 64 0,5 2-767 16</inkml:trace>
  <inkml:trace contextRef="#ctx0" brushRef="#br0" timeOffset="37226.87">7682 11989 2047 0,'0'2'0'15,"0"4"0"-15,-1-3 0 0,-1 4 0 0,-2-2 0 0,0 2 0 0,-3 0 0 0,0 1 380 0,4 2-172 0,-5 0-85 0,2 1 292 0,0-1-180 16,-2 2-104-16,4-1-48 0,-2 1-143 16,-1-1 48-16,1-2 25 0,1 1 8 0,-1-2-597 15,3-1 306-15,0-2 153 0,1-2-678 0,0 1 327 16,2-4 227-16,0 0-206 0</inkml:trace>
  <inkml:trace contextRef="#ctx0" brushRef="#br0" timeOffset="37482.87">7808 11944 843 0,'0'6'0'0,"0"-1"0"0,0 4 0 0,0 0 0 0,0 2 0 0,0 2 601 0,0 2-286 0,0-1-140 15,0 1-69-15,2 1 281 0,6-2-175 0,0 0-79 16,1-2-53-16,2-4 47 0,1-3-45 16,3-3-23-16,0-2-146 0,2 0 71 0,0-7 22 0,-6-7-172 15,3-3 102-15,-3-1 50 0,-5 1 25 0,2-5-28 16,-7 3 22-16,-1 1-22 0,0 2-1 15,-1-1-10-15,-8 3-1 0,-1-1-13 16,-1 5 3-16,-4 2 180 0,1 1-74 0,-2 4-37 0,3 2 81 0,-3-1-39 16,3 2-8-16,2 0-193 15,0 0 71-15,6 3 49 0,-2 3-1 0,1-1-479 16,4 4 232-16,2-3 122 0,0 3 37 0,0-2-291 0</inkml:trace>
  <inkml:trace contextRef="#ctx0" brushRef="#br0" timeOffset="37654.46">8096 11825 1711 0,'1'0'0'0,"2"0"0"0,-2 0 0 0,4 1 0 0,-2 1 0 0,4 1 0 0,0 5 370 16,-1 2-167-16,2 2 355 0,0 6-261 0,1 4-130 16,-4 7-56-16,-2 3 7 0,-3 3-41 0,0 7 0 15,-2 4-41-15,-10-1-488 0,-3 6 254 0,-5-6 112 16,-4-4 61-16,-1 0-431 0</inkml:trace>
  <inkml:trace contextRef="#ctx0" brushRef="#br0" timeOffset="38325.15">8435 11657 621 0,'-10'-11'0'0,"-2"-2"0"0,7 6 0 0,2 2 0 0,2 5 253 16,1-3-108-16,0 0-54 0,3 2-17 0,12 1 79 0,5 0-58 0,6 0-29 0,6 0 1 0,6 0 216 0,10 4-113 0,5-1-71 0,6 2 185 0,16 1-123 0,17-3-62 0,15-1 119 15,23-2-81-15,-5 0-54 0,8 0 0 0,6-4 43 16,1 4-44-16,-4-1 0 0,13 1-35 0,-29 0-76 16,3 0 34-16,-6 0-1 0,-3 0-40 0,-5 0 37 15,11 0 9-15,-29 0-221 0,-6-2 120 0,-7-5 63 16,-6 2-6-16,-13 1-141 0,0 2 63 0,-24 2 53 15,-9 0-15-15,-9 0-36 0,-4 0 20 0,-10 0 0 16,-3 0 39-16,0 0-276 16,-14 0 145-16,-10 2 70 0,-7 2-210 0</inkml:trace>
  <inkml:trace contextRef="#ctx0" brushRef="#br0" timeOffset="38771.07">8891 10972 750 0,'-23'-15'0'0,"6"4"0"0,0 1 0 0,-2 6 0 0,3 1 0 0,0-1 0 0,-3 3 0 0,3 1 0 0,2 0 153 16,-3 1-57-16,3 10-30 0,-1 0 55 0,0 2-33 15,3 3-9-15,6 0 55 0,3-2-48 16,2 3-24-16,1 0 8 0,0-2 64 0,8 1-48 0,8-2-25 15,1 1 0-15,3-2 14 16,3 5 9-16,1-6-47 0,-4 3 0 0,0-2-9 16,-2 1 9-16,-3-2 1 0,-2 5-18 0,-4-1 18 15,-3-2-1-15,-6 2-4 0,0 0 4 0,0 0 0 16,-9-1 10-16,-7-1-117 0,-2-3 49 0,-3 1 27 16,-4-4-22-16,2-1-371 0,-3-1 185 0,3-4 101 15,2-1 32-15,4-1-242 0,7 0 114 0,1-9 81 16</inkml:trace>
  <inkml:trace contextRef="#ctx0" brushRef="#br0" timeOffset="38915.19">8929 11089 1796 0,'1'0'0'0,"3"0"0"0,-2 0 0 0,0 0 0 0,1 0 0 0,-1 0 0 0,1 1 0 0,0 5 298 0,-1 1-130 15,3 1-56-15,-3 0-35 0,2 4 0 0,-1-4-40 0,0 1 0 0,1 4-426 16,0-3 222-16,-1-1 97 0,-2-3 54 0,2 2-305 15,-1-5 176-15</inkml:trace>
  <inkml:trace contextRef="#ctx0" brushRef="#br0" timeOffset="39251.23">9091 10796 1229 0,'0'9'0'0,"0"11"0"0,0-3 0 0,0 5 0 0,0 2 0 0,0 5 0 0,-2 2 0 0,2 7 316 0,-3-3-144 0,2-1-67 16,1 1-34-16,-2-3 3 16,2-1-37-16,-1-2 10 0,-1-9-45 0,2-8 1 15,0 0 34-15,0-8-35 0,0-3-1 0,0-1 46 32,0 0-10-32,0-10 22 0,5-8-21 0,4-3-1 0,2 0 0 0,0-4-26 15,4 3 20-15,-4 1-22 0,5 1 18 0,-2 4 20 0,2-1-19 0,-1 1 12 16,0 7 90-16,-2 0-44 0,2 4-25 0,-3 2 118 15,-1 3-71-15,3 0-26 0,-5 0-10 16,0 6 32-16,-3 8-34 0,-1 4 0 16,0 1-32-16,-1 4 41 0,-2-1-42 0,0 3 1 15,-2-3-1-15,1 2-290 0,2-1 145 0,1 0 82 16,0-7-617-16,2-1 299 0,-1-2 168 0,1-2-528 16,4-2 323-16,3-5 177 0,-1-3 84 0</inkml:trace>
  <inkml:trace contextRef="#ctx0" brushRef="#br0" timeOffset="39481.48">9597 10829 1582 0,'-7'0'0'0,"-3"0"0"15,0 0 0-15,-2 1 0 0,5 4 0 0,-3 7 0 0,4 1 354 0,2 4-159 0,0 3 246 0,2 1-192 16,1 4-111-16,1-2-50 0,0 4-34 0,7-2-17 0,2 3 1 31,4 2 8-15,-3-10-441-16,3 3 215 0,0-6 109 0,-3 0 54 0,2-5-222 15,-1 3 148 1,-1-6 59-16,-1-4-669 0,-1-2 332 0,-2-3 166 0,0 0-257 0</inkml:trace>
  <inkml:trace contextRef="#ctx0" brushRef="#br0" timeOffset="39682.1">9696 10953 1081 0,'-2'-10'0'0,"0"0"0"0,-1 2 0 0,2 4 0 0,1 1 0 0,0-1 0 0,0 4 441 16,6 0-203-16,7 0-90 0,-1 0-61 0,3 3 178 16,3 1-114-16,0 4-57 15,0 2-29-15,2-1 41 0,-3 3-40 0,-1 0 1 16,-3 5-62-16,-2-3 1 0,-3 1 31 0,-1 6-94 16,-7-3 43-16,0 1 25 0,-1-2 0 15,-10 1-117-15,-3-1 71 0,-3 1 17 0,-4-5 19 0,-2-3-280 16,-1-1 137-16,0-2 39 0,-1-3 43 0,2 1-312 15,6-5 171-15,0 0 82 0,4 0-307 16,5-4 195-16,2-6 96 0</inkml:trace>
  <inkml:trace contextRef="#ctx0" brushRef="#br0" timeOffset="39880.44">9984 10908 1179 0,'0'0'0'0,"0"0"0"0,0 0 0 0,0 0 0 0,0 0 0 0,0 0 420 0,-2 4-191 15,-3 7-86-15,1-1-58 0,-4 7 497 16,2 1-273-16,2 3-136 31,0 5-58-31,2-2 189 0,2 1-133 0,0 1-67 16,0 1-167-16,10-2 51 0,6-2 33 0,-3-3-462 0,7-3 238 0,-1-5 121 0,4-3 59 0,-1-3-582 0,5-4 253 0,-5-2 172 16,1 0 83-16,0-5-304 0,-4-10 181 0,-1 1 92 15</inkml:trace>
  <inkml:trace contextRef="#ctx0" brushRef="#br0" timeOffset="40213.14">10151 10626 1199 0,'-4'-15'0'0,"-2"4"0"0,3 3 0 0,1 2 0 0,1 2 0 0,1 2 0 0,0 2 179 0,9 0-71 0,-1 0-36 0,5 5 30 15,-3 4-23-15,1 3-10 16,-2 0-32-16,1 1-117 0,-4 3 58 0,0 1 30 0,-2 2 9 0,-4-3-54 15,0 2 37-15,0-3-1 16,0 2 4-16,-2-2-1 0,-1 2 18 0,-5-5 115 0,3-2-72 0,-1 1 0 16,1-3-80-16,1 2 141 15,1-6-52-15,1 2-23 0,2-5 21 0,0 3-5 16,0-2 5-16,8-1-23 0,4-1-10 0,1 0-12 31,2 1 12-31,2-1 0 0,-1 2-35 0,3 3 10 0,-7 1 25 0,1 1 25 0,-3-1-24 0,-5 2-1 16,-1 4-6-16,-3-1 101 15,-1-1-51-15,-1 2-1 0,-8-2-43 0,-7 3-32 16,0-6 0-16,-3 4 41 0,2-5-9 0,-2-1-440 16,1-3 212-16,4 3 99 0,0-2-326 0,0-2 177 15,4 1 114-15,0-1-606 0</inkml:trace>
  <inkml:trace contextRef="#ctx0" brushRef="#br0" timeOffset="40365.68">10318 11013 1115 0,'7'2'0'0,"1"-2"0"0,2 0 0 0,0 3 0 0,1-3 0 0,3 3 0 0,4-1 633 0,2-2-303 0,1 1-146 0,4-1-73 0,4 0 181 31,1 0-127-31,3 0-54 0,-4 0-42 0,1 0-359 0,-5 0 163 16,1 0 82-16,-5 1-642 0,0 2 371 0,-9-1 172 16</inkml:trace>
  <inkml:trace contextRef="#ctx0" brushRef="#br0" timeOffset="40590.98">10562 10826 1516 0,'-7'6'0'16,"2"2"0"-16,-3 3 0 0,4 3 0 0,-2 6 0 0,5 3 0 0,-2 1 0 0,1 6 803 0,2 1-384 0,0 1-190 15,0 7 282-15,0-7-242 0,0 0-115 0,0-1-213 0,0-4 48 16,0 1 24 15,0 0 10-15,0-9-684-16,0-4 349 0,0-2 175 15,5-8 87-15,1-2-413 0,2 0 196 0</inkml:trace>
  <inkml:trace contextRef="#ctx0" brushRef="#br0" timeOffset="40697.68">10749 10946 1760 0,'0'1'0'0,"0"0"0"0,0 1 0 0,1 1 0 0,1-2 0 0,4 5 0 0,-2-1 0 0,3 2 214 0,2 3-79 0,-1 0-54 0,4 1-380 16,-2 1 168-16,1-2 84 16,3 2 42-16,-2-1-789 0</inkml:trace>
  <inkml:trace contextRef="#ctx0" brushRef="#br0" timeOffset="40895.37">10941 10842 1500 0,'-4'-7'0'0,"0"2"0"0,1 4 0 0,-1 1 0 0,1 0 0 0,0 3 0 0,0 15 222 0,-2 9-92 0,1 5 645 0,-3 6-369 16,1 7-175-16,0 0-101 0,-3 5 339 15,-1 0-401-15,-1 5-68 0,-3-3 0 16,0 5 0 0,1-14 0-16,1-3 0 0,1-6 0 0,1-6-16 0,4-7-209 0,-3 1 140 0,8-15-851 0,-1-6 413 15,1-1 259-15,1 0-335 0,0-10 281 0</inkml:trace>
  <inkml:trace contextRef="#ctx0" brushRef="#br0" timeOffset="41200.68">11092 10749 738 0,'11'-2'0'16,"-1"-3"0"-16,3 3 0 0,-6 2 0 0,2 0 0 0,-2 0 0 0,-2 2 398 0,3 3-171 0,-8 6-100 0,0 2 47 0,0 0-69 15,-1 3-34-15,-9 1 40 0,0 1-28 0,-4 0-9 0,-1 0-37 0,1-4 46 16,1 2-22-16,-1-3-1 16,2-1-14-16,4-2 108 0,3-3-59 0,1 0-29 15,2-2-4-15,2 0-25 0,0 0 9 0,9-4-9 16,8 4-42-16,-2-4 42 0,5 3 0 0,-1 0-83 16,5 2 51-16,-4 1-10 15,-2 1 42-15,-3 3-120 0,-3 1 45 0,-4 1 31 16,-3 5-1-16,-5-1-1 0,0 1-29 0,-10-1 46 15,-5-2 20-15,-5 0 1 0,0 2-35 0,-4-7-171 0,3-2 82 16,1-1 44-16,1-4 19 0,2 0-584 16,3-2 280-16,3-1 154 0,6 0 73 0</inkml:trace>
  <inkml:trace contextRef="#ctx0" brushRef="#br0" timeOffset="41369.69">11378 10897 692 0,'25'-6'0'0,"-4"6"0"0,-1 0 0 0,1 0 0 0,-3 3 696 0,-1 11-330 0,-1 3-155 15,-5 5-91-15,-6 3 462 0,-1 7-275 16,-4 1-136 0,0 6 47-16,-5 4-83 0,-12-7-55 0,-4 3-39 0,-3-2-7 0,-3 0 0 15,-1-2 1-15,-6 3-453 0,1-8 223 0,0-3 114 16,-6 0 58-16,-3-1-799 0,-2 3 371 0</inkml:trace>
  <inkml:trace contextRef="#ctx0" brushRef="#br0" timeOffset="41764.42">8979 12023 1507 0,'0'-11'0'0,"0"2"0"0,0 4 0 0,0 0 0 0,7 5 0 15,6 0 0-15,5 0 0 0,1 4 194 0,0 6-79 0,4 5-30 0,-1 2-21 0,-1 3 0 16,-1 6-27-16,-3-2-1 0,-5 1-49 0,-4 8 33 15,-5-6-8-15,-3 1 24 0,-1 2-166 16,-11-3 83-16,-8 2 41 0,-3 2-154 0,-4-9 90 16,-2-3 13-16,-1-5-158 0,-1-3 78 0,2-2 58 15,-3-2-9-15,9-7-232 0,3 0 142 0,6 0 70 32,7-18 36-1</inkml:trace>
  <inkml:trace contextRef="#ctx0" brushRef="#br0" timeOffset="41933.93">9269 11998 965 0,'-2'0'0'0,"-2"0"0"0,-1 2 0 0,-3 6 0 0,-1 6 341 0,1 8-152 0,-3 5-68 15,0 6 711-15,3 9-399 0,2 1-198 16,3 3 388-16,1 0-431 0,2 5-192 0,0-12 0 16,11-3 0-16,8-4 0 0,3-2 0 0,1-6 0 0,5 1 0 15,-1-10 0-15,0-8 0 16,2-6 0-16,-3-1-595 0,2 0 313 0,1-8 169 0,-6-7-445 15,-2-2 262-15,-1-4 121 0,-2 1-457 16,-1-4 297-16,1-5 141 0</inkml:trace>
  <inkml:trace contextRef="#ctx0" brushRef="#br0" timeOffset="42247.6">9617 11877 1212 0,'0'-14'0'0,"-4"3"0"0,2 2 0 0,1 4 0 0,1-2 0 0,0 4 0 0,1 0 0 0,7 0 352 15,3 3-163-15,0 0-76 0,0 0-38 0,0 7-45 0,1 3 6 16,-1 2 10-16,-5 0-135 16,-1 2 64-16,-1 2 30 0,-1 1-21 0,-3 0 26 0,0 3 9 15,-3-3 17-15,-6-1 145 0,1 1-73 0,-4-2-35 16,1-1 8-16,2-3 200 0,3-4-123 0,-4 3-61 16,6-5-30-16,0-1 99 0,0 1-56 0,4-2-41 15,0-1-85-15,1-2 26 16,10 0 0-16,6 0-130 0,2 0 87 0,0 0 30 0,3 0 0 0,-2 1-40 31,0 0 40-31,0 4 0 0,0 4 48 0,-7-1-211 0,-1 2 86 0,-5-1 0 16,-6 4 36-16,-1-2-17 0,0 2 35 0,-3-2-21 15,-11 0 44-15,-2-2-23 0,-4-2 2 0,0 0-393 16,0-1 182-16,1-1 104 16,1-2 47-16,2 1-256 0,1-1 152 0,2-1 76 0</inkml:trace>
  <inkml:trace contextRef="#ctx0" brushRef="#br0" timeOffset="42404.01">9828 12229 1065 0,'12'0'0'0,"1"1"0"0,2 2 0 0,5-3 0 0,0 2 323 15,3-2-144-15,5 2-71 0,1 0-35 0,6-1 532 16,4-1-274-16,-2 0-153 0,-1 0-14 0,-2 0-64 16,0 0-31-16,-1 0-444 15,-6 0 202-15,-6 0 104 0,-3 0 53 16,-5 0-740-16,-5 0 380 0,0 0 189 0,-8 0 94 0</inkml:trace>
  <inkml:trace contextRef="#ctx0" brushRef="#br0" timeOffset="42585.9">10135 12037 2471 0,'-2'2'0'0,"-3"3"0"0,-2 2 0 15,4 3 0-15,0 3 0 0,-1 6 0 0,2 9 0 0,1 4 0 0,-1 2 420 0,2 2-192 0,0 5-96 0,0 0 204 0,0-2-150 0,0 3-66 16,0-7-82-16,0-5-247 0,0-1 104 0,0-5 71 16,0-4 35-16,0-3-807 0,3-8 417 0,1-7 212 15,2-2-439-15</inkml:trace>
  <inkml:trace contextRef="#ctx0" brushRef="#br0" timeOffset="42735.44">10350 12096 2072 0,'0'-4'0'0,"0"1"0"0,0 1 0 0,0 0 0 0,3 2 0 0,1 0 0 0,0 0 0 0,3 0 0 0,2 0 230 15,0 7-97-15,3 2-48 0,3 0-16 16,-3 2-505-16,2-2 236 0,1 2 119 16,2-2-750-16</inkml:trace>
  <inkml:trace contextRef="#ctx0" brushRef="#br0" timeOffset="42945.95">10637 11930 1299 0,'-3'-7'0'0,"-2"5"0"0,1-1 0 0,-2 3 0 0,2 0 0 0,-4 15 396 0,2 7-170 0,-2 9-99 0,3 9-46 0,-3 5 485 0,-1 3-264 0,4 5-134 0,-6 10-56 0,3-7 230 0,-2-3-153 0,1 0-76 16,-2-4-193-1,1-4 58-15,2 2 39 0,2-16-577 0,0-2 299 0,3-6 149 16,0-5 74-16,1-6-874 0,1-5 390 0,1-7 248 16,0 0 119-16</inkml:trace>
  <inkml:trace contextRef="#ctx0" brushRef="#br0" timeOffset="43225.32">10859 11855 1131 0,'10'-6'0'0,"-1"0"0"0,2 3 0 0,0 1 0 0,-3 2 0 0,2 0 0 0,-3 0 148 0,0 5-56 0,-5 4-29 0,0 6 34 16,-2 0-36-16,0 3 1 0,-3 0-27 0,-5 1 70 15,-2-1-34-15,0 0 8 16,2-6-44-16,0 0 98 0,0-1-48 0,4-2-26 0,1 0 146 0,2-2-76 16,1-1-51-16,0-1 89 0,0-5-65 0,7 4-34 15,6-1 0-15,-1 0 90 16,3 2-66-16,1-1-28 0,0 1 0 0,-3 5 33 15,1-1-31-15,-2 2 9 0,-6 3-39 0,-5 0 81 16,-1 3-40-16,0 1-65 0,-6-1-12 0,-8 1 0 16,-5-3 0-16,-1-4 0 0,-1 0 0 0,0-5 0 15,0-2 0-15,0-3-173 0,3-1-94 0,4 0 122 16,1-5 82-16</inkml:trace>
  <inkml:trace contextRef="#ctx0" brushRef="#br0" timeOffset="43968.69">12087 11818 1352 0,'-5'0'0'16,"-2"0"0"-16,0 0 0 0,1 0 0 0,2 0 0 0,1 0 0 0,1 0 0 0,2 0 157 0,0 1-60 0,3 0-21 15,14 4 294-15,5-4-166 0,12 2-84 0,5-1 212 16,10-2-148-16,10 0-64 0,6 0-47 0,7 0 165 16,12 0-100-16,9-2-51 0,15-5-16 0,-9 3 93 15,3-3-63-15,-2 3-54 0,-1-2-47 0,-1 2 0 16,9 0 0-16,-24 1 0 0,-5-1 0 16,-6 4 0-16,-5-1 0 0,-3 1-100 15,2 0 31-15,-21 0 41 0,-6 0 30 0,-8 1-225 16,-5 3 110-16,-7-1 15 0,-2 1 37 0,-10-4 16 15,-5 3 13-15,-2-2-24 0,0-1 20 0,0 0 32 16,0 0-9-16,-4 0-23 0,-1 0-95 0,-1-4 48 16,0-1 24-16,-2-1-188 0,-1 0 97 0,2-1 61 15,0 2 26-15,-1 2-583 0,-5-1 305 0</inkml:trace>
  <inkml:trace contextRef="#ctx0" brushRef="#br0" timeOffset="44358.39">12210 12075 937 0,'-24'0'0'0,"-2"0"0"0,6 0 0 0,-1 0 0 0,4 0 0 0,-1 0 377 16,7 0-170-16,-3 3-77 0,11-1-52 0,2-2 166 15,1 5-105-15,3-3-51 16,12 3 196-16,6 1-115 16,7 0-71-16,4 0 198 0,11-1-131 0,2 2-64 0,11-3-33 0,11 0 188 0,2-1-114 0,7-2-54 15,6-1-25-15,7 0-62 16,9 0-1-16,20 0 0 0,-11-4 0 0,6-4 0 15,-2 0 0-15,-5 1 0 0,-5-2 0 0,4 3 0 16,-34 5 0-16,-8 1 0 0,-9 0-405 0,-7 0 179 16,-12 0 64-16,1 1-200 0,-19 0 167 0,-7 3 80 15,-7-3 39-15,-3 2-134 0,0-2 87 0,-8 1 35 16,-14 1 9-16,-2 0-372 0,-3 1 208 0</inkml:trace>
  <inkml:trace contextRef="#ctx0" brushRef="#br0" timeOffset="44952.27">12019 11239 843 0,'-5'-8'0'0,"0"3"0"0,3-1 0 0,-3 0 0 0,0 3 0 0,3 3 0 0,1 0 191 16,-1 3-77-16,1 13 224 0,1 7-151 0,0 3-66 16,0 6-48-16,0 1 131 0,3 2-85 0,0-1-41 15,2 1 0-15,2 2-21 0,-1-8-21 0,2-4 0 16,-1-2 0-16,2-3-29 16,-3-5 0-16,4 0 38 0,-3-9-98 0,1-6 44 15,1 0 0-15,1-6-72 0,3-12 55 0,-1-5 39 0,-1-5-28 16,-1-4-188-1,0-1 87-15,-1 1 57 0,0-2 5 0,1-6-48 0,-4 9 31 0,-1-3 1 16,1 3 16-16,-3-1 55 0,0 5-19 0,-2-1-28 16,-1 10 189-16,0 6-85 0,0 6-42 0,0 1 260 15,0 5-133-15,-1 0-74 16,-2 13-11-16,1 8 131 0,2 4-63 0,0 5-47 16,0 1-12-16,0 5 46 0,7-3-43 0,1 1 1 0,1 0-35 0,-1-3-4 15,1 0 4-15,2 3 9 0,1-9-164 0,-2-2 78 16,1-3 38-16,1-4-346 15,-1-4 169-15,4-1 101 0,-5-7 14 16,0-4-481-16,2 0 252 0,-3-8 128 0,1-7 66 0,0-3-372 16,-2-3 223-16</inkml:trace>
  <inkml:trace contextRef="#ctx0" brushRef="#br0" timeOffset="45089.65">12371 11226 1192 0,'-8'-9'0'0,"2"1"0"0,-4-4 0 0,4 9 0 0,-1-1 0 0,4 0 0 0,-1 3 0 0,3 1 494 0,1 0-220 15,0 0-123-15,4 0 58 0,8 0-86 16,4 1-44-16,3 3 23 0,1 0-24 0,2-1-9 16,1 0-33-16,2-1-418 0,0-1 209 0,-1 3 105 15,3-1 61-15,-6-2-733 0</inkml:trace>
  <inkml:trace contextRef="#ctx0" brushRef="#br0" timeOffset="45256.41">12498 11355 1819 0,'-18'4'0'0,"0"-2"0"0,3 2 0 0,2 2 0 0,0-5 0 0,6 3 0 0,4-1 0 0,2-2 331 0,1 0-148 0,0 2 22 15,9-1-76-15,6 1-50 0,1-2-1 0,6 1-159 16,0-2 58-16,0 0 30 16,5 0 9-1,-3 0-557-15,1 0 288 0,1 0 145 0,-5 0 72 0</inkml:trace>
  <inkml:trace contextRef="#ctx0" brushRef="#br0" timeOffset="45486.59">12757 11154 1337 0,'-1'-8'0'0,"-3"-1"0"0,1 3 0 0,2 0 0 0,1 0 0 16,0 0 0-16,6 4 234 0,8 2-99 0,0 0-49 0,5 0 159 0,0 8-105 0,1 4-42 15,-2 1-36-15,0 2 0 16,-1 4-26-16,-4 0 0 0,-2 5 0 0,-2 3-40 15,-8-3 15-15,-1 4 1 0,0-3-73 0,-6 0 49 16,-9 0 24-16,-2 3-57 0,-3-6 36 0,-4-4 0 16,0-4 5-16,2 0-190 0,-1-7 82 0,1 2 54 15,3-7 4-15,4-2-318 0,2 0 162 0,6 0 87 16,4-11 43-16,2-3-168 0,1-2 111 0</inkml:trace>
  <inkml:trace contextRef="#ctx0" brushRef="#br0" timeOffset="45704.48">13025 11178 2037 0,'0'0'0'0,"-1"0"0"0,-2 0 0 0,-2 0 0 0,-2 0 0 0,2 0 0 0,-2 4 0 0,1 6 0 0,0 4 601 0,-1 1-273 0,0 6-151 0,4-1-70 0,0 7 298 47,2-3-185-47,1 7-164 0,0 1-56 0,1-1 0 0,6-4 0 0,6-1 0 15,-1 1 0-15,4-6 0 0,-1 3 0 0,2-9-64 0,-1-2-107 0,3-6 104 0,-2-3 51 0,-2-3-559 16,6 0 227-16,-6-1 104 16,1-2 104-16,0-9-452 0,0-2 277 0,0-3 140 15,1-1 61-15</inkml:trace>
  <inkml:trace contextRef="#ctx0" brushRef="#br0" timeOffset="46021.49">13260 11064 1227 0,'-8'-16'0'0,"-4"0"0"0,6 7 0 0,4 1 0 0,-1-1 0 0,3 4 0 0,0 2 191 16,0-2-69-16,7 5-8 0,4 0-39 0,1 0 0 16,1 0-39-16,0 2-30 0,-3 6-8 15,1 2 38-15,-2 0 0 0,-3 3-143 16,0-1 71-16,-4 4 46 0,-2-2-10 0,0-2 11 0,0 3 0 0,0-3 19 16,0 2 165-16,0-3-87 0,-2-2-43 0,-2-2 81 15,2 0-55-15,1 0-26 0,1 0 0 16,0 0 14-16,0-1-43 0,0-1 0 15,1 0 0-15,5 0 19 0,-1 2-19 0,3 0 9 16,0 1-9-16,-2-2-93 0,-1 2 47 0,-1 0 23 16,-1 2-15-1,-3 4 9-15,0-4-3 0,0-1 132 0,-6 3-52 0,-5 0-12 0,-4-3-43 0,-1 1-69 16,-2-3 30-16,0 1 0 0,1-3 39 0,0-2-212 16,3-2 102-16,-1 2 55 0,5-3 7 15,4 0-624-15,3 0 285 0,1-5 162 0,2-4-469 0</inkml:trace>
  <inkml:trace contextRef="#ctx0" brushRef="#br0" timeOffset="46169.37">13401 11315 2006 0,'6'3'0'16,"-1"0"0"-16,-1-2 0 0,1 1 0 0,3-1 0 0,3 4 0 0,-2-5 0 0,6 0 0 0,0 0 318 0,6 0-141 0,4 0-62 0,1 0 26 15,3 0-53-15,4-5-26 0,1 2 1 0,-2-1-475 16,3 4 234-16,-7 0 102 0,-3 0 57 0,-4 0-307 15,-2 0 181-15,-9 0 90 0</inkml:trace>
  <inkml:trace contextRef="#ctx0" brushRef="#br0" timeOffset="46360.16">13659 11136 1450 0,'-8'1'0'0,"-2"1"0"0,4 1 0 0,1 2 0 0,0 6 0 0,2 2 0 0,0 2 687 0,1 9-317 0,1-1-171 16,1 5-82-16,0 0 266 0,0 4-174 0,0-1-86 16,0 3-67-16,1-6-20 0,4 1 0 0,-2-5-426 15,2-1 213-15,0-3 107 0,1 1 61 0,1-9-721 16,0-5 383-16,1-2 98 16</inkml:trace>
  <inkml:trace contextRef="#ctx0" brushRef="#br0" timeOffset="46527.09">13826 11182 1736 0,'-8'0'0'0,"2"0"0"0,3 0 0 16,1 0 0-16,-4 0 0 0,4 4 0 0,2 6 336 0,0 1-150 0,0 0-143 0,2 2-7 0,5 3 9 16,-1-3-9-16,2 2-202 0,1-1 101 0,2 0 51 15,-2-2 25-15,3 3-648 16,-1-8 310-16,-1 0 152 0,1-1 77 0</inkml:trace>
  <inkml:trace contextRef="#ctx0" brushRef="#br0" timeOffset="46730.16">13988 11178 1483 0,'0'-2'0'0,"-2"2"0"0,-1 0 0 0,-4 0 0 0,4 0 0 0,-4 9 0 0,3 3 0 0,-3 11 0 0,-2 4 228 0,0 7-86 0,-1 3-58 16,-2 4 119-16,1 1-84 0,-3 3-41 15,-2-1 0-15,-2 4-1 0,2-10-9 0,-2-5-32 16,0 0 0-16,2-7-164 16,-1-1 91-16,5-13 32 15,6-5-402-15,2-5 221 0,2-2 101 0,0 0-640 16,2-10 317-16</inkml:trace>
  <inkml:trace contextRef="#ctx0" brushRef="#br0" timeOffset="47029.62">14105 11007 1125 0,'11'-18'0'15,"3"0"0"-15,2 7 0 0,0 1 0 0,2 3 0 0,-1 7 0 0,-1 0 112 0,2 0-29 0,-7 0-9 16,1 5 64-16,-4 7-51 0,-2 4-25 0,-5 0-98 16,-1 4 44-16,0-2-8 0,-1 0 36 0,-11 1-63 0,-2-1 32 15,2-1-1-15,-4 0 41 0,4-5 85 16,2 0-48-16,-1-2-22 0,5-2-1 0,0-1 82 0,1 1-44 15,3-5-34-15,2 0 4 0,0 0 0 16,0-2-31-16,9 2 72 0,1-2-27 0,3 1-9 16,-1 0-36-16,1 1 27 0,-1 2 1 0,-1 0-28 15,0 2 9-15,-6 5 82 0,-4-1-46 0,-1 2-22 16,0-1 0-16,-3 5 144 16,-9-2-88-16,-3 0-39 0,-3-2-9 0,-1-2-31 0,-1 0 0 15,1 2-151-15,2-9 71 0,0 2 40 0,4-5 0 16,3-1-774-16,2 0 391 0</inkml:trace>
  <inkml:trace contextRef="#ctx0" brushRef="#br0" timeOffset="47620.52">14942 11036 1140 0,'0'-11'0'0,"0"4"0"0,-2 2 0 0,1 5 0 0,0 0 0 0,1 10 0 0,0 10 267 0,0 13-114 15,0 4-50-15,0 5 317 0,0 6-191 0,2 4-97 0,1 0-47 0,-1 13 161 16,0-5-109-16,-2 1-50 0,0 1-26 16,0 1-43-16,0-3 19 0,-2 4 10 0,-1-14-316 15,-1-4 153-15,-2-5 77 0,2-4-212 16,0-6 145-16,3 2 80 0,-1-17 27 0,2-7-722 0,0-6 342 16,0-3 171-16,5-1 86 0</inkml:trace>
  <inkml:trace contextRef="#ctx0" brushRef="#br0" timeOffset="47798.82">15095 11646 847 0,'0'-9'0'0,"0"2"0"0,0 0 0 0,0 2 0 0,0 1 0 0,0-1 482 0,0 5-227 0,0 0-109 15,3 3-54-15,-2 6 313 0,4 5-184 0,-1 2-83 16,0 0-54-16,0 1-24 16,1 2 0-16,0-1-446 0,0 0 211 0,2-2 116 0,-2-2 43 15,2-3-639-15,-3 2 333 0,2-5 166 16,0-1 84-16</inkml:trace>
  <inkml:trace contextRef="#ctx0" brushRef="#br0" timeOffset="48197.61">15280 11473 1362 0,'-1'14'0'16,"-3"1"0"-16,3 4 0 0,-2 3 0 0,-1 4 0 0,3 6 0 0,-1 0 0 0,-3 6 235 0,4-5-104 0,-1 0-47 0,1-3 90 15,-2-4-69-15,3-3-34 0,0-1 9 0,0-9-105 16,0-6 30-16,0-5 1 0,0-2 31 0,4 0-63 31,5-8 40-31,0-10-8 0,3-5-94 0,1-1 62 0,-1 0 32 0,4 0-91 0,-1 0 31 16,-1 2 33-16,-1 7-24 0,1-1 85 16,-2 4-61-16,0 1 15 0,0 4-20 0,-3 3 143 15,1 4-57-15,-5 0-31 0,2 0 14 0,-4 9 47 16,2 4-23-16,-4 1-29 0,-1 6 152 0,0 0-79 15,0-2-23-15,0 2-80 0,0-2 10 0,0-3 17 16,0-3 1-16,2-2-147 16,4-4 73-16,3-5 37 0,1 2 7 0,2-3-90 15,0 0 52-15,3-7 25 0,0-1-9 0,1-1 149 0,2 1-68 16,-1 2-26 15,-4 4 93-31,2-2-61 0,-2 4-30 0,0 0 199 0,-3 0-107 16,0 5-45-16,-2 5-26 0,-1 2-63 0,-1 2 0 15,1 2 46-15,-2 0-8 0,-1-1-413 32,-1 0 207-32,5-2 97 0,-3-3 54 0,3 1-852 0,-4-3 421 0,1-2 206 0</inkml:trace>
  <inkml:trace contextRef="#ctx0" brushRef="#br0" timeOffset="51923.27">17184 11537 1740 0,'0'0'0'0,"-2"0"0"0,0 0 0 0,1 0 0 0,-1 0 0 0,2 0 0 0,0 0 0 0,0 1 0 0,11 0 281 0,9 3-122 15,8 0-61-15,12 4 271 16,12-3-171-16,11 2-80 0,19-2-41 0,15 2 27 0,14-1-33 0,21-1 9 16,-7 1-43-16,-1-1-28 15,-1-2 1-15,-9 1 27 0,-9 3-75 0,4-1 47 16,-34 3-10-16,-10-1-242 0,-9 1 140 0,-6 1 70 16,-2 2 21-16,-20-5-308 0,-4 0 153 0,-7-1 30 15,-8-2 53-15,-8-1-28 16,-1-2 29-16,0 0 9 0,-10-1 37 0,-11 0-31 0,-6 0 0 15,0 0 31-15,-6-5-455 0,5-1 223 0,-3-5 120 0</inkml:trace>
  <inkml:trace contextRef="#ctx0" brushRef="#br0" timeOffset="52281.02">17721 10933 681 0,'-19'-10'0'0,"2"4"0"0,-5 0 0 0,-1 4 0 0,-8 1 0 0,3 1 0 0,-3 1 0 0,0 11 279 15,-2 0-121-15,0 5-51 0,9-2 128 0,7 2-98 16,4-3-51-16,5 2 76 0,8-3-62 0,0 4-23 15,4-2-9-15,15 1 28 0,3 1-30 16,3 3 1-16,0 1-31 0,3 2-31 16,-7 1 32-16,-2-2 0 0,-2 1-1 0,-4 1-92 15,-4-2 46-15,-1 3 32 0,-8-6-37 0,0 0 26 16,-2-1-20-16,-10-3 88 0,-2-1-14 0,-5-1-32 16,0-7-28-16,-2-3-99 0,-1-1 51 0,3-2 30 15,-1 0-4-15,0-2-401 0,9-7 199 0,3-7 105 16,6 0 41-16,2-3-262 0,0-4 146 0</inkml:trace>
  <inkml:trace contextRef="#ctx0" brushRef="#br0" timeOffset="52434.85">17762 11057 2075 0,'3'3'0'0,"0"-3"0"0,0 2 0 0,0 1 0 0,0 4 0 0,-3 0 0 0,0 4 0 0,0 1 0 0,0 3 0 0,0-1 246 0,-2 2-95 0,1-1-62 16,-5 1-125-16,3-2 36 0,1-3 0 0,1 0 37 15,-1 1-403-15,0-3 197 0,1-5 103 0,1 0 51 0,0-3-554 16,0-1 294-16,0 0 48 0</inkml:trace>
  <inkml:trace contextRef="#ctx0" brushRef="#br0" timeOffset="52790.83">17994 10826 864 0,'0'9'0'0,"-4"6"0"0,-1 0 0 0,3 2 0 0,-1 2 0 0,1 3 0 0,1 2 161 15,-1 5-53-15,1-4-40 0,-1-1-68 0,0 3 0 16,1-1 37-16,-2-1-46 0,3 3 31 16,-2-11-8-16,0-1 23 0,1-2-55 0,-1-7 28 0,1-2 0 31,-1-1 36-31,2-4-70 0,0 0 31 0,3-9-41 0,7-7 27 0,1 0-27 0,4-5 2 0,-2 3 29 15,3 0 1-15,1 0 8 0,1 0 1 0,1 0 58 16,0 1-25-16,-2 7 1 16,-3 2-31-16,0 4 87 0,-2 4-41 0,1 0 9 0,-6 7-49 15,-2 13 342-15,-3 5-161 0,-2 9-80 16,0 2-40-16,0 3 282 0,0-3-165 0,-2-1-79 16,0-2-51-16,2-4 0 0,0-4-27 0,0 0-393 15,8-11 192-15,3-4 101 0,6-9 50 0,2-1-597 16,2-1 286-16,5-13 165 0,-3-4 10 0,0-3-271 15</inkml:trace>
  <inkml:trace contextRef="#ctx0" brushRef="#br0" timeOffset="53117.95">18449 10965 2220 0,'-9'0'0'0,"-1"0"0"0,4 0 0 15,-1 1 0-15,3 5 0 0,-3 6 0 0,5 5 0 0,-1 6 0 0,1 1 281 0,2 6-123 0,0 5-60 0,0-1 214 16,3 1-138-16,5 1-59 0,3-7-44 0,0-4-100 16,1-5 32-16,1-3 1 0,-1-4-76 0,5-3 64 15,0-10 18-15,2 0 0 0,0-5-186 0,4-11 107 16,-1-6 53-16,3-1-280 0,-2-5 108 0,-1-1 94 16,0-4-26-16,0 0-175 0,2-7 120 0,-6 6 74 15,0 0 31-15,-2 0-18 0,-5 5 26 0,-5 4-1 16,0 2 369-16,-6 10-167 0,0 4-87 0,-1 8-45 15,-10 1 273-15,-3 1-157 0,0 15-49 0,-2 9 504 16,5 4-270-16,0 3-136 0,2 3-67 0,5 4 148 16,0 2-253-16,4-6 0 0,0 1 0 0,0 3 0 15,8-2-135-15,4 1 85 16,3 2-720-16,2-5 396 0,0-4 204 0,0-1-511 16,-3 1 323-16</inkml:trace>
  <inkml:trace contextRef="#ctx0" brushRef="#br0" timeOffset="53514.68">18142 11890 2168 0,'0'0'0'0,"0"0"0"0,-3 0 0 0,0 0 0 0,0 3 0 0,-1 9 0 0,1 4 0 0,-2 10 0 0,2 2 0 0,0 12 291 15,2 4-128-15,1 4 174 0,0 0-150 0,0 1-67 16,9-10-46-16,4-9-62 0,4-5 24 0,3-8 1 16,-1-6-1-16,4-5-97 0,0-6 44 0,-1-7 27 15,0-16-1-15,0-7-216 0,-1-3 121 0,0-5 71 16,-4 1-224-16,-1-1 123 15,-2 1-1-15,-1-1 67 0,2 2-12 0,-1 0-8 0,-4 9 34 0,-3 8 183 16,-4 7-94-16,-3 2-45 0,0 10-13 0,0 0 342 16,0 7-153-16,0 16-91 15,0 7-11-15,0 2 147 0,0 4-79 0,0 5-48 16,0-5 39-16,8 3-135 0,2-5-6 0,3 0 0 16,4 0-321-16,4 0 83 0,-1-12 133 0,1-3-1071 15,2-1 559-15</inkml:trace>
  <inkml:trace contextRef="#ctx1" brushRef="#br0">24593 17202 0,'0'0'16</inkml:trace>
  <inkml:trace contextRef="#ctx0" brushRef="#br0" timeOffset="67656.99">15006 12272 1101 0,'-3'0'0'0,"-2"-2"0"0,0 2 0 0,0 0 0 0,4 0 0 0,-1 0 220 0,2 6-94 0,0 9-43 0,0-1 203 0,0 8-113 0,0 2-73 0,2 2-30 0,3 0-5 31,-1 4-24-31,3 2-1 0,-1 0-31 0,3-4 31 0,-1-2 1 0,1-2-1 0,2-6-70 16,0-3 34-16,0-2 11 0,1-9-12 15,1-2 0-15,1-2 38 125,-2-7-6-125,4-14-44 0,0-2 9 0,-1-6-6 0,-2-4 0 0,2-1-33 0,-4-3 23 0,2 1 0 0,0 0-8 0,-3 4 35 0,-2 4-2 0,-2 4 1 0,-2 1 47 0,1 9-1 0,-3-3-46 0,-2 12 196 0,0 0-91 0,0 5-47 0,0 0-20 0,0 7 121 0,0 10-50 0,0 3-45 0,-1 7 0 0,1 4 31 0,0 0-33 0,0 1 0 0,0 6-23 0,2-9-63 0,3 3 26 0,3-1 1 0,1-1 26 0,-1 1 0 16,2-1 10-16,0-7-78 0,0-4 33 0,-2 1 1 16,-1-6 34-16,2-2-651 15,-2 0 276-15,-2-9 126 0,-1-3 91 0,-1 0-417 0,1 0 247 0,2 0 115 16,-3 0 71-16,0-3-452 15</inkml:trace>
  <inkml:trace contextRef="#ctx0" brushRef="#br0" timeOffset="67990.75">15456 12473 1460 0,'-8'0'0'0,"-1"0"0"0,0 0 0 0,1-4 0 0,0 1 0 0,3 2 0 0,1 1 303 0,2-3-131 0,2 3-67 0,0 0 180 0,0 0-113 16,9 0-71-16,4 0 69 0,2-2-65 0,3 2-33 15,0-2 0-15,4-1 29 16,-3 3-35-16,1 0-1 0,2-2-25 0,-3 0-16 16,2 2 15-16,1-1 11 125,-5-1-285-125,0 2 138 0,-1 0 68 0,0 0 34 0,-2 0-614 0,3 0 269 0,-6 0 120 0,-2 0-471 0,0 0 325 0,-2 0 163 0</inkml:trace>
  <inkml:trace contextRef="#ctx0" brushRef="#br0" timeOffset="68203.95">15658 12335 1904 0,'-11'-3'0'0,"1"-3"0"0,0 2 0 0,4 3 0 0,0 1 0 0,5 0 0 0,-1 0 0 0,2 0 348 0,0 0-145 0,5 1-86 0,8 9-39 0,0-3 220 0,4 0-130 0,3 3-64 0,-1 0-14 0,3-3-50 16,-2 5-1-16,0-3-95 0,1 0 47 0,-1 2 1 0,-1 1 57 0,-4-4-99 141,-1 2 45-141,-2 1-1 0,-2 0 45 0,-4 0-72 0,1 3 12 0,-7-4 20 0,0 2-16 0,-4-1-1 0,-8-2-11 0,-4 1 32 15,-1 2-45-15,-3-3-1 0,0-4 41 0,2 1-389 0,0-1 180 0,2-3 95 0,1 2 30 0,5-2-527 0,2-2 286 0,2 0 145 0</inkml:trace>
  <inkml:trace contextRef="#ctx0" brushRef="#br0" timeOffset="68449.09">16042 12368 2808 0,'0'0'0'16,"0"3"0"-16,0-1 0 0,0 5 0 0,0-1 0 0,0 5 0 0,0 6 0 0,0-1 272 0,0 4-117 15,0 3-58-15,3-3 246 0,3 3-152 0,2 1-126 0,3-6-65 0,3-1 0 16,2-6 0-16,1-1 0 0,3-7 0 0,0-2-156 0,-1-1 50 0,1-4 73 16,-3-12-227-16,-1-6 150 15,-3 1 74-15,-3-3-106 16,-4-2 66 0,-4 1-20-16,-2 2 30 0,0-2 91 0,-3 2-33 0,-8-4-9 0,-2 9-22 0,-4 1 276 0,0 3-134 0,-5 7-45 15,1 2-42-15,-3 2 280 0,4 3-143 0,1 0-26 16,5 2-275-16,0 6 107 0,6 2 38 0,2 2-838 15,4 2 417-15,2 2 196 16,0 2 108 0</inkml:trace>
  <inkml:trace contextRef="#ctx0" brushRef="#br0" timeOffset="69257">19475 11606 1451 0,'-1'0'0'0,"1"0"0"0,0 0 0 0,0 0 0 0,0 0 0 0,0 0 0 0,7 2 275 0,5-1-109 0,5 5-69 15,0 0-30-15,6-2 220 0,3 1-124 0,4 2-63 16,3-1-172-16,0 1 50 0,-2-1 29 0,0 0-428 16,-1 0 230-16,-4-1 114 0,2 2 66 0,-10 2-754 15</inkml:trace>
  <inkml:trace contextRef="#ctx0" brushRef="#br0" timeOffset="69430.34">19527 11877 1858 0,'-16'0'0'0,"4"-2"0"0,4 2 0 0,0-3 0 0,8 3 0 0,0 0 0 0,10 0 436 0,11 3-198 0,9-1-90 0,2 0 410 0,7-2-259 15,4 3-131-15,-1-1-173 0,-1 1 44 0,5 0 9 16,-5 0-9-16,-2 0-645 0,3 2 323 0,-5 1 160 15,-1-2 81-15,3 1-825 16,-12 0 429-16,-4 0 214 0</inkml:trace>
  <inkml:trace contextRef="#ctx0" brushRef="#br0" timeOffset="69583.8">20359 11313 1530 0,'0'0'0'0,"0"5"0"16,0 4 0-16,1 14 0 0,1 17 0 0,-2 24 1082 0,0 25-522 0,-2 18-261 16,-10 11-131-16,-2 17 115 0,4-15-274 0,2 0-9 15,4-1 0-15,1-1-760 0</inkml:trace>
  <inkml:trace contextRef="#ctx0" brushRef="#br0" timeOffset="74358.14">22450 11368 1392 0,'-18'-11'0'0,"-1"2"0"0,8 5 0 0,1 4 0 0,3 0 274 0,2 0-119 16,4 0-59-16,1 0-20 0,3 0 568 15,15 0-304-15,7 3-151 0,6-3 206 0,3 0-179 16,3 0-80-16,0 0-134 16,0 0 1-16,-1 0 10 0,-2 0-13 0,-1 0-363 0,2 0 179 0,-6 0 106 31,-4 1 58-31,-5 1-748 0,-4 0 342 0,-7-2 210 0,3 2 12 0,-12-2-271 0</inkml:trace>
  <inkml:trace contextRef="#ctx0" brushRef="#br0" timeOffset="74510.95">22634 11107 1052 0,'-10'-4'0'0,"4"3"0"0,2-1 0 0,0 2 0 0,-1 0 0 0,5 2 0 0,0 6 444 0,0 4-204 0,0 8-101 0,1-1 66 16,5 5-74-16,0-2-52 0,-1 4 0 0,3 2-517 16,-4 3 238-16,1-1 118 15,-3 8 69-15,-2-6-681 0,0 1 350 0</inkml:trace>
  <inkml:trace contextRef="#ctx0" brushRef="#br0" timeOffset="74683.99">22451 11612 1175 0,'-23'2'0'0,"2"-1"0"0,3 5 0 0,0-4 0 0,-1 1 0 0,10 1 0 0,3-2 612 15,5-1-288-15,1 1-143 0,0 0 146 0,15-2-136 16,8 0-82-16,5 0 285 0,8 0-179 0,1 0-89 16,5 0-44-16,5-4 101 0,-5 3-171 0,2-1-12 15,-4 2 0-15,2 0-84 0,-3 0-58 0,5 0 99 16,-9 0 36-16,-2 0-624 0,-4 0 334 0,-3 0 84 15,-4 3-593-15,1 1 375 16,-12-2 202-16,-3 1-166 0</inkml:trace>
  <inkml:trace contextRef="#ctx0" brushRef="#br0" timeOffset="74887.06">23000 11304 1004 0,'-17'5'0'15,"-5"4"0"-15,7 3 0 0,-6 2 0 0,-2 7 0 0,-2 4 764 0,-3 4-363 0,-7 9-173 16,2-2-100-16,-2 6 430 0,-2 2-260 0,-2 2-130 16,-8 7-57-16,9-9-41 0,0 1 0 0,2-4-33 15,3-1 0-15,5-9 0 0,-2 4-17 0,15-16-20 16,3-5 0-16,10-6 0 16,2-4 0-16,0-1 0 15,2-3 0-15,12 0-1288 0</inkml:trace>
  <inkml:trace contextRef="#ctx0" brushRef="#br0" timeOffset="75116.03">22700 11790 2559 0,'0'0'0'0,"-2"0"-1"0,-3 0-1 0,-1 2 1 0,-1 3-1 0,0 6 1 0,-4 1 1 0,0 4-1 0,2 3 434 0,2 1-198 0,3 3 176 0,1 2-187 0,0-1-147 16,3 4-77-16,7-3 0 15,6-2 0-15,9 0 0 0,0-3 0 0,3-1-242 0,0 3 96 0,-1-7 86 16,-1-3 48-16,-5 2-137 0,-1-1 93 15,-8 1 45-15,1 0-208 0,-10 0 102 16,0-3-7-16,-6 3 235 0,-13-2-75 0,-2 1-37 16,-5 1-9-16,-3-2 39 15,2-4-34-15,-4-4 1 0,4-1 5 0,-3 0-399 0,7-3 198 0,0 0 85 16,3-10 63-16,4-7-290 0,1-2 153 0,3-6 67 16</inkml:trace>
  <inkml:trace contextRef="#ctx0" brushRef="#br0" timeOffset="75246.67">22670 11975 2388 0,'4'-2'0'0,"0"-3"0"0,-1 3 0 0,5-2 0 0,-1 1 0 0,-2 2 0 0,6-2 0 0,-1 3 0 0,2 0 387 0,2 0-165 0,1 0-98 0,0 0-211 16,4 0 62-16,1 0 31 0,1 0 0 0,4-3-809 16,-2 1 413-16</inkml:trace>
  <inkml:trace contextRef="#ctx0" brushRef="#br0" timeOffset="75430.44">23486 11247 2297 0,'0'0'0'0,"0"0"0"0,-1 0 0 0,-1 0 0 0,0 0 0 0,0 6 0 0,0 7 0 0,2 2 566 0,0 1-265 0,0 5-132 16,0 0-67-16,0 0-421 15,0 0 187-15,0 1 79 0,0-2-936 0,0-3 476 16,0 0 239-16</inkml:trace>
  <inkml:trace contextRef="#ctx0" brushRef="#br0" timeOffset="75576.11">23522 11396 1791 0,'-3'-13'0'0,"1"6"0"0,1 2 0 0,-1-1 0 0,2 1 0 0,0 0 0 0,8 0 289 0,5 2-132 16,4 0-60-16,3 3 63 0,0 0-63 0,4 0-29 15,1 0 8-15,1 0-165 16,-2 0 62-16,-1 0 32 0,-2 8 1 0,-5 1-582 0,1 5 315 0,-11 1 145 16,-2 2-705-16</inkml:trace>
  <inkml:trace contextRef="#ctx0" brushRef="#br0" timeOffset="75738.45">23526 11594 1589 0,'-40'12'0'0,"7"0"0"0,-2 0 0 0,4 0 0 0,5-7 0 0,5 1-2 0,5-2 0 0,15-4 1 0,1 0-1 0,7 0 263 0,14-3-114 0,7-4 152 0,5 2-123 15,3-2-75 1,3 2-33-16,1 1 4 0,2 1-36 0,5 1 9 0,-10 2-9 0,-1 0-96 16,-1 0 48-16,-4 0 24 15,-3 2 0-15,0 5-104 0,-9 2 60 0,-7 3 34 0,-11 5-490 0,-1 2 248 16,-10 4 61-16,-12 1-398 0,-6-3 274 0,-7 1 134 16</inkml:trace>
  <inkml:trace contextRef="#ctx0" brushRef="#br0" timeOffset="75898.7">23399 11765 1086 0,'-7'7'0'0,"-1"4"0"0,3 6 0 0,-2 5 0 0,4 5 0 0,2 3 785 0,-1 9-375 16,1 2-186-16,1 3-95 0,0 7 215 16,0-7-159-16,0-1-75 0,-2-3-145 0,2-3 35 0,0-8 0 0,0 0-498 15,0-12 262-15,0-8 136 16,0-6 69-16,0-3-854 0</inkml:trace>
  <inkml:trace contextRef="#ctx0" brushRef="#br0" timeOffset="76240.08">23348 11849 1287 0,'0'-3'0'0,"0"0"0"0,0-1 0 0,1 3 0 0,7 1 0 0,4 0 0 0,3 0 567 0,6 0-265 0,3 0-133 15,5 0 18-15,4 0-76 0,2 1-28 0,-1 0-199 0,0 2 76 0,-3-3 37 0,-1 0 1 0,-5 0-467 0,3 0 261 16,-12 0 118-16,-4 0 63 0,-5 0-566 16,-3 0 290-16,-4-4 76 0,0-1 87 0,-2 0-122 15,-8-2 131-15,-5-1 65 16,-1 1 37-16,-1-3 29 0,-2 0 0 0,-1 3 170 0,0 4-121 16,0-1-43-16,-5 4 1 0,4 0 162 0,-3 0-111 15,5 0-43-15,2 5-25 0,3 3 581 16,5 0-273-16,4 2-106 0,3 2-70 0,2 1 275 15,4 1-180-15,14-2-91 0,5 0 270 0,4 0-180 16,5 0-81-16,1-3 90 0,-1-2-94 0,3 0-48 16,0-5-23-16,-3 3-69 0,3-3 9 0,-9 0 36 15,-4-2 0-15,-5 0-492 0,-3 1 245 0,-6-1 124 16,-3 1 71-16,-5 2-897 16,-1 2 405-16</inkml:trace>
  <inkml:trace contextRef="#ctx0" brushRef="#br0" timeOffset="76388.96">23542 12019 2016 0,'-10'7'0'0,"0"1"0"0,1 4 0 0,-2 3 0 0,5 2 0 0,-3 6 0 0,5-1 0 0,0 5 0 0,2-1 301 0,1 3-133 0,-1 1-65 0,2-1-8 16,0-5-35-16,0-2 1 0,2-5-25 0,5-1-496 16,1-6 249-16,3-2 132 0,1-8-306 15,-2 0 211-15,6-10 105 0,-3-9 52 0</inkml:trace>
  <inkml:trace contextRef="#ctx0" brushRef="#br0" timeOffset="76630.08">23616 12163 1930 0,'0'-6'-1'0,"0"-1"1"0,0 3 0 0,0-1 0 0,0 3 0 0,-2 2 0 0,0 0 0 0,-1 0 256 15,2 9-110-15,-1 6-55 0,2 3 487 0,0 4-262 16,0-2-145-16,8 4 117 0,1-4-132 0,5 4-156 16,-1-5 0-16,2 3-18 0,0-8-63 15,2-1 59-15,1-1 29 0,1-6-409 16,-2-3 219-16,2 0 119 0,-4-3-347 0,-5 0 154 15,1-3 119-15,-6-9 60 0,2 0-90 0,-7-1 70 16,0-3 31-16,0 0-45 0,-5-1 38 0,-2 2 0 16,-4 0 29-16,1 2 78 15,-1 1-34-15,2 3-1 0,-2 1-34 0,0 4 271 0,3-3-144 0,1 5-59 16,1 2-35-16,0 0 135 16,5 0-68-16,0 0 2 0,1 2-526 0,0 3 235 15,0 1 110-15,10 2-284 0</inkml:trace>
  <inkml:trace contextRef="#ctx0" brushRef="#br0" timeOffset="76761.28">24054 12252 1794 0,'4'0'-1'0,"-1"0"0"0,-1 0 0 0,1 0 1 0,0 1 254 0,0 1-109 0,0 2-45 0,1-1 993 16,-2 2-545-16,3 0-548 31,0 2 0-31,-2-1 0 0,2 2 0 0,-3 2 0 0,2-2 0 0,-1 2-168 0,0-2 80 0</inkml:trace>
  <inkml:trace contextRef="#ctx0" brushRef="#br0" timeOffset="77318.56">25110 11122 1999 0,'0'-20'0'0,"-2"1"0"0,-1 8 0 0,0 6 0 0,-1 3 0 0,2 2 0 0,2 14 219 16,0 17-91-16,0 6-45 0,0 10 482 47,2 9-255-16,2 1-141-31,-2 7-66 0,1-1 127 0,0 5-105 0,0 6-125 0,5 6 0 0,-2-14-160 16,2-2 16-16,3-4 91 0,-3-6-701 0,1-7 396 0,-1 3 207 0,-6-20 54 0,1-6-748 0,-3-10 404 0,0-8 202 0</inkml:trace>
  <inkml:trace contextRef="#ctx0" brushRef="#br0" timeOffset="77448.98">25280 11816 1318 0,'1'-8'0'0,"2"1"0"0,-1 3 0 0,-1-1-1 0,2-1 1 0,-2 5 139 0,3 1-51 16,-2 0-25-16,4 0 510 0,-3 8-268 0,-1 3-125 15,4 4-76-15,-3 2 42 0,2 2-54 0,-2-5-28 16,1 4-547-16,4 0 269 0,-3-5 120 0,-1 1 66 16,1-5-700-16,0-3 381 0</inkml:trace>
  <inkml:trace contextRef="#ctx0" brushRef="#br0" timeOffset="77836.02">25459 11540 1400 0,'0'-5'0'0,"0"1"0"0,0 3 0 0,0 1 0 0,0 1 0 0,0 15 0 0,0 8 349 16,0 6-156-16,1 6-69 0,0 0-48 0,1 5 227 16,-1-1-133-16,5 0-67 0,-3 0-142 0,2-2 48 15,-1-7-11-15,1-7-213 0,0-4 126 0,-2-9 63 16,-2-7 30-16,3-2-102 0,0-2 62 16,1-12 36-16,2-8-37 0,1-4-5 0,2-2-16 0,-1-1-4 15,3 3 2-15,0 1 116 0,-1 1-61 16,2 4 1-16,0 1 228 0,2 2-119 15,-3 6-28-15,0 4 129 0,-4 4-74 0,3 1-52 16,-2 0 8-16,-1 4 100 0,-4 10-77 0,0 2-37 16,-2 4 0-16,-1-1-14 15,2 3-15-15,1-4-9 0,-2-1 0 0,-1-2-56 0,2-2 28 0,2-5 0 16,2 1-236-16,2-7 127 16,3 0 61-16,0-2-204 0,6 0 106 0,-2-7 68 15,4 1-8-15,-2-2 116 0,-2 1-33 0,1 1 0 16,-4 1-78-16,2 4 378 0,-1 1-167 0,-5 0-67 15,2 0-42-15,-4 1 258 0,1 10-132 16,-4-1-30-16,3 4-89 0,-2-3-1 0,-1 3 1 16,-1-3 0-16,2 0-567 0,-2-2 281 0,7 1 148 15,-4-1-1027-15</inkml:trace>
  <inkml:trace contextRef="#ctx0" brushRef="#br0" timeOffset="78183.23">24732 12211 1390 0,'-17'15'0'15,"3"3"0"-15,1 5 0 0,1 10 0 0,6-4 0 0,3 3 492 0,3-1-228 0,0-1-114 16,3 1-57-16,10 1-18 0,4-12-9 0,-1-1-30 15,7-3-1-15,-1-4-372 0,-2 0 187 0,4-1 101 16,-4-7-635-16</inkml:trace>
  <inkml:trace contextRef="#ctx0" brushRef="#br0" timeOffset="78405.59">24850 12305 754 0,'-8'-2'0'15,"0"-3"0"-15,2 0 0 0,4 3 0 0,1 2 533 0,1-3-249 0,0 3-124 0,9 0-54 0,5 0 124 16,3 3-97-16,2 6-49 0,0 1-25 16,-1 1-56-16,-1 3 41 0,-4-2-9 0,-4 3-133 0,-2 0 66 15,-3 0 34-15,-4 3-5 0,0 0 9 0,-4 0 30 16,-12 1-1-16,-6-2 35 0,-4 0-1 16,2-2-33-16,-5-1-35 0,4-4-168 0,0-5 78 15,3-1 50-15,5-4 20 0,5 0-489 16,2-6 232-16,10-8 130 0,0-6-241 0</inkml:trace>
  <inkml:trace contextRef="#ctx0" brushRef="#br0" timeOffset="78567.41">25054 12244 2130 0,'0'0'0'0,"0"0"0"0,0 2 0 0,-2-1 0 0,-2 5 0 0,-4 5 0 0,5 1 0 0,-4 3 425 0,1 2-200 0,1 4-95 0,2 1 256 0,2 0-175 0,1 2-88 0,0 5-35 0,0-9-390 0,9 2 169 0,4-3 84 0,1-2 43 0,4 0-797 0,0-8 415 0,2-2 212 16,0-6-735-16</inkml:trace>
  <inkml:trace contextRef="#ctx0" brushRef="#br0" timeOffset="78720.05">25266 12432 1352 0,'-5'0'0'0,"-1"0"0"0,0 0 0 0,1 0 0 0,-3 0 0 0,1 0 359 0,2 0-162 0,-2 7 277 16,3 2-224-16,-1 3-107 0,2 1-54 0,2 1 50 15,-1 3-52-15,-1 0-17 16,1 0-9-16,0 2-113 0,2-1 43 0,-2 0 0 0,2-2 45 16,-2 0-410-16,2-2 201 0,0-5 104 0,0-2-567 0,0-3 266 15,0-1 182-15,0-1-469 0,0-2 315 0</inkml:trace>
  <inkml:trace contextRef="#ctx0" brushRef="#br0" timeOffset="78881.88">25270 12402 1281 0,'2'-11'0'16,"1"0"0"-16,-3 2 0 0,1 0 0 0,3 0 0 0,-3 6 305 0,2-1-135 0,0 4-68 0,1 0 226 0,4 0-147 0,-1 7-64 16,-1 4-45-16,1 5 19 15,-1-2-29-15,3 1 1 0,-1 2-19 0,0-2-257 16,-2-1 124-16,2-1 62 0,0-1-513 0,-4-3 288 0,3 1 152 16,-4-4-516-16,3-2 269 0,0-3 156 15,-2-1 78-15</inkml:trace>
  <inkml:trace contextRef="#ctx0" brushRef="#br0" timeOffset="79034.17">25436 12322 1048 0,'3'-12'0'0,"-2"0"0"0,1 2 0 0,0 1 0 0,2 2 0 0,-4 2 0 0,0 5 283 0,0 0-124 0,0 5-62 0,0 11 375 15,0 6-210-15,0 7-126 0,-4 0-47 16,-3 6 300-16,-1 1-177 0,-1 2-89 0,0 3-34 16,0-4 18-16,-1-1-35 0,1-2-1 0,4-1-297 15,-3-2 130-15,-1 3 75 0,4-13-692 16,0-5 374-16,1-4 188 15,3-7 82-15</inkml:trace>
  <inkml:trace contextRef="#ctx0" brushRef="#br0" timeOffset="79225.78">25498 12205 989 0,'6'-2'0'0,"1"0"0"0,-1 2 0 0,4 0 0 0,-2 0 0 0,3 10 501 16,-1 5-232-16,2 6-117 0,-2 4 56 0,2 5-77 15,-5 0-52-15,-1 6 106 0,-2 3-75 0,-4 0-38 16,0 0 1-16,0 4-61 0,-6-7-8 16,-7 0 31-16,-1-2 1 0,-2-6-137 0,1-3 68 0,-2-3 44 15,0-8-10-15,3-8-616 16,-1-1 315-16,3-3 84 0</inkml:trace>
  <inkml:trace contextRef="#ctx0" brushRef="#br0" timeOffset="79387.33">25619 12562 1739 0,'4'-7'0'0,"0"2"0"0,0 0 0 0,2 0 0 0,3 0 0 0,-2 3 0 0,9-4 374 15,-2 0-174 1,5 1-83-16,1 3-40 0,5-3-123 0,3 0 41 0,2 0 9 16,-1 2-477-16,-1-2 255 0,0 1 126 0,-1 2 64 15,-6-3-608-15,1 0 313 0,-6 3 158 0</inkml:trace>
  <inkml:trace contextRef="#ctx0" brushRef="#br0" timeOffset="79573.39">25926 12436 856 0,'-5'-6'0'15,"1"2"0"-15,-1 0 0 0,1 3 0 0,2-2 0 0,0 3 0 0,0-1 0 0,2 1 127 0,0 0-46 0,4 0 39 0,5 0-43 0,2 1 0 32,1 3-33-32,1 4 18 0,0-2-1 15,0 2-26-15,-1 3 0 0,-2-1 39 0,1 0 9 0,-4 1-48 16,-1 0 1-16,-3 2 114 0,-3 1-58 0,0 0-28 0,0 3 29 0,-7 0-34 15,-6 0 1 1,-4-1-138 0,-2 2 57-16,-1-2 28 0,-2 0 9 0,2-3-381 0,2-2 186 0,2-3 100 0,3-3 26 0,5-2-590 0</inkml:trace>
  <inkml:trace contextRef="#ctx0" brushRef="#br0" timeOffset="79913.17">26190 12480 1979 0,'-13'5'0'0,"2"2"0"0,-2 2 0 0,3 4 0 0,0-2 0 0,3 4 0 0,-1 2 363 0,2 2-155 0,5-2-90 0,1 4-21 0,0-1-31 0</inkml:trace>
  <inkml:trace contextRef="#ctx0" brushRef="#br0" timeOffset="80046.1">26112 12654 2898 0,'12'17'35'0,"-2"1"-400"0,5-4 195 0,1-3 103 0,2-4 51 0,-2-2-693 0,3-5 338 0,0 0 163 16,-2 0-154-16</inkml:trace>
  <inkml:trace contextRef="#ctx0" brushRef="#br0" timeOffset="80116.92">26406 12510 1781 0,'-13'0'0'0,"2"0"0"0,2 0 0 0,-2 4 0 0,2 3 0 0,0 2 0 0,3 2 0 0,1 3 0 0,5-1 495 0,0 5-229 0,0-1-116 0,11 0-57 16,3-3-24-16,3-1-33 0,1-4-1 0,0-3-302 0,4-4 151 0,-3-2 76 0,1 0 46 0,-3-2-207 0,-3-9 118 0,-4 1 59 0,2-2-12 0,-8-1 27 0,2-3-69 0,-5 2 36 0,-1-3 135 0,0 0-59 0,-1 2-46 0,-8-1-23 0,-2-4 199 0,-1 8-88 0,-1 0-21 0,-4 3 53 0,1 3-23 0,-3-3 4 0,5 7-32 0,-1 1-228 0,1 1 109 0,1 0 44 0,4 1-570 0,1 3 270 0,3 7 152 0,5 0 40 0,0 1-226 0</inkml:trace>
  <inkml:trace contextRef="#ctx0" brushRef="#br0" timeOffset="80306.67">26666 12555 2598 0,'1'2'0'0,"2"-1"0"0,-1 3 0 0,-2-2 0 0,0 3 0 0,0 1 0 0,0 0 0 0,-2 2 0 0,-4 2 0 0,-4 1 353 0,1 2-150 0,-6 3-90 0,5-1-99 0</inkml:trace>
  <inkml:trace contextRef="#ctx0" brushRef="#br0" timeOffset="80461.58">26606 12668 3314 0,'-12'15'33'0,"3"-1"-619"0,-2-2 319 0,5 0 146 0,2-4 78 0,1-3-806 0,1-1 432 0</inkml:trace>
  <inkml:trace contextRef="#ctx0" brushRef="#br0" timeOffset="80521.09">26768 12558 1831 0,'0'2'0'0,"0"2"0"0,-1 1 0 0,-1 1 0 0,0 0 0 0,2 1 0 0,-2 1 0 0,2 1 202 0,0 0-88 0,0-1-40 0,4 1 33 0,5-3-37 0,1 1 1 0,5-3-231 0,-2-1 93 0,2-3 50 0,-2 0 27 0,3 0-212 0,-3 0 119 0,0-10 68 0,-1 1 20 0,-5-2 54 0,0-2-71 0,-3-2 0 0,-2 2 85 0,-2-3-73 0,0 0-17 0,0 3-35 0,-2-1 333 0,-6 0-119 0,-2 3-75 0,-2 0 41 0,1 1-51 0,-1 4 0 0,1 3-42 0,-1-1-311 0,3 4 155 0,-3-2 87 0,5 2 30 0,2 0-670 0,2 0 329 0,2 0 115 0,1 2-359 0</inkml:trace>
  <inkml:trace contextRef="#ctx0" brushRef="#br0" timeOffset="80576.94">27042 12371 2025 0,'17'-10'0'0,"-2"4"0"0,1 1 0 0,0 2 0 0,-2 3 0 0,1 0 0 0,-1 0 414 0,0 6-194 0,-2 9-92 0,-2 3 264 0,0 6-178 0,-2 2-90 0,0 6 290 0,-7-3-414 16,-1 4 0-16,0 1 0 0,-7 5 0 0,-8 5 0 0,-6-6 0 0,-5 0 0 0,-7-2-346 0,-3-1-11 0,-3-2 196 16</inkml:trace>
  <inkml:trace contextRef="#ctx0" brushRef="#br0" timeOffset="81286.05">27219 11722 1291 0,'-4'0'0'0,"-3"-1"0"0,5-3 0 0,1 2 0 0,1 1 0 0,0 1 126 0,10-2-36 0,7 2-9 16,10 0 415-16,9 0-230 0,7 0-114 15,12 0-49-15,6 0 300 0,18 0-183 0,13 0-92 16,7 0-46-16,11 0 187 15,12 0-108-15,-12 0-98 0,0-2-63 0,-3-3 0 16,-5 3 0-16,-5-3 0 0,4 3 0 0,-26-1 0 47,-8 3 0-31,-6 0 0-16,-9 0 0 0,-5 0 0 0,-1 0 0 0,-14 0-212 0,-5 0 107 0,-1 0 5 0,-6 0 49 0,-8 0-142 0,0 0 72 0,-12 0 35 0,0 0-209 0,0 0 129 0,-3 0 66 31,-10 0-476-31,-8 0 261 0,-4 0 144 0,-6 0 67 0,1 0-347 0,-6 0 208 15</inkml:trace>
  <inkml:trace contextRef="#ctx0" brushRef="#br0" timeOffset="81578.41">27470 12141 1531 0,'-7'-4'0'0,"-2"-3"0"0,8 3 0 0,1 1 0 0,0 3 0 0,10 0 0 0,4 0 0 0,11 0 278 15,-1 0-127 1,4 0-57-16,1 0 3 0,-1 3-30 0,1 5-1 0,-1 1-75 0,-2 3 18 0,-5 0 0 16,-1 1 26-16,-5 1-27 0,-6 3 0 0,0 1 36 15,-9 0-8-15,0-1 52 0,-7 4-27 0,-10-1 1 16,-5 1-27-16,-3-1-27 0,-1-4-5 0,-2-3-1 15,0 0-168-15,1-4 92 0,3-1 45 16,-2-1-377-16,8-5 191 0,3-2 102 0,3 0 30 0,8 0-399 16,1-12 223-16,3-7 103 0</inkml:trace>
  <inkml:trace contextRef="#ctx0" brushRef="#br0" timeOffset="81789.07">27896 12039 1657 0,'0'-5'0'0,"0"3"0"0,0-3 0 0,-1 1 0 0,-1 3 0 0,-1-2 0 0,-2 3 0 0,-2 0 223 0,0 0-85 0,-1 7 358 15,0 6-230-15,-4 5-115 0,3 5-59 0,-5 4 179 0,6 3-110 16,3 0-67-16,1 1-29 0,4 1-54 0,0 0 0 16,6 0 24-16,5 3 9 0,8-8-446 15,5-3 218-15,3-2 110 16,0-6-608-16,5-2 295 0,0 0 186 0,-1-9-237 15,-1-1 202-15,-1-4 101 0</inkml:trace>
  <inkml:trace contextRef="#ctx0" brushRef="#br0" timeOffset="82093.45">28122 11943 1867 0,'-8'-16'0'0,"1"5"0"0,3 2 0 0,1-2 0 0,3 8 0 0,0-1 0 0,7 2 0 0,9 2 0 0,3 0 224 0,1 0-86 16,0 0-60-16,0 6-1 0,0 4-42 0,-3 1 1 0,0 0-99 16,-1 1 57-16,-8 1 17 15,-3 3 0-15,-5 0-105 0,0 0 65 0,-2 3 41 16,-8-2 0-16,-6-1 171 0,-3-3-88 0,1-1-33 16,-4-2 323-16,-1 3-166 15,1-4-96-15,3-2 248 0,1-2-187 0,3-2-184 16,1-2 0-16,2 2 0 0,5 0 0 0,4-3 0 0,3 0 0 0,0 0 0 15,15-3 0-15,5-4 0 0,4 0 0 0,8 0 0 16,-2 0 0-16,4 1 0 0,2 1-186 0,1 0-73 16,-4 3 66-1,-3 2-660-15,2 0 410 0,-2 0 203 0,-4 5 103 0,1 8-597 0</inkml:trace>
  <inkml:trace contextRef="#ctx0" brushRef="#br0" timeOffset="82301.14">28371 12308 1622 0,'-16'2'0'0,"4"-1"0"0,0 3 0 0,0-4 0 0,6 3 0 0,3-3 0 0,2 0 0 0,1 0 566 16,0 0-265-16,11 0-125 0,9 0 67 0,5 0-103 0,2 0-53 0,7 0-26 15,1 0 16-15,3-3-33 0,-5-1-8 0,2 1-318 16,-2 0 159-16,-2 0 79 16,-3 1 39-16,4-1-587 0,-9 0 292 0,-6 2 164 15,-1 1-3-15,-6-2-573 47,0 2 329-47</inkml:trace>
  <inkml:trace contextRef="#ctx0" brushRef="#br0" timeOffset="82443.33">28627 12037 1970 0,'-10'-7'0'0,"-5"3"0"0,7 0 0 0,1 4 0 0,-1 0 0 0,1 1 0 0,2 15 0 0,-1 4 477 0,3 6-226 0,1 3-108 0,1 3 443 15,-1 2-276-15,0 0-137 0,-1 7-152 0,1-5-21 16,1 0 0-16,0-1 0 0,1-3 0 0,0-4-38 15,0 3-169-15,0-11 116 0,0-6 63 0,0-4-804 32,0-3 433-32,7-6 91 0</inkml:trace>
  <inkml:trace contextRef="#ctx0" brushRef="#br0" timeOffset="82600.73">28764 12139 1154 0,'1'0'0'0,"-1"0"0"0,2 0 0 0,-1 0 0 0,1 0 304 0,-1 0-135 15,3 1-57-15,-2 5 628 0,4-2-353 0,0 4-175 16,0 2-89-16,6 0-9 16,-3 3-44-16,6-1 0 0,-3 1-687 0,3 0 326 15,-1 1 163-15,4-4 91 0,-4 1-840 0,1-5 434 16,-3-3 217-16,0 0-210 0</inkml:trace>
  <inkml:trace contextRef="#ctx0" brushRef="#br0" timeOffset="82773.23">29051 12039 1355 0,'0'-9'0'16,"0"5"0"-16,0-4 0 0,0 7 0 0,0 1 0 0,0 0 0 0,0 5 0 0,-5 17 786 15,0 9-375-15,-7 10-187 0,2 10-95 0,-5 3 261 0,1 1-182 0,-2 1-86 16,-1 6-44-16,-2-3 150 0,2-2-228 0,-6 5 0 16,4-18 0-16,2-4 0 0,-2-4-24 0,5-9-672 15,-1-7 366-15,4 0 192 16,3-14 82-16,2-3-987 0,3-3 495 0</inkml:trace>
  <inkml:trace contextRef="#ctx0" brushRef="#br0" timeOffset="83039.27">29267 12078 1912 0,'10'0'0'0,"3"0"0"0,0 0 0 0,-4 0 0 0,-1 0 0 0,-3 7 0 0,-2 4 0 0,-3 2 0 0,0 4 258 0,0-2-115 0,-6 5-55 0,-11 0 170 0,-2 2-111 0,-5-3-57 16,0 3-18-16,4-7 238 16,-1-1-138-1,3-2-68-15,6-4 130 0,0 1-100 0,0-3-125 0,8-1-9 0,3-3 0 0,1 1 0 16,0-1 0-16,9-1 0 0,7-1 0 0,6 0 0 16,4 0 0-16,1-3 0 0,4-4 0 0,-1 1 0 15,3 3 0-15,-4-2-879 0,-3 1 418 0,-4 2 197 16,0-2-661-16,-6 1 444 15,2-5 215-15</inkml:trace>
  <inkml:trace contextRef="#ctx0" brushRef="#br0" timeOffset="83422.16">27206 10822 1070 0,'0'-7'0'0,"2"-3"0"0,2 7 0 0,2 0 0 0,2 0 0 0,6 3 0 0,5 0 0 0,2 0 241 16,2 9-103-16,4 8-50 0,0 4 10 0,1 4-21 0,-8 1-10 0,-3 4-30 15,-5 1-88-15,-8 3 44 16,-4 2 0-16,0 8-10 0,-7-10 23 0,-13 0-1 16,-5-2 31-16,-4-4-20 0,-1-4 13 0,-4 2 13 15,2-12-50-15,2-3-2 0,2-2-8 0,0-5 0 16,3-3-256-16,3-1 136 0,13 0 58 15,3-14 38-15,6-5-427 0,4-8 216 0</inkml:trace>
  <inkml:trace contextRef="#ctx0" brushRef="#br0" timeOffset="83603.5">27571 10829 1902 0,'0'0'0'0,"0"0"0"0,0 0 0 0,0 0 0 0,0 0 0 0,0 3 0 0,-3 8 0 0,-4 4 0 0,-2 4 642 0,-1 6-293 0,4 2-161 0,0 4-76 15,4 1 120-15,0 4-97 0,2 0-50 0,4 2-78 0,12-5 30 16,2-4-1-16,5-3-561 0,4-2 280 0,-1-7 142 16,5 2 78-16,-5-11-688 0,1-4 362 15,-1-4 62-15,-2 0 127 16,-2 0-420-16,-1-9 263 0,-8-9 147 0</inkml:trace>
  <inkml:trace contextRef="#ctx0" brushRef="#br0" timeOffset="83912.52">27826 10603 1077 0,'-3'-18'0'0,"-1"-2"0"0,2 8 0 0,2-2 0 0,0-1 0 0,0 9 0 0,2 0 163 15,11 5-64-15,-2 1-31 0,2 0 12 0,2 1 8 16,0 8-51-16,-3 5-63 0,3 2 31 0,-4 1 0 16,-5 3 31-16,0 3-89 0,-6 1 40 15,0-2 25-15,-4 0 0 0,-7 4 37 0,-3-5-13 0,1 4-1 16,0-7 165-16,0-2-87 0,1-1-39 15,2-1-29-15,3-3 94 0,2 0-42 16,1-3-35-16,4-2-21 0,0-3-5 0,0-1 1 0,10-1-1 0,6 1-21 16,2-2-9-16,-1 0 30 15,1 0 1-15,-2 2-59 0,-4-1 30 0,2 6 9 16,-5-2 51-16,-4 2 0 0,-5 2-32 0,0 1-34 16,0 2 60-16,-9 1-31 0,-6-1-2 0,1 0-136 15,-4 0 65-15,0 0 34 0,1-1 0 16,-1 1-660-16,5-3 328 0,0 2 138 0,2-2 89 0,4-3-621 15</inkml:trace>
  <inkml:trace contextRef="#ctx0" brushRef="#br0" timeOffset="84064.36">28031 11025 1697 0,'10'-2'0'0,"-4"-3"0"15,4 5 0-15,2-3 0 0,0 3 0 0,4 0 0 0,3 0 362 0,2 0-163 0,5 0-81 0,6 0 207 16,-2 0-149-16,5 0-70 0,0 0-365 15,-1 3 148-15,2 0 73 0,4 0 47 0,-11 1-719 0,1-2 361 0,-4 0 180 16,-5 1 90-16,-3-2-374 0,1-1 203 0</inkml:trace>
  <inkml:trace contextRef="#ctx0" brushRef="#br0" timeOffset="84248.49">28352 10776 0 0,'-6'-2'0'0,"-1"1"0"0,2-1 0 0,0-2 0 0,0 4 0 0,1 0 799 0,3 0-386 16,-1 0-188-16,2 7 456 0,0 8-322 0,0 6-162 16,0 4-70-16,6 4 268 0,-1 1-179 0,-1 6-89 15,0 5-46-15,0-2-167 0,1 6 71 16,-2-4 21-16,0-5-279 0,-2 1 155 0,0-4 77 0,2-5 39 16,0 3-832-16,3-16 326 0,2-8 253 0</inkml:trace>
  <inkml:trace contextRef="#ctx0" brushRef="#br0" timeOffset="84413.17">28647 10834 1695 0,'0'0'0'0,"0"0"0"0,0 0 0 0,0 0 0 0,0 1 0 0,0 0 0 0,0 2 598 16,0 1-286-16,3 3-137 0,5 1-172 0,3 2 32 15,2 4 1-15,2 1-295 0,2 0 144 0,0 3 74 16,2 0 39-16,1 0-857 0,-3-1 440 0</inkml:trace>
  <inkml:trace contextRef="#ctx0" brushRef="#br0" timeOffset="84622.26">28999 10773 2549 0,'-3'-2'0'0,"-3"-2"0"0,3 1 0 0,1 3 0 0,-4 0 0 0,-3 3 0 0,1 18 0 0,-4 5 0 0,-1 9 446 0,-5 7-205 0,-2 10-94 15,0 0 200-15,-3 7-156 0,0 4-181 0,-1-1-10 47,-1 1 0-47,-3 4 0 16,6-17 0-16,-1-2 0 0,1-7-111 0,5-4 62 0,0-3 52 0,6-14-671 0,6-6 325 0,4-9 184 0,1-3-839 0,0-2 481 16,0-13 231-16</inkml:trace>
  <inkml:trace contextRef="#ctx0" brushRef="#br0" timeOffset="84961">29162 10619 832 0,'17'-8'0'16,"5"1"0"-16,-5 6 0 0,-2 1 0 0,-2 0 362 0,-4 0-164 0,-2 0-80 0,0 3-33 0,-7 5 99 16,0 4-75-16,-2 1-36 0,-10 2 91 0,-3 0-64 15,0 2-24-15,-2-2-53 0,1 2 13 0,1-3-1 16,0 1 1-16,3-1-45 0,2 1 31 0,5-3-8 15,3-1 21-15,2-2 36 0,0 0-36 16,2-1 1-16,8 2 9 0,7-3 34 16,0 0 1-16,3-3-45 0,0 1 144 0,-1 2-72 15,0-1-27-15,-6 0-9 0,-3 2 92 0,-3 0-64 16,-5 1-32-16,-2 3 142 0,0-1-127 0,-13 3-82 16,-6-3 0-1,-4 1 0-15,-3-2 0 0,-3 4 0 0,2-5 0 0,0-3 0 16,3-1-135-1,3 1 81-15,1-5-325 0,3 1 167 0,3-2 110 0,8 0-853 47,2 0 460-47,4-5 230 0</inkml:trace>
  <inkml:trace contextRef="#ctx0" brushRef="#br0" timeOffset="93190.33">6687 13222 2347 0,'-10'0'0'0,"-5"0"0"0,8 0 0 0,0 0 0 0,2 0 0 0,3 0 0 0,0 6 0 0,0 0 0 0,2-1 293 0,0 2-127 0,7 1-65 0,4-1 30 15,0 0-47-15,2 0 10 16,0 0-56-16,2 0-85 0,-1 0 43 0,1 1-1 15,-1-1 43-15,-1 1-445 0,-2 1 217 0,-2-3 115 16,1 3-693-16,-4 1 379 0,0 0 106 0,0-2-282 16</inkml:trace>
  <inkml:trace contextRef="#ctx0" brushRef="#br0" timeOffset="93302.35">6714 13476 1093 0,'-7'1'0'0,"0"1"0"0,4 2 0 0,-4 1 0 0,4-4 0 0,1 3 0 0,1-1 0 0,1 1 68 15,0 1 9-15,0-1-40 0,1 5 1 0,9-1-486 16,-5 3 230-16</inkml:trace>
  <inkml:trace contextRef="#ctx0" brushRef="#br0" timeOffset="93454.98">6699 13825 2156 0,'-14'4'0'0,"4"-1"0"0,-1-1 0 0,4 3 0 0,-4-3 0 0,6-2 0 0,5 0 0 0,0 0 0 0,0-2 0 0,0-10 161 15,10-1-52-15,5-5-81 0,1-2 10 16,4-1 0-16,3-1 0 0,-2-3-398 0,6-1 209 0,-3 3 89 16,-1 0 50-16,1 1-689 0,-1 2 343 0</inkml:trace>
  <inkml:trace contextRef="#ctx0" brushRef="#br0" timeOffset="93632.45">6982 13334 1919 0,'-14'-12'0'0,"5"4"0"0,3 3 0 0,3 1 0 0,1-1 0 0,1 2 0 0,1-1 378 0,0-2-174 0,11 2 81 16,4 0-124-16,1 0-61 0,1 1-31 0,2 0 20 15,-1 2-10-15,2 1-41 16,0 0 0-16,-2 0-508 0,1 0 254 0,-1 1 137 16,-3 2 53-16,-1 3-621 0,-3-1 342 0,2 2 27 15,-5 0-353-15</inkml:trace>
  <inkml:trace contextRef="#ctx0" brushRef="#br0" timeOffset="93922.84">7101 13139 1347 0,'-11'-9'0'0,"0"3"0"0,2 0 0 0,2 6 0 0,5 0 0 0,1 0 0 0,-2 0 0 0,3 5 207 16,0 6-89-16,0 5-40 0,0 3 0 0,4 1 39 15,-2 4-30-15,0 0-9 0,0 3-40 0,-1-1-176 47,-1 0 88-47,0 4 44 0,0-1-109 0,-1-3 72 0,-5-1 41 0,-5-4 76 16,1 2-60-16,-5-5 14 0,1-1-49 0,4-4 257 0,-5-5-119 0,4-1-51 0,2-4-8 0,2-2 143 15,1 1-56-15,4 0-59 0,2-2-18 0,0 0 142 16,4 0-86-16,7 0-43 0,5-2-6 0,0-1-9 16,3-3-28-16,2 2-219 0,1 0 109 0,-1-2 55 0,2 1 37 15,-1-1-573-15,-5 2 262 0,2 1 151 0,-3-1 19 16,0 3-265-16,1-3 157 0,-9 4 100 15,0 0 46-15,-1 0-350 0,-4 0 198 0,-2 0 98 16</inkml:trace>
  <inkml:trace contextRef="#ctx0" brushRef="#br0" timeOffset="94150.85">7175 13491 808 0,'-7'2'0'0,"2"1"0"0,1 1 0 0,0 1 0 0,-5-1 0 0,5 5 0 0,0-1 0 0,-2 3 78 0,0 3 0 0,0 1-40 15,-3 4 89-15,-1 1-48 0,0 1-1 0,-1 1 81 16,-1 0-61-16,1-2-30 0,-3 1 10 0,2-6 211 15,2 0-125-15,0-4-63 0,4-1-32 16,-4-2 294-16,7-7-167 0,2 1-79 16,-1 1 108-16,2-3-94 0,0 0-47 0,6 0 10 0,6 0-22 0,4-6-1 15,1 0-33-15,-2 1 0 0,6 1 0 16,0-1 9-16,-3 2-9 0,2-1-803 0,0 1 400 0,-3 0 140 16,-1-1 120-16,7 1-651 0,-10-1 363 15,1 3 178 1,2-2 89-16,-4-3-327 0</inkml:trace>
  <inkml:trace contextRef="#ctx0" brushRef="#br0" timeOffset="94282.35">7283 13641 1594 0,'-3'-8'0'0,"0"1"0"0,0 3 0 0,1-4 0 0,-4 2 0 0,5 3 0 0,-1 0 0 0,1 2 0 0,1 1 191 0,0 0-76 0,0 0-29 16,0 1 153-16,3 9-101 16,1 1-49-16,1 0-73 0,1 4 22 0,-1 0 9 15,1 0-9-15,-1 0-355 0,1 2 178 0,1-5 88 16,-2 2 45-16,2 1-559 0,0-5 288 0,0-2 64 15</inkml:trace>
  <inkml:trace contextRef="#ctx0" brushRef="#br0" timeOffset="94447.57">7416 13583 1061 0,'-2'0'0'0,"1"-3"0"0,-1 1 0 0,1 1 0 0,1 1 0 0,0 0 684 0,0 0-323 16,13 0-162-16,0 0 203 0,5 0-172 0,3 0-101 0,5 0-46 0,-1 0-41 15,3 0-4-15,0 0-1 0,6 0 11 0,-5 0-427 16,2 0 208-16,-1 0 104 0,-2 0 53 0,0-2-764 16,3 1 391-16</inkml:trace>
  <inkml:trace contextRef="#ctx0" brushRef="#br0" timeOffset="94594.9">8088 13254 1427 0,'1'-9'0'0,"3"1"0"0,-3 2 0 0,2 0 0 0,0 1 0 0,1 3 0 0,1 2 576 16,2 0-269-16,2 0-135 0,2 0-57 0,-2 0-41 0,5 4-1 15,0 5-35-15,0 1-552 0,-1 3 276 0</inkml:trace>
  <inkml:trace contextRef="#ctx0" brushRef="#br0" timeOffset="94740.51">8237 13591 1874 0,'-13'6'0'0,"4"2"0"0,-2 1 0 0,3 2 0 0,5-3 0 0,-5 2 839 16,7-3-405-16,1 1-198 15,0-2-100-15,0 0 276 0,3-1-412 0,5 1 0 16,0-5 0-16,2 1 0 0,0-2 0 0,-2 0 0 16,1 0-534-16,2 0 254 0</inkml:trace>
  <inkml:trace contextRef="#ctx0" brushRef="#br0" timeOffset="96649.31">10740 13004 1671 0,'-7'-2'0'0,"0"0"0"0,1-4 0 0,0 4 0 0,5-4 0 0,-1 3 248 0,2-4-105 0,2 2-52 16,11 0 160-16,7 0-111 0,4 2-51 15,5 2-26-15,2-2 14 0,3 3 0 16,2 0-30-16,-4 3-9 0,0 6-50 0,-1 5 24 0,-3 0 1 15,-3 4-106-15,0 4 75 0,-11-1 23 16,-5 3-13-16,-7 1-2 0,-2-1 47 0,-5 0-53 0,-12 3 219 16,-6-8-103-16,-7 0-39 15,-2-2-20-15,-3-5 102 0,-3-2-51 0,-2 0-20 16,6-5 3-16,1-4-102 0,2 2 32 0,3-3 1 16,2 0-429-16,11-6 221 0,7-4 113 0,6-3-627 15,2-3 321-15,4-2 179 0,15-5 79 16,6 0-458-16</inkml:trace>
  <inkml:trace contextRef="#ctx0" brushRef="#br0" timeOffset="96847.58">11118 12893 1322 0,'0'-7'0'0,"-3"0"0"0,-2 3 0 0,0 3 0 0,-4 1 0 0,-1 0 0 0,-2 1 665 16,-3 10-304-16,3 4-167 0,-2 6-78 15,1-2 318-15,3 6-198 0,1 2-99 0,3 2 124 0,4-3-116 16,2 2-85-16,0 0-60 0,17-2 0 0,2 3 0 15,3-1 0-15,4-7-182 0,3-1 4 0,2-3 107 16,-2-4 55-16,2-5-626 0,2 1 331 16,-4-6 61-16,-3-3 114 0,-2 0-464 0,0-3 281 0,-4-6 141 15,1-3-355-15</inkml:trace>
  <inkml:trace contextRef="#ctx0" brushRef="#br0" timeOffset="97167.13">11304 12664 982 0,'-7'-25'0'32,"3"3"0"-32,0 4 0 0,3 3 0 0,1-1 0 0,0 10 0 0,3 1 388 0,6 0-175 0,2 5-88 0,0 0-44 0,2 0 104 0,1 0-79 0,-2 5-34 0,1 2-59 0,-3 4-1 0,0 0 26 0,-1 3 9 0,-2 3-79 0,-5 0 44 31,-2 4-9-31,0 0 63 0,0 1-28 0,0 1 9 0,0-3-9 0,-2-2 21 31,-5 0-47-31,1-1 19 0,1-5 1 0,-1 4 44 0,3-4-11 0,0-1-35 0,1-3 18 0,1 1-50 0,1-3 12 0,0 2 36 0,0-5-80 0,6 2 33 16,3-2 0-16,-1 1-49 15,2 1 34-15,-4 1 5 0,0 1 17 0,-3 3 57 0,-1-1-15 16,-2 2-33-16,0 1-23 0,-3 5 336 16,-9-2-149-16,-6 0-74 0,-2 1-21 0,-4-1 62 15,-2 2-54-15,-3-1-18 0,2-5-380 0,2-1 171 16,4-4 87-16,3-1-734 0,3 0 375 0,3-4 196 15,9-1 59-15,3 0-652 0</inkml:trace>
  <inkml:trace contextRef="#ctx0" brushRef="#br0" timeOffset="97329.17">11534 13028 839 0,'3'0'0'0,"0"0"0"0,2 0 0 0,1 0 0 0,-1 1 633 0,4-1-297 0,-2 0-150 16,6 0 125-16,0 0-136 0,7 0-60 15,2 0-43-15,1 0 3 0,4 0 1 0,3 0-39 0,1 0-424 16,1 3 222-16,-4-1 96 16,0-1 54-16,-4 0-687 0,-4 3 350 0,-3-3 177 0</inkml:trace>
  <inkml:trace contextRef="#ctx0" brushRef="#br0" timeOffset="97505.74">11760 12786 2147 0,'-8'-6'0'0,"2"3"0"0,1 1 0 0,1 2 0 0,-1 0 0 0,2 0 0 0,1 5 0 0,2 12 0 0,0 2 207 15,0 7-84-15,0 3 286 0,4 5-177 0,1-5-101 0,-1 8-47 16,0 0-16-16,0 1 0 0,0 5-21 0,0-9-9 0,-3-2-460 16,2 0 229-16,1-6 115 0,0-5-693 0,0 1 359 15,1-14 210-15</inkml:trace>
  <inkml:trace contextRef="#ctx0" brushRef="#br0" timeOffset="97663.32">11933 12853 1188 0,'-4'1'0'0,"0"2"0"0,1-3 0 0,1 7 0 0,1 0 0 0,1 2 563 0,0 2-263 0,0 3-122 15,9-2-74-15,-1 4-188 0,5-3 61 0,-1 4 31 16,3-4-668-16,1 3 315 0,3-6 165 0,-2-1 80 15</inkml:trace>
  <inkml:trace contextRef="#ctx0" brushRef="#br0" timeOffset="97836.9">12181 12772 1721 0,'0'-10'0'0,"0"2"0"0,0 1-1 0,0 3 1 0,-2 4 0 0,2 0-1 0,-2 4 316 0,-2 17-140 0,-1 9-68 0,0 6 206 16,-1 8-128-16,0 0-79 0,0 5-34 0,1 1 268 15,-4 4-151-15,0 1-76 0,-1 11-96 0,1-14 21 16,-4 0-1-16,2-6-449 0,0-5 225 16,1-5 112-16,0 0 65 0,5-16-766 0,1-10 341 0,2-6 214 15,-1-4 16-15</inkml:trace>
  <inkml:trace contextRef="#ctx0" brushRef="#br0" timeOffset="98161.81">12322 12665 1336 0,'13'-10'0'0,"2"2"0"0,-2 2 0 0,4 4 0 0,-6 2 0 0,1 0 0 0,-4 1 0 0,-1 10 195 0,-4 6-78 16,-2 0-31-16,-1 3 100 0,-1 1-74 0,-7 3-38 31,-6-2 0-31,0 3 63 0,-2 0-35 0,1-1-38 0,-1-4 1 0,4-2 40 0,2-1-33 0,1-5-1 16,3 2 78-16,4-4-61 15,2-4-25-15,0 0-1 0,3-5 5 0,11 3-20 0,2-4-10 0,4 0-15 32,3 0 15-32,-1 0 0 62,2 0 1-62,0 0 86 0,-7 4-49 0,-2 2 1 0,-4 3-38 0,-2 2 137 0,-3 5-175 0,-5 1 0 0,-1 1 0 0,-1 2 0 0,-13 0 0 0,-1 1 0 0,-5-1 0 0,-1 3 0 0,-1-7 0 0,1 0 0 0,2-4 0 0,-1 1 0 16,1-5 0-16,1 1-429 15,2-4-26-15,0-1 169 0,-1-1 130 0</inkml:trace>
  <inkml:trace contextRef="#ctx0" brushRef="#br0" timeOffset="98514.34">10778 13580 896 0,'-11'-12'0'0,"4"8"0"0,5-1 0 0,2 0 351 0,0 3-157 0,11-1-79 16,8 1-30-16,8 1 422 0,7-2-235 0,12 2-117 15,5 0-60-15,13-3 352 0,16 0-197 0,4-2-110 16,13 1 163-16,9 1-182 15,6-2-121-15,1 2 0 0,12-1 0 16,-19 3 0-16,-6 1 0 0,0-1 0 0,-7 2 0 0,-3 0 0 16,6 0 0-16,-30 5 0 0,-3 1 0 0,-9 0 0 15,-6-2 0-15,-7 2-213 0,-3-2-22 0,-18 0 114 16,-4-1-209-16,-7 0 146 0,-6-1 74 0,-3-1 36 16,0 0-125-16,-5-1 85 0,-14 3 39 0,-5-2-347 15,-6 4 192-15,-6 2 97 0,-6 0 38 0</inkml:trace>
  <inkml:trace contextRef="#ctx0" brushRef="#br0" timeOffset="98796.9">11048 13854 1959 0,'-17'-7'0'0,"6"4"0"0,8 3 0 0,3 0 0 0,0 4 0 0,14 7 0 0,4 1 153 0,6 4-49 15,1-3-39-15,1 6 72 0,1-1-50 0,-1 3-26 16,1-2 1-16,1 4-113 0,-8-2 39 0,-3 2 24 16,-3 4 5-16,-8 0 20 0,-6 1-1 15,0 6 124-15,-6-6-67 0,-14-4-28 0,-4 0 0 16,-6-3 85-16,-3-3-57 0,-2-2-19 16,3-7-9-16,0-5-228 0,4-1 100 0,5-3 50 15,3-3 25-15,2-10-577 0,11-3 285 0,5-6 125 16,2-2-265-16,11-5 196 0,9 0 70 0,5-5-381 15,1 5 254-15,3-3 122 0</inkml:trace>
  <inkml:trace contextRef="#ctx0" brushRef="#br0" timeOffset="98966.43">11345 13897 1268 0,'18'-14'0'0,"-3"7"0"0,0-3 0 0,-8 8 0 0,-4 2 0 0,-1 0 0 0,-2 1 249 0,0 12-106 0,0 4 236 16,-4 2-176-16,-4 4-83 0,-2 3-42 0,2 2 492 15,2 2-267-15,-2 3-124 0,5-3-76 0,1-1 233 16,2 1-336-16,0-2 0 0,2 5 0 0,10-8 0 15,4-3 0-15,4 0 0 0,4-6-79 0,1-5-131 16,7-2 133-16,-5-6-643 0,4-3 372 0,-4-5 119 31,-1-8 109-31,0-4-331 0,-1-1 199 0,-7 0 112 0</inkml:trace>
  <inkml:trace contextRef="#ctx0" brushRef="#br0" timeOffset="99234.86">11648 13694 1856 0,'-4'-10'0'0,"2"1"0"15,0 4 0-15,2-5 0 0,0 8 0 0,0 2 0 0,4 0 0 0,4 0 0 0,1 0 224 0,0 6-85 0,-2 3-32 0,1 5-35 0,-3 0-1 16,-2 1-34-16,1 2-58 0,-4 2 37 0,0-4-8 16,0 0 28-16,0 0 12 0,-6 0-12 0,-1-4 1 15,-1 5 8-15,-1-7 121 0,2-1-65 0,-1 1-32 16,0-3 144-16,1-1-89 15,1 2-34-15,3-7 66 0,1 0-60 0,2 0-30 0,0 0 0 0,5 0 4 16,8 0-67-16,4-7-3 0,3-1 0 16,4-1-69-16,0 2-21 0,6-4 72 15,-2 4 22-15,0 2-242 0,1-1 106 0,-1 4 79 16,0 1-812-16,1 1 405 0,-8 0 216 0,-2 0-514 16</inkml:trace>
  <inkml:trace contextRef="#ctx0" brushRef="#br0" timeOffset="99415.93">11847 13989 1323 0,'-19'2'0'16,"2"3"0"-16,1 1 0 0,3-2 0 0,8 1 0 0,-1-2 283 0,4 1-124 0,2-1-61 0,0 1 351 16,3 1-211-16,12-2-100 0,3 0-52 0,4 1 139 0,3-2-95 0,2 0-38 0,-1 0-32 0,2-1-4 15,0 2-19-15,0-3-1 0,-2 0-386 0,3 0 203 0,-6 0 87 0,-4 0-584 0,1 0 303 0,-5 0 180 16,-1 0-10-16,-1 2-485 0,-7-2 314 15</inkml:trace>
  <inkml:trace contextRef="#ctx0" brushRef="#br0" timeOffset="99584.36">12062 13791 1230 0,'-7'2'0'0,"-1"-2"0"0,4 3 0 0,-6 6 0 0,5 0 0 0,1 6 0 0,0 7 526 0,1 3-244 0,1 6-123 16,-1 8 288-16,2-3-210 15,1 3-101-15,0 1-32 0,0 1-34 0,0-3 0 0,0 5-25 0,0-11-279 16,0-2 135-16,0-2 68 16,1-5 33-16,4-4-586 0,2-1 319 0,-1-9 147 15,3-9 76-15</inkml:trace>
  <inkml:trace contextRef="#ctx0" brushRef="#br0" timeOffset="99768.75">12235 13930 2170 0,'0'0'0'0,"-3"0"0"0,1 0 0 0,1 0 0 0,1 0 0 0,0 0 358 0,0 5-162 15,7 1-71 1,0 4 136-16,6 1-113 0,-1 2-56 0,2-4-28 0,-2 3-135 0,4 2 62 0,-4-3 18 0,0 1 0 0,0-2-571 16,-1-1 299-16,-2 0 150 0,3-1-652 15,-4-3 389-15,-1-2 196 0,-1-1-372 0,0 0 264 0</inkml:trace>
  <inkml:trace contextRef="#ctx0" brushRef="#br0" timeOffset="99943.88">12488 13808 923 0,'4'-3'0'0,"-2"-2"0"0,1 5 0 0,-2-3 0 0,-1 3 0 0,0 3 561 0,0 14-262 0,0 5-132 16,-4 10-65-16,-6 4 225 0,-2 8-150 0,-2 1-70 15,1 6 311-15,-4 5-191 16,0 4-95-16,-1 3-40 0,2-7 7 0,-1-6-32 0,3 1 0 0,0-9-292 15,4-1 131-15,2-2 73 16,4-15 24-16,1-5-717 0,0-5 375 0,1-6 187 0,2-2 2 16,-1-5-772-16</inkml:trace>
  <inkml:trace contextRef="#ctx0" brushRef="#br0" timeOffset="100231.18">12672 13767 1344 0,'15'-8'0'0,"-1"-3"0"0,3 4 0 0,2 1 0 0,-2 3 0 0,-2 3 0 0,-3 0 0 0,-2 3 317 15,-4 10-141-15,-2 3-71 0,-4 4-25 0,0 1 49 16,-4 1-47-16,-9 2-23 0,-2-2 0 0,0 1 99 16,-4 0-52-16,1-6-39 0,-1-1 86 0,3-3-58 15,-1-1-30-15,5-2 231 0,-3-1-122 0,6-4-73 16,3-2-33-16,2-1 173 0,0 0-185 0,4 0-56 15,0-1 0-15,0-1 0 0,11 0 0 0,5 0 0 16,4 0 0-16,2 0 0 0,4 0 0 0,1-3 0 16,0-3 0-16,1 4 0 0,1-2-12 15,0 3-390-15,1 0 210 0,-4 1 45 16,-3 0 69-16,-2 0-854 0,0 0 448 0</inkml:trace>
  <inkml:trace contextRef="#ctx0" brushRef="#br0" timeOffset="100385.35">13147 14071 2338 0,'-7'0'0'0,"4"0"0"0,-3 0 0 0,2 0 0 0,-1 0 0 0,3 0 0 0,1 0 0 0,0 0 1033 0,1 0-498 0,0 0-510 0,0 0-25 16,0 0 0-16,0 0 0 0,1 0 0 0,0 0-234 15,3 0 41-15,-1 0 124 0</inkml:trace>
  <inkml:trace contextRef="#ctx0" brushRef="#br0" timeOffset="102097.64">10447 12847 1331 0,'-10'-9'0'0,"-1"4"0"0,5 2 0 0,2 1 0 0,-3 2 0 0,5 0 0 0,1 14 0 0,1 8 413 15,0 7-188-15,0 12-93 0,0 12-37 16,5 6 102 0,0 10-79-16,1 12-40 0,-2 16 225 0,5 12-133 0,-5 19-56 0,0-8 83 31,0 6-80-16,-3-2-29-15,3 1-10 0,-2-7-85 0,-2 7 11 0,2-34 34 16,-2-11 0-16,3-10-127 0,-3-9 63 0,1-7 33 0,1-3 8 0,-2-19 31 0,1-10-8 0,-1-3-13 0,0-10-33 0,0 0-2 16,0-9-6-16,0 0-139 15,-4 0 81-15,-3-8 27 0,2-4 24 0,0-5-646 0,3-1 320 0,2-4 155 16</inkml:trace>
  <inkml:trace contextRef="#ctx0" brushRef="#br0" timeOffset="102598.59">13114 12984 1555 0,'0'-20'0'0,"0"6"0"0,0 3 0 0,0-1 0 0,0 2 0 0,3 3 0 0,0 2 0 0,4 5 513 16,0 0-238-16,1 3-120 0,0 16-59 0,-2 11 181 0,3 13-111 0,-4 9-70 0,-1 11-30 0,-2 9 364 0,-2 9-197 15,0 9-164 16,0 16-69-31,0 10 0 0,0 9 0 16,-2 9 0-16,-7-2 0 0,0-7 0 0,1 8 0 0,2-34 0 0,2-13 0 0,3-13 0 16,-2-15 0-16,2-7 0 0,1-3 0 0,0-23-15 31,0-7-72-31,0-6-414 0,0-8 223 0,0-4 121 0,1 0-359 0,4-8 244 0,3-10 119 0</inkml:trace>
  <inkml:trace contextRef="#ctx0" brushRef="#br0" timeOffset="106808.3">14138 13397 855 0,'0'0'0'0,"0"0"0"0,0 0 0 0,0 0 0 0,0 0 0 0,0 0 0 0,0-1 0 0,0 1 0 0,0 0 0 0,0 0 96 0,1 0-29 15,-1 0 0-15,2 0 73 0,-1 0-50 16,1 0-16-16,0 0 100 0,-1 0-67 0,1 0-35 16,-1 0 1-16,2 0 53 0,-3 0-34 0,0 0-10 15,2 0-44-15,-2 0 31 0,0 0-1 0,0 3-29 16,0 3 13-16,0 1-13 0,-2 4-1 0,-9 2 1 16,-2 3-150-16,-2 2 74 0,-4 1 48 15,0 3-125-15,-5 1 60 0,1-3 42 16,-2 4-5-16,-3-1 0 0,6-2-26 0,0-5 49 0,2-4-48 15,3 0 193-15,1-2-80 0,0-1-36 16,7-6 89-16,3 0-58 0,4-1-18 0,2-2 0 16,0 0 160-16,0 1-77 0,0 1-43 0,10 2 58 15,4-1-54-15,3 3-26 0,3 0-1 0,3 1 2 16,1 0-28-16,2 1 0 0,-4 0-1 0,6 1-42 16,-2 0 0-16,3 3 53 0,-4-2-62 0,-1 0 26 15,-3-1-1-15,1-1 25 0,-4 4-254 0,3-3 108 16,-8-1 61-16,-5-1-442 15,-1-3 215-15,-2 2 126 0,-4-4 19 0,2 4-440 16,-3-3 270-16,0-2 130 0,-3 4 66 0</inkml:trace>
  <inkml:trace contextRef="#ctx0" brushRef="#br0" timeOffset="107062.4">13961 13955 1317 0,'-10'3'0'0,"1"2"0"0,1 4 0 0,3-1 0 0,0 1 0 0,5 2 0 0,0 0 556 0,5 1-258 0,9 1-131 16,6 1-54-16,2-3 272 0,4-1-173 0,1 0-87 15,1 0-43-15,1 0 64 0,1-2-44 0,-2 1-37 16,-3-2-72-16,-1 1 0 0,-3-4 45 16,-3 3 1-16,2-1-159 0,-11-2 74 0,-1-2 42 0,-2 0-95 15,-2 0 64-15,-4-2 37 31,0 0-47-31,0 0-323 0,0 0 179 0,0 0 40 0,-1 0 61 0,-2-2-412 16,0-2 221-16,2-3 126 16,1 0-470-16</inkml:trace>
  <inkml:trace contextRef="#ctx0" brushRef="#br0" timeOffset="107564">14876 13375 1390 0,'-1'-3'0'16,"-4"1"0"-16,0-4 0 0,3 5 0 0,-3-2 0 0,0 1 0 0,4 2 0 0,-1 0 438 0,0 2-201 0,2 8-99 15,0 7-51-15,0 4 114 0,0 6-86 0,0 6-40 16,5 8 148-16,0 4-93 0,0 9-47 0,-1 10 47 16,-1 1-51-16,-1 3 0 0,-1 0-42 0,-1 0-55 15,0-3 27-15,0 6 10 16,0-19 18-16,0-7-59 0,0-5 29 0,0-6 1 0,0-5 29 16,0 1-12-16,0-16 12 0,0-5-28 15,0 0 2-15,0-6 7 0,0-3 7 0,0 0-51 16,0 0 21-16,0 0-8 0,0-3 28 0,0-3-224 15,0 3 108-15,0-4 47 0,-1-1 28 0,-1 0-598 16,0 2 293-16,1-3 147 0,-1 1 64 0</inkml:trace>
  <inkml:trace contextRef="#ctx0" brushRef="#br0" timeOffset="108395.91">15498 13200 1147 0,'-14'-7'0'0,"3"-4"0"0,-1 5 0 0,1-1 0 0,4 2 0 0,4 0 0 0,1 5 0 0,2-2 0 0,0 2 284 0,0-2-114 0,10 2-71 0,6 0-32 16,2 0 85-16,6 2-58 0,-1 3-28 15,2 2-7-15,0 3-23 16,0 0 1-16,-3 1-36 0,-1 2 0 0,-1 2 36 0,0 2 9 0,-8-1-68 15,-1 2 29-15,-3 3 1 0,-7 1 28 0,-1 2-8 16,0 2 17-16,-3 1-45 0,-12-3 28 0,-6 0 96 16,-4-1-48-16,-1-4-10 0,-2 1-5 0,0-7-24 15,0-6-2-15,1 0-53 16,3-4 27-16,0-1 3 0,-1-2 34 0,6 0-332 0,5-2 154 0,1-4 67 16,5-5 41-16,-2 4-450 15,9-3 227-15,1-1 72 0,0 0 69 0,7-1-314 16,6 0 192-16</inkml:trace>
  <inkml:trace contextRef="#ctx0" brushRef="#br0" timeOffset="108631.3">15842 13155 914 0,'-9'-8'0'0,"-3"3"0"0,1-2 0 0,-2 6 0 0,2 1 581 0,-1 0-272 0,-4 3-136 0,2 8-68 0,-4 7 140 0,3 5-109 0,0 1-50 0,5 2-25 0,0 3 216 0,4-1-120 0,3 4-51 0,3-7 77 0,0 3-73 0,9-1-36 0,9-1-97 16,4-1 31-16,3-1 8 15,2-6 20-15,1-1-312 0,1-6 156 0,1-1 79 0,-2-2 38 16,3-1-205-16,-6-7 58 0,-2 0 81 0,-1 0-41 16,-3 0-469-16,-2-11 272 0,2 1 125 15,-7-8-402-15</inkml:trace>
  <inkml:trace contextRef="#ctx0" brushRef="#br0" timeOffset="108986.25">16069 13005 974 0,'-5'-13'0'0,"0"-1"0"0,0 0 0 0,4 4 0 0,1 5 0 0,0-1 66 0,0 4-29 0,0 0 0 0,6 2 9 15,0 0 378-15,3 0-193 0,-1 0-98 0,-1 6-48 0,-1 2-77 16,-1 2 9-16,-2 3 20 0,-1-1-118 0,-2 4 59 15,0-1 30-15,0 1-1 0,-2 1 10 0,-4-2 20 16,-2 0 0-16,0-3 161 0,-1 1-85 0,1-2-39 16,0 1-40-16,1-3 191 15,0-1-95-15,4-1-46 0,0-2-24 0,1 1-27 16,2 1 13-16,0-3-9 0,0 0-28 0,8-1 27 16,4 1 1-16,1-1-94 0,1 3 56 0,0 2 14 15,0-2 1-15,-2 2-116 0,-2 4 67 0,0-3 4 16,-2 6 31-16,-4-1 41 0,-3-2 1 0,-1 4-62 15,0-1 232-15,-1-3-98 0,-6 6-44 0,-8-7-23 16,1-2-56-16,-3 0 46 0,-1-4-7 0,1 0-193 16,-2-1 101-16,2-1 56 15,0-3-1-15,2 0-662 0,-2 0 327 0,1 0 133 0,1-3 96 0,2 0-639 16</inkml:trace>
  <inkml:trace contextRef="#ctx0" brushRef="#br0" timeOffset="109255.85">15185 13735 2388 0,'-21'-3'0'16,"7"0"0"-16,3 3 0 0,5-3 0 0,6 3 0 0,3-1 0 0,20-2 0 0,12-3 0 0,7 1 0 0,13-5 244 0,4 5-108 0,3-1-50 0,7 0 149 15,2 1-99-15,7-1-50 0,14 3 144 0,-11 3-101 0,1 0-46 16,-2 0-24-16,-4 0 1 0,-4 0-1 0,3 0-59 16,-19 2 0-16,-6 1 0 0,-4 1-23 15,-5-1 30-15,-5-1-317 0,0-2 183 16,-19 3 66-16,-6-1 47 0,-8-1-491 0,-3 1 241 16,0 2 82-16,-3-1-317 0,-15 2 236 0,-5-1 113 15,-2 3 57-15,-6 0-471 0</inkml:trace>
  <inkml:trace contextRef="#ctx0" brushRef="#br0" timeOffset="109503.43">15353 13967 1346 0,'-3'2'0'0,"0"0"0"0,0-1 0 0,1 2 0 0,2-3 0 0,0 7 0 0,2-2 0 0,10 3 149 0,1 1-57 0,2 3-28 15,1 0 8-15,2 3-27 0,-5-3-10 0,1 4 1 0,-5 1-6 16,-2-3 6-16,-4 4 0 0,-3-1 8 0,0 2 43 16,-3-2-26-16,-13 1 0 15,-4-1 60-15,-3-4-43 0,-5 2 9 0,1-4-181 0,-1-5 65 0,0-1 33 16,2-1-1-16,2-3-397 0,-1-1 201 0,12 0 89 16,5-1 56-1,7-10-524-15,1-4 263 0</inkml:trace>
  <inkml:trace contextRef="#ctx0" brushRef="#br0" timeOffset="109702.89">15584 13958 1759 0,'-2'5'0'0,"-4"3"0"0,-2-1 0 0,0 4 0 0,-4 4 0 0,2 4 0 0,-2 2 237 0,0 4-92 16,2 2-59-16,1-3 397 15,4 6-224-15,4-4-111 0,1 2-57 0,0 0 81 47,3-7-73-47,12-1-32 0,3-2 1 0,3-2-317 0,4-5 143 0,2 1 80 0,-3-9-535 0,3-1 298 0,-3-2 150 0,1 0-619 0,-2-2 350 0,3-7 159 16,-7-2 97-16</inkml:trace>
  <inkml:trace contextRef="#ctx0" brushRef="#br0" timeOffset="109974.17">15789 13800 1359 0,'-3'-7'0'0,"2"0"0"16,-1 2 0-16,2 0 0 0,0 5 0 0,0 0 0 0,2 0 0 0,6 0 0 0,2 0 149 0,-2 0-56 0,2 5-107 15,-1 5 34-15,-1-1-9 0,-4 3 25 0,-2 1-85 16,-1 1 43-16,-1 2-1 0,0 0 52 0,-1 0 21 16,-9-3-31-16,-2 3 1 0,1-3 0 0,-3-1 117 15,2 2-55-15,1-4-36 0,-2 0 98 0,2-3-62 16,3-2-31-16,-1-1 12 15,5 1 8-15,2-2-51 0,2-2 0 0,0 0 4 0,5-1-5 0,9 0 1 16,3 0 9-16,3 0-133 0,3-2 62 0,1-3 31 16,4 0 0-16,-3 0-136 0,5 3 66 0,-6-2 42 15,3 3-558-15,-2 1 279 0,0 0 104 0,-6 0 81 16</inkml:trace>
  <inkml:trace contextRef="#ctx0" brushRef="#br0" timeOffset="110152.37">15941 14082 1112 0,'-18'2'0'0,"0"-1"0"0,-1 2 0 0,6 0 0 0,4-1 0 0,3 1 467 16,3-1-216-16,3 2-108 0,0-1-44 0,9 0 171 15,8-2-117-15,7 2-58 0,0-2-30 16,6 1 8-16,-3 0-9 0,1-2-28 16,0 0-170-16,-1 0 85 0,-3 0 42 0,4 0-444 15,-8 0 239-15,-1 0 124 0,-2 0 62 0,-4 0-628 16,-1 0 284-16,1 0 158 0</inkml:trace>
  <inkml:trace contextRef="#ctx0" brushRef="#br0" timeOffset="110344.98">16084 13917 791 0,'-5'0'0'0,"-2"0"0"0,4 0 0 0,-2 0 0 0,2 0 0 0,1 10 538 15,0 4-256-15,1 3-123 0,1 2 245 0,0 5-184 16,0 5-92-16,0 5 25 0,0-2-62 0,0 4-28 15,0 0 0-15,0-2-99 0,0 0 35 0,0 0 10 16,0-8 27-16,0-4-409 0,0-3 205 0,0-6 102 16,0-4 51-16,0-2-705 15,0-7 356-15</inkml:trace>
  <inkml:trace contextRef="#ctx0" brushRef="#br0" timeOffset="110492.08">16223 13969 1896 0,'0'0'0'0,"0"2"0"0,-2-1 0 0,1 2 0 0,-1 0 0 0,2 3 0 0,0-1 0 0,0 2 269 31,6 1-107-15,5 2-68-16,0 2-29 0,5-2-84 0,-2 1 28 0,4 1 0 0,0 0 35 0,0-4-532 0,-2 1 262 0,2-4 130 0,-1 0-637 0,-3-1 350 16</inkml:trace>
  <inkml:trace contextRef="#ctx0" brushRef="#br0" timeOffset="110675.03">16439 13912 1378 0,'0'-6'0'0,"0"0"0"0,-3 2 0 0,2 4 0 0,-2 0 0 0,1 0 0 0,-1 11 0 0,-2 8 451 0,0 3-199 0,0 8-112 16,-2 5-53-16,-1 2 168 0,0 4-110 16,-3 5-54-16,-1 8-19 0,-1-6 3 15,0 2 1-15,-3-4-40 0,0 2-77 0,1-3 39 16,-4 0 9-16,5-10-346 0,0-5 188 0,3-6 93 15,3-3 47-15,2-7-702 0,3-2 297 0,1-12 197 16</inkml:trace>
  <inkml:trace contextRef="#ctx0" brushRef="#br0" timeOffset="110972.29">16584 13876 1303 0,'16'-10'0'0,"-1"3"0"0,2 3 0 0,-2 1 0 0,3 3 0 0,-7 0 0 0,1 0 0 0,-4 4 167 0,-2 8-65 0,-4 3-33 16,1-1 20-16,-3 5-53 0,0 0 0 15,-8 0 0-15,-6 2-64 0,-1-2 32 0,-3 1 10 0,-2-4 21 16,0 0 41-16,0-3 0 0,0-1-40 16,1-4 69-16,0 2-25 15,7-3-9-15,1-5 154 0,4 1-94 0,0-2-48 0,5 0-24 0,1 1 99 16,1-2-66-16,6 0-28 0,6 0 1 0,7 0-9 15,0-4-20-15,6-4 9 0,1 4-9 0,2-3-202 16,0 1 100-16,2-1 52 0,-1 0-430 0,1 3 214 16,-5-2 119-16,-3 4-275 15,0-1 179-15,-4 2 68 0,0-1 42 0,-7 2-415 16,-2 0 237-16</inkml:trace>
  <inkml:trace contextRef="#ctx0" brushRef="#br0" timeOffset="111326.27">17056 13201 1286 0,'0'-14'0'0,"-2"1"0"0,0 3 0 0,1 3 0 0,-2-2 0 0,1 8 460 0,2 1-211 0,0 0-107 0,0 7-53 0,0 13 101 15,2 10-68-15,2 5-47 0,1 13-1 0,-2 8 227 16,1 9-133-16,-1 4-66 16,0 14 16-16,-3 0-46 0,0 7 1 0,0 7-250 15,0 2 107-15,-2 9 62 0,-1-13 17 0,-3-5-322 16,1-5 175-16,2-16 86 15,0-8 3-15,1-4-250 0,0-26 80 0,0-6 99 0,2-6-2 0,-2-4-100 16,1-7 93-16,-1 1 38 31,1-9-394-31</inkml:trace>
  <inkml:trace contextRef="#ctx0" brushRef="#br0" timeOffset="112502.96">17383 13793 1568 0,'-10'0'0'0,"1"0"0"0,3 0 0 0,6-2 0 0,0 2 0 15,6 0 0-15,13-2 488 0,5 1-226 0,7-3-104 0,4-1 102 0,3 2-112 16,-1 0-57-16,2-3-27 0,1 3-159 0,6 1 74 16,-7-1 24-16,0 3-156 0,-4-3 94 0,0 3 48 31,-6 0 23-31,3 0-495 0,-14 0 256 0,-4 0 54 31,-4 0 92-31</inkml:trace>
  <inkml:trace contextRef="#ctx0" brushRef="#br0" timeOffset="112691.45">17685 13468 1001 0,'-7'0'0'0,"0"0"0"0,1 8 0 0,3 0 0 0,2 8 548 0,1 6-256 0,0 2-128 16,0 7-64-16,5 6 162 0,5 4-118 0,-1 5-54 15,-3 0-27-15,2 0-60 0,-3 2 0 0,0 6 43 16,1-13-287-16,-5-2 138 0,0-4 70 0,1-3-424 15,-2-5 237-15,0 0 123 0,0-10 56 0,0-7-539 16,0-4 268-16</inkml:trace>
  <inkml:trace contextRef="#ctx0" brushRef="#br0" timeOffset="112991.49">18276 13282 1705 0,'-5'-7'0'0,"0"1"0"0,2 5 0 0,1 1 0 0,1 0 0 0,1 1 0 0,0 12 699 0,0 5-322 16,0 10-175-16,8 4 139 0,0 5-152 15,0 8-76-15,0 2 167 0,2 13-255 0,-2 0-25 16,3 6 0-16,-5 6 0 0,2-2 0 0,-3 2 0 15,-1 8 0-15,-2-15 0 0,0-3 0 0,-2 2 0 16,0-6 0-16,0 1-26 0,-2-1-102 16,0-18 33-16,-1-8-429 0,0-9 222 0,2-5 132 15,-3-8-145-15,1 1 130 0,2-10 79 0,-1-1 33 16,2 0-488-16,0-4 263 0,0-8 121 16,0-8 74-16</inkml:trace>
  <inkml:trace contextRef="#ctx0" brushRef="#br0" timeOffset="113235.26">18724 13282 1746 0,'0'-13'0'0,"-1"5"0"0,-1 1 0 0,2 1 0 0,0 3 148 0,0-1-46 16,2 4-38-16,7 0 539 0,2 1-283 0,5 8-142 0,-2 1-70 0,5 4 150 15,-1-2-115-15,-2 1-53 0,2 3-268 0,0 2 107 16,0 0 54-16,2 1 36 0,-4-3-641 0,-2 1 330 16,-1 0 164-16,-1-4-646 15,-1 0 374-15,0-1 155 16,-3-3 108-16,-2-3-153 0,-2-4 126 0,1-2 64 0</inkml:trace>
  <inkml:trace contextRef="#ctx0" brushRef="#br0" timeOffset="113408.13">19005 13289 1023 0,'2'-14'0'0,"-2"0"0"0,0 2 0 0,1 0 0 0,1-3 0 0,-1 8 0 0,1 0 0 0,0 3 250 0,-1 1-107 16,2 3-53-16,-2 0-17 0,0 0 272 0,1 7-153 0,-2 10-79 31,0 4 257-31,0 5-166 0,0 6-75 0,-4 1 99 0,-7 5-96 0,0-1-47 16,-4 3-25-16,2 1-63 0,-4 3 8 0,1-6 32 16,-2 1 0-16,0 2-308 0,-2-4 154 0,2-3 77 15,-1 4 47-15,4-13-243 0,7-6 100 0,1-6 80 16,4-9-721-16,1-2 371 0,2-2 175 0</inkml:trace>
  <inkml:trace contextRef="#ctx0" brushRef="#br0" timeOffset="113753.5">19226 13021 1350 0,'19'-19'0'0,"-5"10"0"0,5 0 0 0,-2 5 0 0,0 0 0 15,-1 4 0-15,2 0 0 0,-5 0 293 0,-4 4-128 0,-1 8-64 0,-3 0-21 0,-1 6-35 16,-4 1-8-16,0 3-137 63,-7 2 68-63,-6-2 34 0,2 2 0 0,-5-2 8 0,4-1 27 0,-2-4 0 0,3-2-1 0,3-1 165 0,-1-5-83 0,3 5-31 0,3-8-9 0,1-1 56 0,2-2-48 0,0-1-25 0,5 0 40 15,6-1-23-15,6-1-9 0,1 0-72 0,1 0 0 0,1 0 39 16,2 0 1-16,0 0-109 15,-3 2 50-15,-4 3 29 0,1 3 0 0,-7 2-28 0,-1 3 27 0,-4 1-6 16,-4 4-7-16,0 0 133 0,-7 0-52 0,-9 1-22 16,-2 1 115-16,-3 1-63 0,-1-4-40 0,-2 0-16 15,0-5-12-15,2 1 4 16,1-2-3-16,-1 0-437 0,6-3 210 0,1-2 110 16,0-2 53-16,3 1-928 15,0 0 459-15</inkml:trace>
  <inkml:trace contextRef="#ctx0" brushRef="#br0" timeOffset="114015.97">18499 13852 1623 0,'-16'0'0'0,"2"0"0"0,3 0 0 0,5-1 0 0,-1-3 0 0,7 2 0 0,1-2 0 0,19 2 460 15,10-3-213-15,8 0-105 16,11-2 197-16,5 2-157 0,9-1-72 0,5 0 72 16,7-2-73-16,8 2-36 0,18-1 8 0,-13 4-157 15,1-2 55-15,-6 5 29 0,-5 0 0 0,-9 0-102 16,2 0 74-16,-24 0 23 0,-8 8 0 0,-4-1-379 16,-9-2 133-16,-3-1 125 0,-1 1-392 0,-13-2 242 15,-6 0 116-15,-3-2-406 0,0 1 261 16</inkml:trace>
  <inkml:trace contextRef="#ctx0" brushRef="#br0" timeOffset="114261.87">18614 14150 1194 0,'6'-1'0'0,"3"1"0"0,1 0 0 0,4 0 0 0,3 0 0 0,3 0 96 0,-1 5-25 0,1 6-8 0,-1 0-10 16,-2 4-17-16,-2 0-1 0,-2 3 0 0,-2 1-155 16,-5 1 67-16,-6 0 37 15,0 1 0-15,-7-1-9 0,-9-1 37 0,-4 2 3 16,-4-6 17-16,1-4-21 0,-5 0 1 0,0-5-93 16,1-2 40-16,-2 2 7 0,5-5-1 0,5-1-340 15,4 0 175-15,4-5 76 0</inkml:trace>
  <inkml:trace contextRef="#ctx0" brushRef="#br0" timeOffset="114457.56">18883 14102 1824 0,'-1'3'0'0,"-2"0"0"0,-4 4 0 0,0-2 0 0,1 7 0 0,-2-1 0 0,0 2 333 16,-1 4-150-16,1 2-64 0,2 3 386 0,4 0-234 15,0 0-118-15,2 3-16 0,0-1-50 0,8 1-17 16,6-3-10-16,2-2-218 0,6-4 96 0,1-1 49 15,4 0 32-15,1-10-556 0,-2 0 286 0,2-4 143 16,-1-1 72-16,-1 0-784 0,0-9 384 0,-8-2 205 16</inkml:trace>
  <inkml:trace contextRef="#ctx0" brushRef="#br0" timeOffset="114745.2">19127 13984 1023 0,'0'-13'0'16,"0"0"0"-16,0 2 0 0,3 1 0 0,2 2 0 0,2 3 120 0,1 0-42 0,0 2 0 16,1 1-34-16,2 2 121 0,-3 0-65 0,-1 2-32 15,-2 6-56-15,-2 4 23 0,-3 3 9 0,0 1-9 16,-3 1 19-16,-9 1-18 16,-3 3-1-16,-2-2 152 0,-2 0-67 0,3-3-46 0,-1-2-1 0,1-3 172 15,2-1-105-15,3-2-52 0,0 2-18 16,1-6 58-16,6-1-46 0,3 0-24 0,1-3 1 0,0 0-98 15,9 0 47-15,8-6-10 0,5-2-292 16,0 0 165-16,3 2 82 0,0-1-561 16,4 3 273-1,-6-1 164-15,1 5 15 0,-5 0-433 32,0 0 277-32</inkml:trace>
  <inkml:trace contextRef="#ctx0" brushRef="#br0" timeOffset="114881.41">19193 14289 1151 0,'-9'2'0'0,"3"1"0"0,-1 1 0 0,2-1 0 0,2 0 0 0,3 0 0 0,0-3 357 0,3 2-161 0,12-2-80 16,2 0-41-16,8 0 115 0,2-2-82 0,4-5-37 16,0-1 7-16,2 5-43 15,-2-3 1-15,3 0-220 0,-6 4 106 0,0-3 57 16,-3 5 28-16,-2 0-422 0,-4 0 224 0,2 0 119 31,-9 0-16-31,-6 0-423 0,-3 0 232 0,-3 0 121 0,0 0-47 0</inkml:trace>
  <inkml:trace contextRef="#ctx0" brushRef="#br0" timeOffset="115041.64">19458 14102 1251 0,'-8'0'0'0,"0"0"0"0,3 0 0 0,-3 0 0 0,1 1 0 0,1 8 0 0,0 2 309 0,-1 6-137 0,3 3-59 0,-1 3 341 16,4 3-209-16,-2 1-105 0,1 0-52 0,1 1-17 15,1 4 9-15,0-8-44 0,0 0-1 0,0-5-374 16,0-1 187-16,4-4 85 0,3 1-607 0,-2-8 347 15,4-2 175-15</inkml:trace>
  <inkml:trace contextRef="#ctx0" brushRef="#br0" timeOffset="115201.77">19557 14150 1323 0,'0'-7'0'0,"0"1"0"0,0 2 0 0,0 0 0 0,0 0 0 0,0 2 97 0,4 2-31 16,2 0 1-16,-1 0 344 0,0 0-178 0,4 0-104 15,-2 2-46-15,2 2-167 16,-1 1 60-16,1 2 30 0,0 1-489 16,-1-3 254-16,1 1 133 0,-2-1 65 0,3-2-569 0,-3 2 297 0</inkml:trace>
  <inkml:trace contextRef="#ctx0" brushRef="#br0" timeOffset="115377.01">19737 14030 1620 0,'0'-9'0'0,"0"2"0"0,0 3 0 0,0-2 0 0,-1 2 0 0,-1 4 0 0,-2 0 0 0,2 2 274 0,-3 15-120 0,0 6-59 0,-4 6 204 16,1 3-137-16,1 6-63 0,-2 4-32 0,-1 0 256 16,-1 3-144-16,-3 3-63 15,2-4-75-15,-2 1-6 0,0-4 0 0,0-4 1 16,1-2-353-16,0 0 184 16,3-13 80-16,0-5-611 0,4-7 302 0,0-1 186 15,4-8 5-15,-1-1-563 0</inkml:trace>
  <inkml:trace contextRef="#ctx0" brushRef="#br0" timeOffset="115653.38">19912 13930 1137 0,'10'0'0'0,"3"-1"0"0,-3 1 0 0,-1 0 0 0,0 0 0 0,-1 0 0 0,-2 0 325 0,1 0-136 15,-6 4-81-15,-1 4 153 0,0 3-112 0,0 0-58 16,-8 3-27-16,-3 0-7 0,-2-1-22 0,-3-1 1 15,-1 2-1-15,0-4 2 0,3 0-1 0,-2-1 8 16,2-2 47-16,4-2-27 0,1-2-1 16,2 0-28-16,-1 1 156 0,6-3-82 0,2-1-37 15,0 0 22-15,5 0-29 16,9 0 0-16,3 0-21 0,6-5-140 0,4-1 66 0,2 1 33 16,4-2 0-16,1 2-384 0,2-2 201 0,-5 4 74 15,-3 1-603-15,-1 0 337 0,-4 2 168 0,-4 0 85 16,1-3-220-16,-10 2 156 0</inkml:trace>
  <inkml:trace contextRef="#ctx0" brushRef="#br0" timeOffset="115909.82">20411 13176 2470 0,'0'4'0'0,"-2"2"0"0,0 6 0 0,1 10 0 0,1 12 0 0,0 9 0 0,0 18 638 16,0 9-301-16,0 7-151 0,3 18-67 0,3-8 62 15,-2 2-181-15,-4 0 0 0,0 0 0 0,0 7 0 16,0-21 0-16,-4-3 0 62,-8 1-175-62,-1-1-106 0,-2-6 157 0,-3 5 89 0,1-15-696 0,1-5 279 0,0-4 218 0,-1-8-164 0,-2-2 181 0</inkml:trace>
  <inkml:trace contextRef="#ctx0" brushRef="#br0" timeOffset="118798.14">15113 14758 1010 0,'-14'-7'2'15,"3"-1"0"-15,-1 2 0 0,3 1 0 0,4 3 0 0,0 1 0 0,2-1 0 0,2 0 273 0,-1 2-108 0,0 0-68 0,2 0 27 0,0 0-44 32,5 0 0-32,4 0-43 15,2 0 124 1,0 0-67-16,3 0-29 0,2 2 10 0,2 1-1 0,3-1-38 0,4 0 9 0,1 1 104 0,4-3-57 0,2 0-28 0,6 0 0 0,4 0 115 16,10 0-62-16,3-7-45 0,9-1 125 0,9-3-80 15,9-1-41-15,10 0 1 0,13 1 1 0,-11 3-42 16,-1 5-1-16,-2 0-39 0,-4 3-1 15,-5 0 40-15,9 3 11 0,-26 4-188 0,-2 4 89 0,-4 1 44 16,-6 0 1-16,-3-3-201 0,4 2 118 0,-16-4 11 16,-5-2-49-16,-4-2 35 0,-4-2 37 0,1 2-25 15,-11-3 142-15,-2 0-56 0,-3 0 0 0,-4-4 219 16,-1-1-121-16,-1 2-57 16,-4-2-11-16,0 1 134 0,0 4-57 0,0-5-48 0,0 4 17 0,0-2-54 15,0 2-28-15,0-3 0 16,0 2 0-16,0 0 0 0,-1-1 0 0,-2 0 0 0,2 0 0 0,-1 0 0 15,0-1 0-15,-1 2-732 16,2 0 140-16</inkml:trace>
  <inkml:trace contextRef="#ctx0" brushRef="#br0" timeOffset="122156.5">21334 13488 1374 0,'0'-4'0'0,"0"-3"0"0,0 1 0 0,0 2 0 0,0-4 0 0,0 6 0 0,0-2 0 0,0 3 410 0,0-4-186 0,0 5-93 15,0 0-37-15,0 0 69 0,0 0-62 16,0 0-32-16,0 3-83 0,-3 6 26 0,-7 6 10 0,3-1-85 16,-5 3 51-16,-2 4 25 0,0-1 0 15,-5 2-12-15,-3 1 10 0,3-2 27 16,-4 1-1-16,-1-1-51 0,1-4 42 0,-2 1-41 31,-4 3 2-31,7-7 187 0,0-1-80 0,3 1-33 0,1-4 217 0,3-1-121 0,2 2-51 0,6-5 45 16,6-1-57-16,1-1-29 0,1 4-1 0,14-5-13 15,3 6-53-15,5-5 0 0,4-2 0 16,2 2 0-16,3-1 0 0,-1-1 0 16,6 0 0-16,-7 1 0 0,-1-1-62 0,1-2 37 0,-3 0-564 0,1 0 262 15,1 0 153-15,-9 0-559 16,-2 0 347-16,-1 0 174 0,-2 0 87 0,-2 0-478 15</inkml:trace>
  <inkml:trace contextRef="#ctx0" brushRef="#br0" timeOffset="122350.65">21079 13921 2488 0,'-21'0'0'0,"1"0"0"0,6 3 0 0,0 0 0 0,10 3 0 0,2-2 0 0,2 5 0 0,2-1 0 0,15 0 0 0,2 2 345 0,4 0-159 0,4-3 73 0,3 4-110 16,2-3-56-16,-1 0-27 16,3 1-313-16,-6-4 137 0,0 1 75 0,-2 1 36 0,-3-3-528 15,0 3 283-15,3-2 150 0,-7-2 61 0,-3 1-348 0,-1-3 83 0,-3 1 135 16</inkml:trace>
  <inkml:trace contextRef="#ctx0" brushRef="#br0" timeOffset="122578.32">21792 13464 1842 0,'0'0'0'0,"-1"0"0"0,-1 0 0 0,-1 0 0 0,3 4 0 0,0 7 0 0,0 4 651 15,0 7-307-15,8 4-154 0,-1 7 84 0,2 4-124 0,0 6-56 0,2 3-100 31,-4 1 43-31,3 2 0 0,-2 6 9 0,-3-10-358 0,-2-1 175 0,-2-1 87 0,-1-4 43 16,0-4-542-16,0 3 299 0,0-17 53 0,0-5 100 0,0-6-651 16,0-4 356-16</inkml:trace>
  <inkml:trace contextRef="#ctx0" brushRef="#br0" timeOffset="122794.75">21978 13699 1623 0,'8'-15'0'0,"2"1"0"16,3 2 0-16,4 3 0 0,2 3 0 0,3 3 0 0,6 3 207 0,1 0-85 0,6 0-33 0,-4 8 307 0,-2 6-179 0,1 5-90 16,-5 1-45-16,-2 4-11 0,-3 3 10 0,-7-3-44 15,-8 5 0-15,-4-4-171 0,-1 1 86 0,-1 5 50 16,-13-6-72-16,-5-2 53 16,-6-4 27-16,-5-1-66 0,1-3 45 0,-7-1-3 15,5-5-6-15,0-5-149 16,-2-2 83-16,8 0 7 0,0-2 32 0,2 0-414 0,9-4 217 0,5-6 103 15,8-5 53-15,1-3-373 0,10-6 212 0</inkml:trace>
  <inkml:trace contextRef="#ctx0" brushRef="#br0" timeOffset="122990.24">22486 13597 2337 0,'0'-3'0'16,"0"0"0"-16,0 0 0 0,0 3 0 0,0 0 0 0,0 0 0 0,-2 2 0 0,-7 10 409 0,0 5-176 0,-1 5-103 0,0 1 330 15,2 3-214-15,2 5-130 0,5-2-116 0,1 5 0 16,0-1 0-16,8-2 0 0,9 4 0 0,4-6 0 16,4 0 0-16,2 1 0 0,2-10-431 0,-1 0 182 15,4-5 143-15,-5-4-628 0,2-1 305 0,1-2 187 16,-10-5 107-16,-3-2-441 16,-3-1 269-16</inkml:trace>
  <inkml:trace contextRef="#ctx0" brushRef="#br0" timeOffset="123157.19">22807 13471 1781 0,'0'-18'0'0,"-3"1"0"0,1 10 0 0,1 1 0 0,1 6 0 0,0 0 0 0,1 10 505 0,7 12-226 0,0 11-125 16,1 9 624-16,-4 15-373 16,-1 5-376-16,0 10-29 0,-3 7 0 0,2-3 0 15,-1 11 0-15,-1 8-654 31,-1 8 87-31</inkml:trace>
  <inkml:trace contextRef="#ctx0" brushRef="#br0" timeOffset="129357.42">18453 14953 1756 0,'-8'0'0'0,"-1"0"0"0,5 0 0 0,-2 0 0 0,2 0 0 0,3-3 0 0,-1 3 0 0,2 0 168 0,0 0-70 0,6 0-28 16,11 0 145-16,7 0-88 0,9 5-43 0,7 2 158 15,5 0-106-15,8 1-48 16,8 1 0-16,5-1 74 0,10 1-61 0,17-1-20 31,-1-3-11-15,5 1-27-16,6-3-2 0,3-3-1 0,-3 0 0 0,13 0-119 0,-22 0 54 0,-4 0 33 0,-4-5-225 0,-7 4 121 0,-7-2 44 0,5 3-60 16,-23 0 34-16,0 0 36 0,-2 0-14 0,-4 3 90 15,-1-2-20-15,1 4-43 0,-12-5-27 16,-5 2 111 15,-7-1-42-15,-3 1 0-16,-4 0-17 0,-2 2 129 0,-11-3-44 0,0 2-40 0,-4-1 109 0,0 0-65 0,0-2-12 0,0 0 50 15,0 0-47-15,0 0 0 0,-2 0-42 16,0 0-159-16,0 0 90 0,0 0 29 0,-2 0 2 0,1 0-868 0,0 0 414 0,0 0 219 16</inkml:trace>
  <inkml:trace contextRef="#ctx0" brushRef="#br0" timeOffset="130251.78">23348 13679 1113 0,'-15'-4'0'0,"3"2"0"0,3 2 0 0,1 0 0 0,3 0 0 0,-1 0 0 0,6 0 238 0,0 0-99 0,9 0-51 15,9 0-24 1,7 2 325 0,2-2-165-16,6 0-98 0,0 0 38 0,3 0-62 0,0 0-33 0,2-2 11 0,-5-1-53 0,-3 3 12 47,0-3-1-47,-1 2-237 0,-3 1 119 0,4-2 69 0,-11 2 20 0,-2 0-442 0,-5 0 230 0,-3 0 62 0,-4 0 74 0,-1 2-540 0,-4 2 289 0</inkml:trace>
  <inkml:trace contextRef="#ctx0" brushRef="#br0" timeOffset="130446.54">23555 13440 1222 0,'-11'0'0'0,"7"0"0"0,-1 0 0 0,2 7 0 0,1 3 277 0,-1 7-119 0,3 5-50 0,0 7-39 0,0 5 324 15,0 7-177-15,5 8-88 0,-1 3-45 16,2 9-98-16,-2-11 22 0,2 3 1 0,-3-4-305 0,2-5 168 31,-3-1 84-15,1 2 52-16,0-14-462 0,-3-3 239 0,0-3 119 0,0-5-255 0,0-7 162 0,0 0 36 0</inkml:trace>
  <inkml:trace contextRef="#ctx0" brushRef="#br0" timeOffset="130657.13">23923 13512 2286 0,'0'0'0'0,"0"0"0"0,1 0 0 16,1 0 0-16,-2 0 0 0,2 0 0 0,1 0 0 0,1 3 348 0,0 8-156 0,1 4-78 0,-1 7 14 0,2 3-36 0,-3 3-9 0,2 5-46 0,-4 2-111 16,1 7 56-16,1 2 27 0,-3 3 10 0,0-6-322 15,0 1 170-15,0-6 85 0,0-1-440 0,-3-7 252 0,1 1 42 16,-2-11-375-16,0-5 266 0,3-5 133 0,-1-3 67 0</inkml:trace>
  <inkml:trace contextRef="#ctx0" brushRef="#br0" timeOffset="130840.93">24133 13587 1144 0,'-3'-4'0'0,"0"-2"0"0,1 3 0 0,-2-3 0 0,2 4 0 0,2 2 383 0,0 0-173 0,0 0-87 15,6 2 392-15,2 5-230 0,-1 3-129 0,6 3-99 16,-2 1-20-16,0 3 0 0,3 0 0 0,0 3-462 31,-1-2 226-31,1-1 118 0,-1 4 59 0,-3-2-692 0,3 2 347 0,0-2 167 0</inkml:trace>
  <inkml:trace contextRef="#ctx0" brushRef="#br0" timeOffset="131124.44">24464 13595 1934 0,'0'-5'0'0,"-1"2"0"0,-4 1 0 0,1 2 0 0,-5 0 0 0,6 3 0 0,-5 11 217 0,-4 9-90 15,-1 2-45-15,0 9 135 0,-1 3-95 0,-2 1-42 16,-1 3-1-16,1 3-200 0,-2 1 79 0,-3 5 48 16,6-9-8-16,-2-2-348 0,3-4 193 0,-1-5 98 15,5-6-548-15,-1 0 292 0,5-13 153 0,5-5-190 16</inkml:trace>
  <inkml:trace contextRef="#ctx0" brushRef="#br0" timeOffset="131211.47">24614 13396 2452 0,'2'-9'0'0,"2"-3"0"0,1 7 0 0,0 4 0 0,2 1 0 0,0 0 0 0,-1 13 0 0,0 10 0 0,-1 8 348 0,1 9-156 0,-4 9 69 16,-2 4-113-16,0 5-55 0,0 10-18 0,0-5-144 16,-3 7 53-16,-7-1 26 0,3 0 1 0,-4-4-653 15,0 7 348-15,0-16 161 0</inkml:trace>
  <inkml:trace contextRef="#ctx0" brushRef="#br0" timeOffset="134576.85">9913 13470 1077 0,'-4'-8'0'0,"3"1"0"0,-3 2 0 0,3 2 0 15,-1-2 0-15,1-1 0 0,-1 5 0 0,1 0 347 0,0 1-155 0,-2 0-78 0,0 0-38 0,-2 0 30 0,-1 6-40 0,-3 1 1 16,-1 8-30-16,-3 0 43 16,0 2 0-16,-5 0-34 0,3 1 33 0,-3-1-42 0,0 0 0 0,0-3 101 15,2 0-50-15,-4 2-16 0,5-7-10 0,3 1 146 16,-2-2-85-16,5-1-43 16,1-2-1-16,1 2 120 0,5-5-86 0,0 2-38 0,2-1 0 15,0 2-30-15,10 0 2 16,3 2-10-16,3-2-85 0,7 1 43 15,-2 1 0-15,2 0-69 0,4 0 64 0,-1 0 19 16,-2 1 1-16,-1-1-433 0,1 1 217 0,0 1 65 16,0 0 65-16,-7-4-552 0,2 1 296 0,-4 0 147 0,-2-1 74 0</inkml:trace>
  <inkml:trace contextRef="#ctx0" brushRef="#br0" timeOffset="134787.32">9688 13844 1931 0,'-13'0'0'0,"1"1"0"0,4 5 0 0,2-1 0 0,5 3 0 0,1-1 0 0,2 2 362 0,13 0-162 0,6 2-82 15,2 1-31 1,2-3 284-16,3 0-167 0,-4 0-84 0,2 0-41 0,0 1-209 0,1-1 93 16,-4-1 33-16,-3-3-554 0,-2 2 297 0,-1-3 149 15,-3 1-607-15,0 0 367 0,-8-4 104 16,-3 1 110-16</inkml:trace>
  <inkml:trace contextRef="#ctx0" brushRef="#br0" timeOffset="135120.32">9118 13631 1658 0,'-24'18'0'0,"3"8"0"15,5 10 0-15,5 5 0 0,1 4 0 0,4-8 0 0,5 0 317 0,1-2-139 0,1-4-70 0,11-5-34 0,6 2 230 0,4-9-137 0,1-6-64 0,5-3-36 0,1-3-28 16,3-5-1-16,4-1-92 0,-7-1 41 0,-1-3 26 16,-1-11 0-16,-2-1-158 0,-6-5 92 0,3-4 55 15,-12-2-9-15,-1-3-88 16,-7 0 25-16,-2-6 39 0,0 1-25 0,-4-4 43 0,-12 5-45 0,-1 1 39 47,-4 0 112-47,0 2-54 0,-4 3-26 0,-3-5 87 0,0 13-45 0,-2 2-28 0,0 10 1 0,2 2 24 0,-6 4-5 0,9 1 18 15,2 8-45-15,7 9-238 0,3 5 115 0,10 2 57 16,3 2-317-16,0 2 161 16</inkml:trace>
  <inkml:trace contextRef="#ctx0" brushRef="#br0" timeOffset="140668.65">21916 14541 801 0,'-7'-2'0'0,"-2"0"0"0,1-2 0 0,0 0 0 0,0 0 0 0,4 0 0 15,0 1 0-15,0 2 0 0,3-2 93 0,-1-3-28 0,1 3 10 0,1 0 45 0,0-2-40 0,0 3-1 16,0-1-41-16,0 1 106 16,3-1-43-16,-2 3-36 0,3-2-1 0,-3 2 44 15,3 0-35-15,-2-2 10 0,-1 2 42 0,0 0-44 0,2 0 1 0,-3 0 46 16,1 0-44-16,1 0 8 0,-1 0-53 0,1 0 39 16,0 0-39-16,1 0-1 15,0 0 0-15,2 0 36 0,-1 0-36 0,1 0 1 16,1 0-1-16,-1 0-43 0,1 2 43 0,3 0 10 15,-1 0-46-15,0-1 1 0,0 1 35 0,1 0-31 16,0-1-14-16,1 1 49 0,0-2-26 16,0 3 4-16,1-1 1 0,1-1 5 15,-1-1-7-15,3 2 36 0,-1-2-33 0,3 2 2 16,1-2 3-16,1 0 15 0,1 0-14 0,6 0 9 0,-3 0-30 0,4-2 20 31,-2-1 4-31,1-2-40 0,1 2-1 0,2-1 40 0,-5 1-5 0,-3 1-13 16,4 2 11-16,-4-2-5 0,2 2 4 0,2 0 0 15,-6 0-1-15,1 0-5 0,0 0 4 16,-1 0-9-16,2 2 8 0,4 0 4 0,-4 0-13 0,0-1 10 16,0 1 0-16,1 0-19 0,4-1 19 0,3-1 3 15,-7 2-3-15,3-2-31 16,1 0 1-16,-2 0 23 0,0 3-1 0,4-1-12 0,-6-1 0 0,0 1 0 31,-2 0 0-31,1-1 0 0,4 0 0 0,-9 4 0 16,4-2 0-16,-2-2 0 0,0 2 0 0,2 1 0 0,4-3 0 0,-6 2 0 15,2 0 0-15,0-2 0 0,1 1 0 0,2 0 0 16,1-1 0-16,-2-1 0 0,-1 0 0 0,2 0 0 16,1 0 0-16,-1 0 0 0,6 0 0 15,-7 1 0-15,-1-1 0 0,4 0 0 16,0 0 0-16,-3 2 0 0,4 0 0 0,-1-2 0 16,-3 1 0-16,3 0 0 0,0 2 0 0,-2-1 0 15,8-2 0-15,-3 1 0 0,-2-1 0 0,1 0 0 16,1 0 0-16,2 0 0 0,5 0 0 0,-4 0 0 15,0 0 0-15,-1 0 0 16,1 0 0-16,0 0 0 0,4 0 0 0,-6 0 0 16,-2 0 0-16,0 0 0 0,2 0 0 0,-2 0 0 15,5 0 0-15,-6 0-25 0,-1 0-34 0,3 2 37 16,-3 0-16-16,1-2 3 0,8 4-5 0,-8-2 13 16,2-1 44-16,1 2-44 0,-1-2 1 0,-1-1 37 15,3 0-3-15,-3 0-31 0,-4 2 5 0,1-2-43 16,-1 0 1-16,4 0 34 0,-5 0 6 0,-1 0-38 15,0 0 36-15,-1 0 0 16,-1 0-1-16,4 0-29 0,-6 0 23 0,-3 0 3 0,2 0 34 0,-4 0-35 31,0 0-6-31,3 0 85 0,-7-2-34 0,1 2-1 0,-1 0-33 0,-4 0 122 0,3-1-52 0,-1 1-33 16,-3 0-2-16,0-3 46 16,0 3-19-16,-2 0-1 0,0-1-6 0,0 1 57 15,0 0-28-15,0-2 1 0,0 2-77 0,0-1 1 16,0 1 48-16,0-3-497 0,0 1 225 0,0 0 118 15,0 1 42-15,-2-1-937 0</inkml:trace>
  <inkml:trace contextRef="#ctx0" brushRef="#br0" timeOffset="156360.57">26842 13283 2340 0,'-6'-14'0'0,"0"3"0"0,3 4 0 0,-1 1 0 0,4 6 0 0,0 0 0 0,0 1 0 0,0 12 0 0,7 8 287 0,1 6-115 0,-3 7-72 0,4 5 91 16,-3 2-77-16,-1 5-38 0,1 2 0 0,-3 8 16 15,1-4-10-15,-3 6-43 0,-1 1-213 0,0 4 106 16,0 5 62-16,0-12 18 16,0-1-431-16,0-7 229 0,0-2 85 0,0-9-555 15,0 4 287-15,1-18 173 16,3-5 80-16,0-7-148 0,2-9 115 0,0-2 57 16</inkml:trace>
  <inkml:trace contextRef="#ctx0" brushRef="#br0" timeOffset="156499.6">26996 13930 1227 0,'0'-6'0'0,"3"-2"0"0,-3 4 0 0,1-2 0 0,2 3 0 0,0 0 0 0,0 3 305 16,1 0-133-16,-1 0-67 0,3 0 280 0,-1 9-173 0,-1 3-78 0,1 2-53 15,1-2-140-15,-1 3 48 0,-2 0 25 16,2-1-509-16,1 1 277 0,0-2 123 0,-2-2 66 16,1-1-720-16</inkml:trace>
  <inkml:trace contextRef="#ctx0" brushRef="#br0" timeOffset="156921.92">27203 13664 1769 0,'0'3'0'0,"0"3"0"0,0 5 0 0,0 1 0 0,0 3 0 0,0 3 0 0,0 3 0 0,0 5 0 0,0 3 0 0,0 0 92 0,0 1-28 0,0 1 0 0,0 0-225 16,3-3 98-16,-1 2 59 15,2-8 16-15,-1-3-256 16,-2-4 130-16,2-5 65 0,1-6-108 0,-2 1 74 0,4-5 40 0,-2-4-26 0,2-8 56 16,4-5-50-16,-2-3 0 0,3 1 234 15,0-1-97-15,1 0-49 0,-2 3-29 0,5 1 316 0,-3 2-156 16,4 1-45-16,-5 4-51 0,4 4 207 16,-4 3-115-16,0 2-57 0,2 0 38 0,-3 0-39 15,-3 2-33-15,0 8 1 0,-3 7-63 0,-1-1 39 16,0 3-1-16,0 0-68 0,-3 2 30 0,0-2 0 15,0-2 38-15,0 0-120 0,0-3 61 0,0-1 21 94,0-4-8-94,0-2-128 0,5-2 73 0,0-4 15 0,4 1 106 0,0-2-17 0,2 0-45 0,-1 0-17 0,3 0 222 0,1-3-95 0,-2-1-48 0,2-1 51 0,-1 2-47 0,-3 0-6 0,4 1 0 0,-6 1 0 0,4 1 7 0,-4 0 5 0,1 0-1 0,-4 0-716 47,0 1 329-47,3 4 153 0,-1 3-726 0</inkml:trace>
  <inkml:trace contextRef="#ctx0" brushRef="#br0" timeOffset="158041.79">26302 14425 972 0,'-9'6'0'0,"-1"2"0"0,2 3 0 0,-3 8 0 0,7 4 0 0,1 3 0 0,1 6 0 0,1 2 301 0,1 3-132 0,0 4-56 16,0-5-43-16,0-2 54 0,4-4-44 0,3-2 1 15,5-3-44-15,-2-1-28 0,2-9-10 0,2-2 38 16,-1-5-258-16,2-3 129 0,4-1 74 0,-1-4-458 15,-1 0 243-15,1 0 123 0</inkml:trace>
  <inkml:trace contextRef="#ctx0" brushRef="#br0" timeOffset="158270.69">26470 14533 1273 0,'0'0'0'0,"-3"-1"0"0,0-2 0 0,0 0 0 0,2 2 0 0,1 1 0 0,0 0 0 0,0 0 0 0,4 0 366 15,4 0-165-15,-1 7-82 0,6 2-36 0,-2 1 0 16,-1 1-36-16,2 2-79 16,-2-2 35-16,-1 0 0 0,-1 2 34 0,-4 1-156 15,2-2 87-15,-4 2 30 0,-2-2 0 0,0 3-45 16,0-1 41-16,-8-2-20 0,-4 1 6 0,-1-4-193 16,-5 0 102-16,2-4 19 0,-1-4-191 0,2 1 121 15,-1-2 53-15,3 0-82 16,3-5 77-16,2-10 38 0,7 1 1 0</inkml:trace>
  <inkml:trace contextRef="#ctx0" brushRef="#br0" timeOffset="158429.54">26612 14497 751 0,'0'5'0'0,"-2"2"0"0,-4 5 0 0,-3 2 281 0,5 1-126 0,-2 0-59 16,0 0-29-16,-1 6 459 15,5-4-245-15,-3 5-112 0,4-5-71 0,1-2 47 16,0 2-54-16,4-3-27 0,7-1-277 0,2 0 134 0,6-5 54 0,0-2-501 15,2-1 281-15,2-4 139 0,2-1 71 0,0 0-324 16,-4 0 181-16</inkml:trace>
  <inkml:trace contextRef="#ctx0" brushRef="#br0" timeOffset="158603.4">26859 14648 1072 0,'0'0'0'0,"-1"0"0"0,-4 0 0 0,1 0 0 0,1 0 0 0,-1 6 166 0,1-1-65 0,0 5-22 0,0 0-10 0,2 4 269 0,-1 2-150 0,0 2-75 0,1 3-166 16,-2 1 54-16,2-1-8 0,-1 0-307 15,1 1 176-15,1-2 87 0,0-4 45 0,-2 1-553 0,2-6 283 0</inkml:trace>
  <inkml:trace contextRef="#ctx0" brushRef="#br0" timeOffset="158735.6">26952 14555 793 0,'0'-2'0'0,"0"-3"0"0,0 1 0 0,0 1 0 0,0 1 390 0,0 2-177 0,0 0-88 16,0 0 349-16,3 0-223 15,5 2-107-15,-2 5-292 0,2 0 93 0,1 4 47 16,-1 0 8-16,6-1-593 0,-6 2 302 0,3-2 150 16</inkml:trace>
  <inkml:trace contextRef="#ctx0" brushRef="#br0" timeOffset="158924.09">27128 14480 1880 0,'0'0'0'0,"-1"0"0"0,-2 0 0 0,-1 0 0 0,1 0 0 0,-3 3 0 0,2 9 0 0,0 2 0 0,1 6 196 0,-3 2-79 0,2 3 126 16,0 3-103-16,-1 1-51 15,0 4-17-15,0-1-190 0,2 0 77 0,-1 0 39 0,-2-1 0 16,0 2-342-1,2-9 186-15,1-1 97 0,-2-5 49 0,0-2-567 0,1-5 282 0,1 1 68 16</inkml:trace>
  <inkml:trace contextRef="#ctx0" brushRef="#br0" timeOffset="159168">27195 14437 1930 0,'1'-9'0'0,"2"1"0"0,1-2 0 0,4 5 0 0,0 3 0 0,1 0 0 0,3 2 265 0,3 0-114 0,1 2-47 0,0 9 93 0,-2 5-79 31,3 2-41-31,-3 3-91 0,-3 2 25 0,3 3 10 0,-9-1 17 0,0 2-31 0,-3 2-9 0,-2-1 39 16,0 2 1-16,-2 2-37 0,-8-4-10 0,-4-2 46 15,0-1-131-15,-4-3 63 0,2-4 33 0,-5 3-35 16,6-13-439-16,-3 1 226 0,5-5 93 0,1-1-444 15,-1-2 269-15,5-1 150 0</inkml:trace>
  <inkml:trace contextRef="#ctx0" brushRef="#br0" timeOffset="159328.84">27438 14587 1514 0,'6'-4'-1'0,"0"-2"-1"0,0 5 1 0,2-3-1 0,0 2 0 0,0 2 368 16,1 0-166-16,-2 0-83 0,3 0 293 0,3 0-188 15,0 0-84-15,1 0-56 16,1 0-301-16,-1 0 127 0,0 0 64 0,3 0-602 16,2 0 343-16,-2 0 157 0,-3 0 83 0,-2 0-733 15</inkml:trace>
  <inkml:trace contextRef="#ctx0" brushRef="#br0" timeOffset="159537.97">27640 14437 1133 0,'-2'0'0'0,"-3"0"0"0,-1-3 0 32,2 1 0-32,3 1 0 0,-1 0 0 0,2 1 387 0,0 0-174 0,10 0-88 0,5 0 48 0,1 1-67 0,4 5-26 0,0-1-9 0,-1 3-47 0,1 1 13 15,-1-2 0-15,0 6-63 0,-3-3 27 0,-3-2-1 16,-3 4 37-16,-1 3 29 0,-5-1 0 0,-2 3-19 16,-2 3-10-16,-2-1 44 0,-11 3 0 0,-6-2-44 15,-1 2-43-15,-5 2 36 0,1-7 4 0,0 0 5 16,2-4-358-16,2-2 169 0,6-2 84 0,-1-1-668 15,6-7 354-15</inkml:trace>
  <inkml:trace contextRef="#ctx0" brushRef="#br0" timeOffset="159730.24">27951 14490 2273 0,'-11'7'0'0,"-2"4"0"0,3 1 0 0,0 3 0 0,1 3 0 0,2 5 0 0,1 0 0 0,-3 6 329 0,8-2-150 0,1 1-71 31,0-2 3-31,0 2-37 0,8-5 0 0,2 1-317 0,4-6 136 0,1-1 71 0,3-7 37 16,0-2-695-16,0-6 353 0,1 2 179 0,-1-4 86 0</inkml:trace>
  <inkml:trace contextRef="#ctx0" brushRef="#br0" timeOffset="159964.53">28117 14584 1676 0,'-3'3'0'0,"-6"1"0"0,4 1 0 0,-3 3 0 0,1 2 0 0,2 1-1 0,2 2 0 0,1 4-1 0,2 0 334 0,0 0-149 15,0 3-66-15,10-4-74 0,3-1-8 0,2-4 0 16,0 0 0-16,1-3-285 0,3 0 152 0,-2-8 62 16,-2 0 36-16,-1 0-226 0,-3 0 131 0,1-8 66 15,-3-4-91-15,-2 2 58 0,-4-6-39 0,-3 0 36 16,0-2 212-16,0-1-89 0,0-1-62 0,-8 3 168 15,-1-1-78-15,-3 2-48 0,-1 0 11 16,2 3-10-16,-4-1 29 0,5 4-47 16,-1 3 45-16,-1 2-231 0,1 3 101 0,3 2 43 0,-3 0-404 15,7 0 210-15,1 2 77 0</inkml:trace>
  <inkml:trace contextRef="#ctx0" brushRef="#br0" timeOffset="160118.54">28373 14666 1392 0,'0'2'0'0,"2"-1"0"0,-2 2 0 0,0 1 0 0,0 2 0 0,0-1 315 0,0 3-139 0,0 1-70 0,0 3 119 15,-2-1-99-15,-6 1-45 0,2 0 0 0,0 1-124 16,2-2 39-16,0 3 9 0,-2-5-453 0,2-2 241 16,1 0 122-16,0 0 61 0</inkml:trace>
  <inkml:trace contextRef="#ctx0" brushRef="#br0" timeOffset="160351.85">28424 14679 1794 0,'0'4'0'0,"0"-1"0"0,0 2 0 0,0-1 0 0,2 2 0 0,1 1 0 0,-1 0 0 0,2-2 0 0,2 4 320 0,1-4-147 0,0 1-68 16,4-3-34-1,0 2-124-15,2-4 44 0,2-1 10 0,-2 0-80 0,1 0 57 0,-1-10 30 0,0-2-1 16,-6-2-145-16,2-1 96 0,-6-1 35 15,-1-1-52-15,-2-3 37 0,0 5-45 16,-2-1 30-16,-7-2 95 0,-1 5-34 0,-4-1-13 16,-1 4-28-16,-2 4 30 0,2-2-21 0,2 7 31 15,-1 1-278-15,4 0 128 16,0 0 60-16,4 1 34 0,2 5-258 0,2 2 121 0</inkml:trace>
  <inkml:trace contextRef="#ctx0" brushRef="#br0" timeOffset="160536.42">28702 14452 1758 0,'9'0'0'0,"-2"-3"0"0,6 0 0 0,1 3 0 0,-1 0 0 0,6 0 0 0,1 6 0 0,1 8 678 16,4 3-312-16,-3 3-171 0,0 3 51 0,-5 4-106 16,0 0-52-16,-5 6-323 0,1 5 144 0,-11-2 58 15,-2 2 35-15,-1 3-239 0,-13-5 136 0,-6 1 68 16,-3 3 43-1,-2-11-733-15</inkml:trace>
  <inkml:trace contextRef="#ctx0" brushRef="#br0" timeOffset="161108.9">28424 13389 1717 0,'-17'0'0'0,"0"0"0"0,0 0 0 0,-5 0 0 0,5 5 0 0,0 12 0 0,0 7 0 0,2 5 0 0,0 7 0 0,1 5 255 0,7 1-114 16,6 1-51-16,1 1 114 0,0-3-84 0,12-2-41 0,6 2 10 0,3-11-200 16,4-4 75-16,3-2 37 0,0-7-450 15,2 1 244-15,1 0 130 0,-4-6 52 16,-2-2-294-16,0-2 97 0,-2-4 107 0</inkml:trace>
  <inkml:trace contextRef="#ctx0" brushRef="#br0" timeOffset="161290.22">28636 13476 2171 0,'0'-8'0'0,"0"4"0"0,0-1 0 0,0 5 0 0,0 0 0 0,0 0 0 0,3 11 0 0,2 7 0 0,3 2 299 0,-2 6-135 0,-2 3-178 0,0 3 26 0,3 2 0 15,-4-1 26-15,1 9-158 0,-2-6 74 16,-1 0 42-16,-1 5 0 0,0-6-528 0,0-4 284 0,0 3 153 15,0-10 61-15</inkml:trace>
  <inkml:trace contextRef="#ctx0" brushRef="#br0" timeOffset="161634.4">28797 13571 1009 0,'1'-5'0'0,"4"3"0"0,-2-2 0 0,2 1 0 0,-2 0 430 0,2 0-201 0,2 3-96 16,-1-2-48-16,0 2 127 0,1 0-88 0,0 0-34 16,3 0-9-16,-4 0-76 0,1 0 33 0,3 0-1 15,-3 0-116-15,4 0 67 0,-5 2 20 0,3-1-95 16,-4 1 62-16,0 1 32 0,0-1 8 0,0-1 27 16,-1 2-27-16,0-2 14 0,-2 1-53 0,0 0 92 15,1 1-40-15,-2 1-23 0,2-1-10 16,-3 2 233-16,0 2-83 0,0 0-59 15,0 1 17-15,0 1-37 0,0 3 0 0,-4 2-283 0,-6 1 128 16,-2 0 63-16,-1 4 41 0,-6 0-410 16,-1 2 187-16,-1-2 105 0,-4 0 18 0,1 2-84 15,-5-1 47-15,5-5 47 0,-1-1 0 0,3-3 63 16,0-3 1-16,4-2-27 0,-1-2-8 0,7-4 8 16,5 0 1-16,3 0-254 0,4-12 127 0,0-3 64 15,12-3 21-15</inkml:trace>
  <inkml:trace contextRef="#ctx0" brushRef="#br0" timeOffset="161885.24">29159 13529 971 0,'0'-4'0'0,"0"-2"0"0,-1 3 0 0,-3-2 0 0,0 3 330 0,-1 1-146 0,-1 1-73 0,0 0 251 16,-4 0-162-16,0 1-72 0,-1 6-49 0,0 4-17 15,0 4 0-15,-1 3-24 0,2 0-1 16,0 5-25-16,5-1 26 0,1 3-1 0,3-3 1 0,-1 4 5 16,2 0-5-16,0 0 9 0,5-1-146 15,5-5 68-15,1 4 35 0,6-7-188 16,-3 1 102-16,6-2 33 0,-3-4 29 0,2-5-451 16,-1 0 223-16,1-5 86 15,0-1 64-15,2-1-390 0,-3 0 231 0</inkml:trace>
  <inkml:trace contextRef="#ctx0" brushRef="#br0" timeOffset="162094.96">29352 13468 988 0,'0'-16'0'0,"0"4"0"0,-2 1 0 0,2 3 0 0,-2 1 0 0,0 7 708 0,2 0-336 0,0 0-167 0,0 7 334 0,0 8-251 15,2 8-116-15,0 2-72 0,1 6 72 0,3 1-68 0,-3 6-33 16,-1 0 0-16,-1 5-37 15,1-5 3-15,-2-1 1 0,0 1-403 0,0 0 202 0,0 4 109 0,0-6 41 47,0-4-610-31,0-1 294-16,-2-7 175 0,1-2-667 0,-2 0 383 0</inkml:trace>
  <inkml:trace contextRef="#ctx0" brushRef="#br0" timeOffset="162236.14">29417 13711 1572 0,'0'-7'0'0,"0"-1"0"0,0 1 0 0,1 2 0 0,6-2 0 0,5 5 419 0,1 0-190 0,6 2-96 0,5 0-48 0,3 0 382 0,8 0-205 0,-3 0-117 15,2 0-239-15,2 0 65 0,0 2 33 0,-4 0-617 16,2 0 334-16,-8 0 154 0,-5-1 81 0,-3 1-826 16</inkml:trace>
  <inkml:trace contextRef="#ctx0" brushRef="#br0" timeOffset="162418.17">29679 13459 1666 0,'-4'0'0'0,"0"0"0"0,1 0 0 16,1 0 0-16,1 9 0 0,-2 0 0 0,3 7 0 0,0 3 0 0,0 5 681 0,4 6-323 0,1 4-159 0,0 6 3 0,-2-3-87 0,-2 2-39 15,1 4 1-15,1-5-421 0,-3-1 192 0,0 5 103 16,0-14 39-16,0 1-614 0,-3-4 331 15,1-5 165-15,-1-3-395 0</inkml:trace>
  <inkml:trace contextRef="#ctx0" brushRef="#br0" timeOffset="162636.49">29907 13409 2621 0,'0'0'0'0,"0"0"0"0,0 0 0 0,1 2 0 0,2 3 0 0,0 8 0 0,1 5 0 0,-1 11 0 0,-1 3 775 0,0 9-370 0,-2 7-275 16,0 5-130-16,0 11 0 0,0-8 0 0,0-1 0 15,0-2 0-15,0-4 0 0,0-4 0 0,0 1-505 16,0-14 183-16,0-8 180 0,0-5 89 0,0-7-802 16,0-2 400-1,0-10 213-15,0 0 103 0,0-12-466 0,0-10 284 0</inkml:trace>
  <inkml:trace contextRef="#ctx0" brushRef="#br0" timeOffset="162782.4">30047 13571 1682 0,'-4'-7'0'0,"3"0"0"0,-1 1 0 0,2 4 0 0,0 0 0 0,0 2 0 0,0 0 644 0,9 0-303 0,1 5-143 0,2 6-248 0,1 0 44 0,2 0 0 15,2 4 43-15,0-3-317 0,2 5 168 0,0-3 69 16,1 1 41-16,-3-3-906 15,0-1 442-15</inkml:trace>
  <inkml:trace contextRef="#ctx0" brushRef="#br0" timeOffset="162964.76">30339 13564 1730 0,'-1'-5'0'0,"-5"0"0"0,1 3 0 0,-2 2 0 0,0 0 0 0,-1 5 0 0,-1 12 0 0,-1 6 732 0,-5 9-348 0,1 3-164 16,-2 5 170-16,2 1-176 0,-3 3-89 0,-1 4-44 15,0 4-260-15,2-8 103 0,4-2 56 0,-1-6 29 16,0-1-297-16,5-5 162 0,-3-1 86 16,5-9-643-16,1-4 358 0,2-6 65 0,-1-7 127 15,2-3-686-15,2 0 382 0</inkml:trace>
  <inkml:trace contextRef="#ctx0" brushRef="#br0" timeOffset="163156.73">30440 13516 1792 0,'0'0'0'15,"2"0"0"-15,-2 2 0 0,2 2 0 0,0 1 0 0,-1 9 235 0,1 4-99 0,2 6-41 0,-1 5 562 0,0 2-310 16,-1 8-155-16,1 1-78 16,0 0-135-16,3 3 38 0,-3-9-10 0,0-2-455 0,0-6 242 0,0 1 121 15,-2-10 61-15,2 4-643 0,-3-8 347 16,0-10 178-16,0-1-95 0,0-2-446 15</inkml:trace>
  <inkml:trace contextRef="#ctx0" brushRef="#br0" timeOffset="163345.46">30652 13433 1593 0,'11'0'0'0,"4"0"0"0,5 0 0 0,4 0 0 0,3 9 0 0,2 8 366 0,-4 5-170 0,-3 5-79 0,-1 4 585 16,-3 5-333-16,-7 7-166 0,-3 9-74 0,-8-4 127 0,-1 4-256 0,-16-1 0 16,-3-1 0-16,-4 3 0 0,-5-2-95 0,4-8 52 0,-5-3-866 0,3-2 473 31,-4 0 236-31</inkml:trace>
  <inkml:trace contextRef="#ctx0" brushRef="#br0" timeOffset="163776.94">31333 13759 1699 0,'0'-9'0'0,"0"2"0"0,0 4 0 0,11 1 0 16,5 2 0-16,2 0 0 0,1 0 0 0,1 0 289 0,2 0-125 0,-2 0-63 15,3 2-32-15,3 1-57 0,-3 2-11 0,-2-1 37 16,-1 3-592-16,-3-2 296 0</inkml:trace>
  <inkml:trace contextRef="#ctx0" brushRef="#br0" timeOffset="163922.29">31260 13980 1840 0,'-22'0'0'15,"11"0"0"-15,6 0 0 0,1 2 0 0,2 0 0 0,2 3 0 0,0 0 326 0,2-3-149 16,11 2-69-16,4-3 216 0,7 0-143 0,1 1-71 0,6-2-27 0,1 0-590 0,1 0 272 0,1 0 136 15,2-3-409-15,3-2 259 0</inkml:trace>
  <inkml:trace contextRef="#ctx0" brushRef="#br0" timeOffset="164166.53">31807 13854 1329 0,'0'0'0'0,"-3"1"0"0,-2 0 0 0,2 7 0 0,2-1 169 0,-1 5-65 0,0 1-34 16,2 5 654-1,0 4-333-15,0 0-182 0,9 4-85 16,2-2 327-16,4-2-207 0,6 3-128 0,0-6-116 0,5-4 0 16,-2-3 0-16,3-5 0 0,2-7 0 0,4 0 0 0,-7-3 0 0,1-14 0 15,-1-9 0-15,-3-3 0 16,-5-5 0-16,0-7 0 0,-11 2 0 0,-4-2 0 0,-3 0 0 16,0-3-319-16,-1 3 115 0,-13-4 44 0,-7 10 69 15,-7 9-220-15,-3 9 137 0,-2 7 68 31,-2 10-92-31,-2 0 71 0,6 17 49 0,6 11 0 0,6 9-238 0,4 9 140 0,7 4 68 0</inkml:trace>
  <inkml:trace contextRef="#ctx0" brushRef="#br0" timeOffset="168699.82">25222 13147 800 0,'-14'-6'1'0,"3"0"-1"0,5 1 1 0,-1 1-1 0,6-1 0 0,1-1 0 0,0-2 82 0,0 0-42 0,5-2-1 16,2-4 10-16,3 4 24 0,0-2-1 0,0 2-32 16,1 1-1-16,1-1 40 0,1-2 9 0,1 2-49 15,-2 5 37-15,4-5-1 0,-2 6-35 0,3-1 49 16,0-2-15-16,-1 4-10 0,0-1-24 0,1 3 44 15,-2 1-1-15,1 0-43 0,1 0 9 0,-1 0 20 16,-2 0 1-16,3 1-31 0,-1 4 1 0,2 1 48 16,2-1 10-16,-2 2-59 0,3 0 14 0,-1-1-14 31,3 2 1-31,0-4-13 0,8 3 22 0,-6-4-9 0,4 1-1 0,-2-2-39 0,2-1 40 16,0-1-1-16,8 0 11 0,-9 0-39 15,3 0 28-15,-1 0 1 0,-2 0-43 0,3 0-1 16,3 0 39-16,-7 0-3 15,-2 0-50-15,2 0-1 0,-3 0 34 0,2 0-20 0,7 3 30 0,-9-1-3 16,2-1-5-16,-1 0-20 0,-1 3 18 0,8-3 6 16,-10 1-9-16,2 1 32 0,3-3-31 0,1 2 4 15,2 0 31-15,2 0 6 16,-5-1-33-16,0 1-2 16,1 0 45-16,-3-1-42 0,0 0 6 0,9 2 56 0,-8 0-10 15,3-1-46-15,-1-1 10 0,3-1-35 0,0 0 4 0,2 0 34 0,-4 0-11 16,0 0 10-16,2 0-31 0,-2 2-9 15,-1 0 0-15,5-1 0 0,-7 2 0 16,-3 3 0-16,0-1 0 0,0 1 0 0,-3 1 0 0,5-1 0 16,-8 1 0-16,2 1 0 15,-1-1 0-15,0-1 0 0,0-1 0 0,4 3 0 0,-3-7 0 0,1 3 0 16,1-2 0-16,0-1 0 0,0 1 0 16,8-2 0-16,-4 0 0 0,-2 0 0 15,4 0 0-15,1 0 0 0,2-3 0 0,1-1 0 16,-3 2 0-16,-2 1 0 0,1-3 0 0,1 4 0 15,-3 0 0-15,6 0 0 0,-8 0 0 0,1 0 0 47,1 0 0-31,-1 0 0-16,0 0 0 0,5 0 0 0,-8 4 0 0,2-3 0 0,0 3 0 0,-3-1 0 0,3-1 0 0,5 0 0 0,-7 3 0 0,2-3 0 0,-1 3 0 0,1-4 0 0,4 3 0 16,-5-4 0-16,-1 3 0 0,-1-2 0 31,2 1 0-31,-3-1 0 0,7 2 0 0,-6-2 0 0,-1 1 0 0,1-1 0 0,0 2 0 0,1-3 0 15,4 3 0-15,-6-3 0 0,1 0 0 0,-1 2 0 16,2-2 0-16,-1 0 0 0,5 2 0 0,-3-1 0 16,-2-1 0-16,-1 3 0 0,3-2 0 0,-1 1 0 15,3-1 0-15,-5 1 0 0,1 0 0 0,0-1 0 16,-2 1 0-16,2 0 0 0,4-1 0 16,-9 1 0-16,3 0 0 0,0-2 0 15,2 0 0-15,0 0 0 0,3 0 0 0,-3 0 0 16,2 0 0-16,-3 0 0 0,3 0 0 0,1 0 0 15,2-2 0-15,-3 0 0 0,-2 1 0 16,2 1 0-16,-3 0 0 0,-1 0 0 0,4 0 0 0,-8 0 0 16,1 0 0-16,-3 0 0 0,0 0 0 0,-1 0 0 15,2 1 0-15,-4 1 0 0,0 0 0 0,-2 1 0 16,2-3 0-16,0 3 0 16,0 0 0-16,-2 0 0 0,0-3 0 0,1 0 0 15,-3 0 0-15,2 0 0 0,-4 0 0 0,3 0 0 16,-5 0 0-16,1 0 0 0,0 0 0 0,0 0 0 15,-2 0 0-15,0 0 0 0,0-4 0 0,-2-1 0 16,-5 2 0-16,-2-4 0 0,1 4-797 0,-6 1 250 16</inkml:trace>
  <inkml:trace contextRef="#ctx0" brushRef="#br0" timeOffset="169259.46">30117 11780 1266 0,'-10'-5'0'0,"0"-1"0"0,3 2 0 0,-2 0 0 0,7 4 0 0,0 0 0 0,1 0 0 0,-1 0 200 0,2 0-80 0,0 0-30 0,0 0 216 0,0 0-133 0,7 0-67 16,5 2-33-16,3 2 164 0,0-3-89 0,4 0-59 15,3 2-20-15,-1-3 1 0,2 0-31 16,4 0 11-16,-2 0-266 0,-1-5 128 16,0-2 64-16,-2 2-224 0,4-2 144 0,1 1 82 0,-6 1 25 15,-2 4-843-15</inkml:trace>
  <inkml:trace contextRef="#ctx0" brushRef="#br0" timeOffset="169435.46">30174 12027 1877 0,'-20'3'0'16,"3"1"0"-16,3 1 0 0,4 6 0 0,5-5 0 0,4-1 0 0,1 2 0 0,0-2 314 0,0 0-137 0,8 2-59 0,3-3 261 15,5-1-170-15,4 2-84 0,1-4-315 16,4 3 115-1,4-2 67-15,-2-1 19 0,2 1-312 0,0-2 170 0,-1 0 86 16,5 0 42-16,1 0-669 0,-7 0 206 0</inkml:trace>
  <inkml:trace contextRef="#ctx0" brushRef="#br0" timeOffset="169777.64">30756 11852 1284 0,'-2'0'0'0,"-1"0"0"0,-1 0 0 0,0 0 0 0,-5 0 0 0,4 0 0 0,-2 0 504 0,-1 6-232 15,2 3-117-15,-4 6 353 16,4 1-224-16,2 2-127 16,1 3-59-16,1 0 116 0,2 0-88 0,0 3-43 0,7-1 10 0,4-3-82 0,5 0 0 0,4-6 29 15,1-1-132-15,3-2 66 16,0-5 43-16,-1-4-11 0,-1-2-125 0,1 0 79 16,-2-7 40-16,-3-6-165 31,2-5 61-31,-7-2 56 0,-1-4-26 0,-7-1-31 0,-3-1 24 0,-2-3 27 15,0 0-17-15,-2-1 9 0,-8 5 2 0,-9-2 23 0,-4 4 10 0,-4 4-10 0,-3-3-10 16,-2 12 9-16,-1 3 153 0,2 5-72 0,0 2-29 0,2 0 74 16,2 4-50-16,10 11-13 15,2 3 0-15,8 5-444 0,4 1 197 47,3 8 99-31,2 4 42-16</inkml:trace>
  <inkml:trace contextRef="#ctx0" brushRef="#br0" timeOffset="173409.49">30038 14907 947 0,'-6'-2'0'0,"1"-2"0"0,3 4 0 0,0 0 0 0,2 0 0 0,0 6 189 0,0 3-74 0,4 5-28 0,3-1 248 0,1 3-148 0,-1-1-73 0,1 2-37 16,-2 0 9-16,2 0-36 0,-2 0-10 0,-2-2-140 15,-1-3 71-15,3 2 34 0,-3-2 0 0,0-2-303 0,0-3 161 0,-1 0 83 0,-2-4 42 0,2-1-475 31,-1-2 231-31,2 0 65 0,-2-11-88 0,3-5 119 0</inkml:trace>
  <inkml:trace contextRef="#ctx0" brushRef="#br0" timeOffset="173613.6">30110 14698 1192 0,'-7'-16'0'0,"0"0"0"0,4 5 0 0,0 4 0 0,1 1 0 0,2 6 0 0,0 0 107 0,4 0-34 0,7 0 1 16,2 0 225-16,3 0-120 0,0 0-74 0,2 2 135 15,1-1-100-15,0 2-50 0,1 0-26 16,0 1 47-16,-1-1-40 0,-1 1-1 15,-3 0-30-15,0 2 68 0,1-1-24 0,-5 2-10 16,-2 2 50-16,0 1-43 0,-2 3 1 0,-4 1-42 0,3 5-19 0,-3 0-10 16,-3 3 29-16,0 3-297 15,0 1 149-15,0 0 73 0,0 7 48 0,0-3-682 16,-3 2 328-16,-3-3 120 0,3 5 96 16,-1-4-451-16,0 5 258 0</inkml:trace>
  <inkml:trace contextRef="#ctx0" brushRef="#br0" timeOffset="173806.32">30199 14938 1631 0,'-8'0'0'0,"-2"-1"0"0,4 1 0 16,3 0 0-16,2 1 0 0,-1 6 0 0,2 10 175 0,-1-2-67 0,-1 5-25 0,2 2 315 0,-2 1-179 0,0 1-90 15,0 3-44-15,0 0-208 0,-2 5 92 0,-1-5 30 16,0-2-265-16,-2 0 153 0,2-2 77 0,-5-1 37 15,1-2 11-15,3-7 27 0,-4-3 1 0,5-4-1146 16</inkml:trace>
  <inkml:trace contextRef="#ctx0" brushRef="#br0" timeOffset="173965.44">30192 15149 1320 0,'0'-3'0'0,"0"1"0"0,0 1 0 0,0-1 0 0,0 2 0 0,0 0 282 0,0 0-121 0,2 0-61 0,0 2-30 0,1 4 469 15,3 3-255-15,-1-1-122 16,0 1-131-16,2 3 9 16,-1-3 0-16,0 3 9 0,1-2-534 0,1-1 263 0,-2 0 130 0,3-1-695 15,-3 0 394-15,5-1 199 0</inkml:trace>
  <inkml:trace contextRef="#ctx0" brushRef="#br0" timeOffset="174108.68">30439 15051 1601 0,'0'0'0'0,"-2"-5"0"0,-1 4 0 0,-1-2 0 0,3 3 0 0,-1 0 0 0,2 0 0 0,0 0 190 0,0 0-81 0,0 2-34 0,0 4-60 0,0 2 25 0,2-3-1 0,5 4-432 15,-3-1 204-15,0-1 104 16,5 1 52-16,-3-3-546 0,2-2 260 0</inkml:trace>
  <inkml:trace contextRef="#ctx0" brushRef="#br0" timeOffset="174298.72">30602 14775 1342 0,'0'-9'0'15,"0"3"0"-15,0 3 0 0,0 3 0 0,0 0 0 0,0 3 0 0,0 15 0 0,2 6 562 0,3 11-261 16,1 6-131-16,-1 2 132 0,1 5-132 16,-1 8-54-16,-2-5-44 0,-1 5 18 0,-2-4-25 0,0 2 0 15,0-1-196 1,0 4 95-16,0-18 33 0,-4-4 0 0,-2-7-260 0,-2-8 151 0,2-9 76 15,1-1-579-15,4-10 250 0,-1 0 172 0,2-7 31 16,0-11-409-16</inkml:trace>
  <inkml:trace contextRef="#ctx0" brushRef="#br0" timeOffset="174499.25">30851 14737 2210 0,'0'-17'0'0,"0"6"0"0,7 3 0 0,1 0 0 0,8 1 0 0,2 0 0 0,2 4 0 0,1-1 0 0,7 4 0 0,1-3 537 16,2 2-249-16,7-1-115 0,-6 2-266 16,2 0 66-16,-2 0 33 0,-2 0 0 15,-3 0-577-15,-1 0 315 16,-7 2 142-16,-7 5-735 0,-5 2 411 0</inkml:trace>
  <inkml:trace contextRef="#ctx0" brushRef="#br0" timeOffset="174647.7">30950 14789 2197 0,'-7'9'0'0,"3"5"0"15,1 6 0-15,1 9 0 0,1 4 0 0,1 9 0 0,0-4 0 0,0 7 366 0,0 2-164 0,0 0-81 16,0 2 110-16,0 2-86 31,-2-12-57-31,2 0-340 0,-2-4 146 0,0-2 73 0,0-3 36 0,-1 0-578 0,-3-12 302 0,1-7 156 0,-1-4 78 0,1-4-393 16,-1 0 121-16</inkml:trace>
  <inkml:trace contextRef="#ctx0" brushRef="#br0" timeOffset="175032.57">31089 14809 1545 0,'-14'0'0'0,"-1"0"0"0,5 3 0 0,-4 1 0 0,4 5 0 0,-1-2 0 0,-4 7 0 0,4-2 0 0,1 5 384 15,1-1-172-15,2 5-86 0,4-1-44 0,2 1-62 0,1 2 29 0,0-3-10 16,0-1-83-16,4-1 41 16,5 0 1-16,-1-3 41 0,2 3-314 0,-3-7 152 15,0-2 81-15,1-2-431 0,-3-2 234 0,-3-2 51 16,1 0 73-16,-3-1-211 0,0-2 144 0,0 0 71 16,0-2 36-16,0-8-94 0,-1-2 80 15,-2-1 49-15,0-5 40 0,0 0 0 0,1-3 0 0,2 2 0 16,0-5 0-16,0 4 0 0,0 3 0 15,7-1 217-15,2-1-147 0,3 4-36 16,4-3-41-16,0 8 435 0,1-2-204 0,5 7-53 0,-2 0-67 0,3 5 152 16,6 0-99-16,-5 0-64 15,2 5 102-15,0 9-78 0,-2-1-39 0,-1 5 11 16,-6 0-30-16,-5 2-19 0,-1-3-1 16,-4-1-48-16,-3 1 48 0,-1 0 11 15,-3-5-11-15,0 1-208 0,-1-3 104 0,-8 1 52 16,-2-3 27-16,-2-2-554 0,0 0 270 0,1-3 89 15,-2 1-418-15</inkml:trace>
  <inkml:trace contextRef="#ctx0" brushRef="#br0" timeOffset="175178.93">31089 15008 871 0,'-8'0'0'0,"5"0"0"0,0-3 0 0,2 2 0 0,1 0 0 0,0 1 0 0,0-2 0 0,7 2 423 0,4 0-192 15,1 0-96-15,0 0-36 0,1 0-30 0,4 0 10 16,-1 0-40-16,-5 0-325 31,1 0 162-31,0 0 82 0,-2 0 41 0,-1 0-593 0</inkml:trace>
  <inkml:trace contextRef="#ctx0" brushRef="#br0" timeOffset="175320.16">31104 15071 1408 0,'-10'0'0'0,"5"0"0"0,0 0 0 0,1 1 0 0,1 2 0 0,1-2 0 0,2 1 0 0,0-2 0 0,6 2 213 16,6-2-77-16,2 0-53 0,-1 0 33 0,4 0-39 0,-1 0 1 0,2 0-352 15,0 0 166-15,-5 0 69 16,-1 0 39-16,1 0-269 0,-3 3 150 0,-4-2 77 16,1 2 46-16,-3 1-585 0</inkml:trace>
  <inkml:trace contextRef="#ctx0" brushRef="#br0" timeOffset="175612.47">31173 15137 571 0,'-7'0'0'0,"-3"0"0"0,5 1 0 0,0 2 0 15,2 0 293-15,-1 2-127 0,2 1-63 16,1 1-22-16,1 3 100 0,0 0-71 0,0 1-36 15,0 0 152-15,0 3-94 0,3 0-36 0,1-2-10 0,-1 2 6 0,0-3-27 16,-1-1 1-16,-2 2-112 16,0 0 52-16,0-1-9 0,0-5 42 0,0 3-172 15,0-4 87-15,-2-2 42 0,-1 4 10 0,-4-6 34 16,1 2-44-16,1-3 37 0,-4 0-394 0,3 0 174 16,-1-5 46-16,-3-4 62 0,4 0-79 0,-3-2 60 15,3-3 29-15,1 0 72 0,-5 1-52 0,4 2 9 16,-2 1 1-16,0 2 189 0,3 1-91 0,-6 2-46 78,4 2-19-62,0 1 129-16,-2 2-68 0,2 0-33 0,0 0-64 0,-1 0 30 0,4 6 14 0,1-1 49 0,2 5-537 0</inkml:trace>
  <inkml:trace contextRef="#ctx0" brushRef="#br0" timeOffset="175736.14">31211 15300 1474 0,'0'0'0'0,"0"0"0"0,0 0 0 0,0 0 0 0,0 3 0 0,0-3 0 0,0 2 485 0,3 0-223 0,1 0-101 16,0 4-66-16,1-3 44 0,0 4-50 15,1-2-25-15,2-1-432 0,-1 3 214 16,1-3 91-16,1 2 51 0,2 0-298 0,-2-4 175 16</inkml:trace>
  <inkml:trace contextRef="#ctx0" brushRef="#br0" timeOffset="175906.45">31477 14983 2148 0,'0'-7'0'0,"-2"0"0"16,2 3 0-16,0-2-4 0,0 2 0 0,4-1 0 0,6 0 304 0,3-1-132 0,1 3-65 15,4-3-4-15,0 1-34 0,3 0 11 0,-1 0-299 0,0 2 130 0,3 0 66 16,0 3 32-16,-2 0-876 0</inkml:trace>
  <inkml:trace contextRef="#ctx0" brushRef="#br0" timeOffset="176283.7">31508 15190 949 0,'-8'3'0'0,"3"0"0"0,-1 3 0 0,0 3 0 0,5 0 0 0,-1-3 0 0,1 4 0 0,-1-2 254 0,2 3-108 0,0-1-43 0,0-1-89 15,0-1 26-15,0-2-1 0,0 0 0 16,0-2-28-16,0 1 9 0,0-5 19 16,0 0 0-16,0 0-34 0,0-12-1 0,8-5 35 15,4-5-251-15,-1-3 116 0,0-3 42 0,5-9 36 16,-1-1-432-16,2-8 209 0,-4 1 77 16,1-2-29-16,1-7 77 0,-3-5 38 0,0-2 0 0,0-3 150 15,-6 11-55-15,-2 8-28 0,-4 9 0 0,0 9 165 16,0 10-96-16,-2 6-59 15,-2 11 551-15,-3 2-279 0,0 14-85 0,3 11-88 16,-1 7 298-16,2 7-168 0,1 7-100 0,2 4 224 16,0 8-156-16,0 1-79 0,5 1-38 0,0 8 65 15,4-12-58-15,1-2 1 0,0 0-47 0,2 0-41 16,1-7 0-16,2 5 50 0,-3-17-205 0,2-6 98 16,-2-5 49-16,-3-6-1 0,0-5-275 0,-2-5 113 15,-2-10 92-15,-3 0-485 0,1-2 240 0,1-13 143 16,-1-7 72-16,1-7-379 0,1-5 230 15</inkml:trace>
  <inkml:trace contextRef="#ctx0" brushRef="#br0" timeOffset="176417.4">31838 14616 1669 0,'-12'-12'0'0,"7"5"0"0,2 4 0 0,1 3 0 0,2 0 0 0,0 2 0 0,0 4 0 0,0 6 0 0,5 2 152 0,3 3-57 0,1 0-29 0,1 4-113 0,2-1 38 0,0 2 0 15,0-4-598-15</inkml:trace>
  <inkml:trace contextRef="#ctx0" brushRef="#br0" timeOffset="176550.05">32110 14915 1303 0,'-3'-7'0'16,"2"3"0"-16,1 0 0 0,0 1 0 0,0 2 0 0,7-1 386 0,5-2-164 0,2 4-97 0,2 0-43 0,3 0-44 15,5 0 0-15,-2 0-825 0,5 0 370 0</inkml:trace>
  <inkml:trace contextRef="#ctx0" brushRef="#br0" timeOffset="176718.77">32072 15207 1655 0,'-28'0'0'0,"11"1"0"0,5 2 0 0,8-1 0 0,1 1 0 0,3 1 0 0,0-4 0 0,4 3 549 0,11-2-256 0,5 1-127 15,2-1 310-15,3-1-219 16,8 0-99-16,-5 0-66 0,3 0-406 0,0 0 176 16,1 0 88-16,3 0 54 0,-4 0-813 0,-5 0 424 15,3 0 211-15,-5 0-700 0</inkml:trace>
  <inkml:trace contextRef="#ctx0" brushRef="#br0" timeOffset="176944.76">32513 15111 1733 0,'-8'-3'0'0,"-2"3"0"0,6 0 0 0,3 0 0 0,-3 5 0 0,3 9 0 0,1 0 333 0,0 3-147 0,6 0-74 0,8 1 467 0,1 2-261 0,6-1-145 15,4-6-67-15,0 4 44 0,6-9-56 0,-3 1-28 0,8-4-71 0,-4-5 16 0,0 0 0 0,1-8 27 0,-3-10-184 0,-3-6 92 0,1-6 56 16,-15 1-10-16,-4-5-71 15,-9-4 59-15,0-2 29 0,-6 2-58 0,-10-7-23 0,-12 10-14 0,-2 5 39 0,-4 5 72 0,-8 7-43 0,1 7-22 0,-3 4 12 0,7 7 126 0,5 4-54 16,5 17-18 0,9 7-339-16,11 8 153 0,6 9 67 0</inkml:trace>
  <inkml:trace contextRef="#ctx0" brushRef="#br0" timeOffset="181322.83">7613 15402 1544 0,'-7'-4'0'0,"-1"-1"0"0,2 1 0 0,1 1 0 0,2 0 0 0,-1-1 0 0,3 4 0 0,1 0 211 0,0 0-86 15,0 0-44-15,1 0 248 0,5 4-151 0,3 2-70 0,-1 2-35 0,2-3-54 16,-3 2 19-16,1 0 10 15,0 2-10-15,-4-2-38 0,2 1 38 0,0 0 0 16,-3-1-332-16,-1 2 175 0,0 0 74 0,0 1-697 16,-1-2 329-16</inkml:trace>
  <inkml:trace contextRef="#ctx0" brushRef="#br0" timeOffset="181461.46">7566 15656 1406 0,'-9'2'0'15,"0"-1"0"-15,2 0 0 0,-1 1 0 0,3 2 0 0,3-2 0 0,1 0 0 0,1-1 265 0,0 4-113 0,0-1-48 0,3-1-37 0,8 2-429 0,0 2 197 0,0 1 99 0</inkml:trace>
  <inkml:trace contextRef="#ctx0" brushRef="#br0" timeOffset="181602.08">7559 16023 1905 0,'-14'4'0'0,"0"1"0"0,6 0 0 0,-4-1 0 0,9-1 0 0,1-2 0 0,1 1 222 0,1-2-92 16,0 0-36-16,14-9 124 0,1-5-91 0,5-3-44 16,1-1 0-16,2-2-368 0,1-4 170 0,-1 2 73 15,3-1 39-15,-3-1-683 0,0-1 343 0,1 1 172 16</inkml:trace>
  <inkml:trace contextRef="#ctx0" brushRef="#br0" timeOffset="181783.15">7797 15536 2109 0,'-8'-10'0'0,"-4"0"0"0,6 3 0 0,2 2 0 0,2-1 0 0,0 2 0 0,2 0 0 0,2 1 307 0,9-1-134 0,6 1-58 0,-1 1 61 15,5 2-68 32,1 0-36-47,0 0 1 16,3 0-300-16,1 0 142 0,-1 0 57 15,-2 0 33-15,-2 0-631 0,3 2 328 0,-4-1 164 0,0-1-677 0</inkml:trace>
  <inkml:trace contextRef="#ctx0" brushRef="#br0" timeOffset="182364.97">7962 15354 1440 0,'-12'-3'0'0,"5"2"0"0,-1 1 0 0,3 0 0 0,2 0 0 0,-1 0 0 0,3 4 0 0,1 8 353 0,0 2-158 0,0 4-78 16,1-1-40-16,3 5-67 0,2-1 28 0,4 1 0 15,-4-2 0-15,0 2-191 16,0 0 95-16,-4 1 58 0,-1-7-91 15,-1 0 64-15,0 0 33 0,-1-5 123 0,-7 0-54 0,-3 2 9 16,-1-7-99-16,2-2 390 0,-5-1-179 16,5 0-82-16,1-1-32 15,1-2 172-15,2 0-112 0,3 0-52 0,1 0-26 0,2 0 165 0,0 0-100 0,9-5-129 16,6 2 0-16,1 1 0 0,2-2 0 0,2 0-286 16,2 1 115-16,0-2 114 0,-2 1 43 15,-3 2-697-15,2-2 309 0,-2 2 192 16,-4-1 39-16,3 2-417 15,-8 0 279-15,0 1 136 0,-2-2 68 0,-5 2-139 0,-1 0 104 0,0 0 41 16,0 0-46-16,-3 0 73 0,-6 0 38 0,2 0 34 16,-2 2 0-16,2 0 0 0,0 3 0 0,-2 1 293 15,1 3-184-15,-1 0-74 0,2 1-36 0,-3 3 289 16,-1-1-144-16,4 0-73 0,-3 3 49 0,-2 0-47 16,3 2-1-16,-4 1 10 31,-1-2-75-31,2-1 0 0,-2 2 31 0,-1-2 94 0,-2-1-38 0,6-2-10 0,-4-1-46 0,6-3 251 15,0-1-125 1,4 0-64-16,-3-1-21 0,6-3 217 0,2 1-129 0,0-1-64 0,8-3-33 0,4 3 10 16,3-1 10-16,1-2-52 0,2 0-109 0,2 0 55 15,2 0 27-15,-1-5-434 16,0-1 239-16,-1 0 107 0,-3-1 57 0,0-1-601 31,0 1 297-31,-3-3 119 0,-1 0 74 0,-4 3-127 16,-1-4 109-16,-2 2 56 0,-3 0 27 0,-1 0 65 0,2 1-47 0,-4 1 10 0,0 2 267 0,0 1-134 15,0 0-66-15,0 4 127 0,4-2-107 0,-1 2-39 16,1 0-24-16,-1 2 417 16,1 6-194-16,2 2-30 0,4 2-62 0,-5 0-55 0,2 4 0 0,1-2-24 15,1 1 0-15,0 0-283 0,-2 0 152 0,0-2 60 16,-2-2-438-16,0-3 219 16,-2-2 129-16,1-3-218 0</inkml:trace>
  <inkml:trace contextRef="#ctx0" brushRef="#br0" timeOffset="182510.84">8340 15484 2288 0,'4'-1'0'0,"1"-4"0"16,2 2 0-16,3-2 0 0,1 3 0 0,0 0 0 0,5 2 0 0,-1-2 0 0,2 2 0 0,4 0 105 0,-2 0-38 0,2 0-1 0,-1 0-654 0,-1 0 307 15,-1 0 152-15</inkml:trace>
  <inkml:trace contextRef="#ctx0" brushRef="#br0" timeOffset="182680.63">8384 15762 988 0,'-16'8'0'0,"5"1"0"0,3 2 0 0,4-4 0 0,3 0 533 0,1-1-247 0,0 0-115 0,10-2-71 0,7 0 156 0,2-3-109 0,3-1-54 0,2 0-23 0,3 0 9 16,-2 0-41-16,-3-4 0 0,2-1-431 0,-1 2 215 15,-2 0 108-15,1 0-646 0,-3 0 355 0,-3 3 176 16</inkml:trace>
  <inkml:trace contextRef="#ctx0" brushRef="#br0" timeOffset="182821.83">8863 15478 2085 0,'0'-8'0'0,"0"1"-1"0,0 1 0 0,0-1-1 0,0 2 1 0,0 0-1 0,0 3 243 0,0 1-103 0,2 1-52 16,3 0-30-16,-1 0-22 0,5 0 10 0,-2 3-693 16,2 5 336-16</inkml:trace>
  <inkml:trace contextRef="#ctx0" brushRef="#br0" timeOffset="182968.7">8930 15790 1444 0,'-11'3'0'0,"-1"6"0"0,1 1 0 0,5-2 0 0,1 0 0 0,3-2 813 16,2 0-388-16,0-1-195 0,0 1 116 16,0-2-160-16,8-1-74 0,1 1-39 0,1-1-255 0,0-2 109 15,-1 2 63-15,1 1-1030 0</inkml:trace>
  <inkml:trace contextRef="#ctx0" brushRef="#br0" timeOffset="190511.37">10116 15516 1326 0,'-3'-11'0'0,"-1"0"0"0,1 4 0 0,1 0-1 0,2-1-1 0,0 2 0 0,0-2 0 0,11 5 324 0,4-1-142 0,2 4-73 0,3 0-36 0,4 0 52 15,2 2-33-15,-3 8-9 0,0 2-43 16,0 4-48-16,-1 4 0 0,-3 2 49 31,1 4-17-31,-8 0-9 0,-3 1 26 0,-6 3-31 0,-1-1 31 0,-2 1-1 0,0 3 11 0,-14-2 80 0,-3-4-44 16,-7 0-10-16,-5-5-38 0,-4 3 125 15,2-10-67-15,-2-3-28 0,1-6 0 0,0-1-191 16,0-3 82-16,0-2 50 0,9 0-429 0,6-7 217 16,8-6 111-16,7-4-259 0,2 0 171 0,0-2 42 15,14-1 61-15,11 0-511 0</inkml:trace>
  <inkml:trace contextRef="#ctx0" brushRef="#br0" timeOffset="190740.14">10423 15494 2000 0,'-6'-11'0'0,"0"3"0"0,1 1 0 0,-2 2 0 0,-1 3 0 0,1 2 0 0,1 0 0 0,-2 0 0 0,-1 12 474 0,4 6-217 0,-6 3-99 15,6 6 91-15,3-1-105 0,1 3-52 16,1 2-14-16,0-2-1 0,3 3-28 0,8-6-10 0,4 0-82 15,6-2 41-15,7-2 1 16,-1-4 40-16,7 4-375 0,0-9 183 0,-2-5 97 0,0-2 47 0,1-2-693 16,-2-2 338-16,6-2 123 47,-8-2-402-47</inkml:trace>
  <inkml:trace contextRef="#ctx0" brushRef="#br0" timeOffset="190946.47">10764 15478 1580 0,'-6'0'0'0,"-5"-6"0"0,6 0 0 0,-4 1 0 0,5 5 0 0,2-3 0 0,1 2 574 0,1-1-268 0,1 0-133 0,11-1-57 0,1 1 52 0,4 0-65 0,0 1-31 0,3 0-1 0,0 1-256 78,3-3 122-78,-2 2 46 0,-1 1-607 0,-1 0 330 0,2 0 166 0</inkml:trace>
  <inkml:trace contextRef="#ctx0" brushRef="#br0" timeOffset="191040.22">10811 15632 1431 0,'-19'5'0'0,"1"0"0"0,3 0 0 0,0 2 0 0,10-3 0 0,0-3 0 0,4 0 514 0,1 1-237 0,0-1-119 0,11 2-50 0,7-1 111 0,0-1-90 0,5-1-45 0,0 0 1 0,0 0-101 15,4 0 38-15,-5 0-10 0,0 0-438 0,-1 0 233 0,0 0 116 0,5-1-582 16,-6-1 332-16,-2-1 167 0,-1 0-8 0,-1 1-323 15</inkml:trace>
  <inkml:trace contextRef="#ctx0" brushRef="#br0" timeOffset="191338.36">11176 15387 721 0,'4'-8'0'0,"0"2"-1"0,1-1 1 0,2 2-1 0,1 5 1 0,1 0 457 16,3 0-210-16,2 12-104 0,0 7 162 0,2 4-123 0,0 7-77 0,-2 0-33 0,1 7 16 0,-5 1-24 15,0-3-1-15,0 5-78 0,-5-5 22 0,-1-1 0 16,-4-1 32-16,0-6-29 47,0-1 29-47,-3-2 9 0,-3-12-9 0,-4-4 107 0,1-7-53 0,1-1-27 0,-4-5 108 0,4-11-58 0,2-5-43 0,3-6-1 0,1-2-69 0,2-3 35 16,0-1 1-16,3-4-36 0,7 3-10 0,2 2 46 31,2 1-1-16,2-1-106-15,1 0 52 0,5-2 36 0,-1 8-9 0,0 2-195 0,2 5 102 0,2 2 21 0,-2 6 36 0,3-2-557 47,-3 11 278-47,1 2 123 0,-2 0-535 0,2 0 339 0</inkml:trace>
  <inkml:trace contextRef="#ctx0" brushRef="#br0" timeOffset="192480.6">11902 15498 1371 0,'-5'-6'-3'0,"0"-2"1"0,3-1-1 0,-5 0 1 0,4-2 0 0,0 0 1 0,0-3 0 0,1 3 192 0,-4 1-77 0,3-1-38 0,-2 0 90 0,0 3-64 0,-4 0-23 16,1 5 87-16,-1 3-64 0,-2 0-33 0,0 0 1 0,-3 11 13 16,2 8 9-16,2 3-55 0,0 3 1 15,3 3 111-15,3 3-55 0,0-2-29 0,3 1 16 0,1-2-9 16,0-4-34-16,6-3-1 0,4-3-138 0,3-2 69 15,3 0 44-15,3-8-262 16,2-7 129-16,0-1 74 0,2 0 11 0,0-9-227 16,2-6 103-16,-6-2 72 0,1-5-4 0,-3 1-9 15,-2-7 31-15,1 0-8 0,-6 3 40 0,-3 0 0 16,-3 4 0-16,-1 1 1 0,-1 6 335 0,-2 0-177 16,0 7-73-16,0 3 358 0,-2 4-182 0,-5 0-108 15,-2 5-12-15,1 9 64 0,3 3-71 0,0 3-29 16,3 3 0-16,2-1-55 0,0-1 25 15,0 2 9-15,7-5-145 0,3-1 67 16,4-2 35-16,3-1 0 0,-2-4-218 0,5 0 133 16,0-6 14-16,-1-4-155 0,1 0 83 0,-3-2 63 15,2-10-8-15,-1-3-49 0,-7-2 51 0,-1 1-1 16,-3-1 45-16,-2-4 54 62,-5 3-27-62,0-3-9 0,0 6 49 0,-1-2-34 0,-7 0 0 0,-6 2-33 0,-1 4 223 0,-1-3-110 0,-1 6-24 0,1 1 184 0,0 4-99 0,1 0-63 0,1 3-4 0,1-2 96 0,7 2-60 0,0 0-33 16,2 0-1-16,3 0-136 0,1 0 52 16,0 2 34-16,2-2-60 0,12 3 38 0,2 0 0 0,2-2 39 15,4-1-269-15,4 0 109 32,-2 0 64-32,2 0-207 0,2-1 104 0,0-5 71 0,0-3-4 0,5 1 16 0,-8-1 9 0,0-1 31 15,-3 2 1-15,-2 0 92 0,2-4-56 0,-9 7 10 0,-2-1 159 0,-7 4-93 16,-1-1-53-16,-3 0-6 0,0 3 128 0,0 0-46 15,-2 0-50-15,-11 6 332 16,1 3-172 0,-3 4-86-16,3 1-32 0,-1-3 37 0,2 2-45 0,3 0 0 0,4 1-45 0,0-3-140 15,1 3 80-15,2-5 25 0,1 2-220 0,0 0 128 16,1-3 64-16,9 1 31 16,-1 3-150-16,4-5 40 0,1-2 57 0,-1 2-216 0,2 0 116 0,-2 0 38 15,2 3 27-15,-6-4-16 16,0 3 30-16,-1-1 1 0,-5 1 30 0,-3 0 54 15,0 4-37-15,0-3 10 0,-1-2 121 0,-6 2-74 16,-5-2-37-16,1-1 265 0,1 1-144 16,-3-4-49-16,2-1-39 0,3 0 113 0,-1-2-67 0,3 2-1 15,-1-1-22-15,6-2 69 0,0 0-43 0,1 0 0 16,0 0-44-16,4-2-162 0,5-4 91 0,7-2 30 16,1 0-309-16,3-2 159 0,3 1 87 0,3-5 17 15,3-1-167-15,-1 1 78 63,-1-1 57-63,3-2 18 0,-3 0 0 0,0 3 26 0,1-1-9 0,-8 1 141 0,-4 2-66 0,-3 4-33 0,-3 1 0 0,-2 2 214 0,-5 4-115 0,-3 1-33 47,0 0 322-47,-6 1-158 0,-4 11-101 0,-2 5 1 0,4 0-3 0,-3 2-43 0,5 3 1 0,0 0-185 0,4-1 70 0,1 3 46 0,1-4-10 0,0-2-82 0,9 0 59 0,2-3 29 0,5-4 0 0,4 0-251 15,1-7 91-15,5-4 79 0,1 0-128 0,2-9 87 16,-3-8 17-16,6-3 22 15,-8-2-4-15,-2-4 0 16,-2-4 43-16,-3 0 55 0,-1-3-27 0,-1-5-10 0,-10 2-18 0,0-3 44 16,-5-1-44-16,0-3 0 0,-5 1 0 0,-6-8 10 15,-6 12 9-15,-2 7-13 0,-2 4 32 0,-6 8-29 16,-1 5 8-16,-3 6-12 0,1 8 302 0,1 0-139 16,1 12-62-16,1 6 239 0,4 1-135 0,-1 5-70 15,13 0-22-15,8 0 122 16,-1 2-84-16,4-1-40 15,6 0-1-15,5 1-16 0,5-5-25 0,4-1 0 63,1-2-98-63,1 0 49 0,1-6 25 0,3 5-426 0,-1-6 216 0,0-4 116 0,-1-1 18 0,0-1-819 0,1-2 423 0,3 2 202 0</inkml:trace>
  <inkml:trace contextRef="#ctx0" brushRef="#br0" timeOffset="192612.56">13416 15596 2628 0,'0'7'0'0,"0"1"0"0,2-1 0 0,-1 0 0 0,1-2 0 0,1 1 0 0,-2 0 0 0,0 2 360 15,-1 1-152-15,0 0-91 16,0-1 203-16,0 2-141 0,0 4-73 0,-1 1-868 0,-8 4 408 0</inkml:trace>
  <inkml:trace contextRef="#ctx0" brushRef="#br0" timeOffset="193203.82">14057 15276 941 0,'-8'-6'0'16,"3"1"0"-16,-1 5 0 0,6 0 0 0,-3 0 373 0,2 0-158 0,1 0-94 0,0 0-42 0,0 9 137 15,7-1-90-15,2 1-44 0,1 0 75 0,-1 3-64 16,4-1-28-16,-4 0-296 0,3 3 135 0,-1-1 66 16,-1 2 44-16,0-2-693 0,-2 0 342 15</inkml:trace>
  <inkml:trace contextRef="#ctx0" brushRef="#br0" timeOffset="193454.32">14309 15108 1536 0,'0'0'0'0,"0"0"0"0,0 0 0 16,0 0 0-16,0 0 0 0,0 0 0 0,0 0 0 0,-1 12 0 0,-4 11 390 0,0 6-176 0,-3 15-88 16,-2 7-44-16,-2 15 109 0,-2 1-81 0,-1 8-36 0,1 5-1 0,-5 1 47 15,1-2-42-15,-1 5 10 0,0-18-82 0,3-6 0 16,-2-7 32-16,4-8-212 15,2-10 106-15,-1-1 63 0,8-17 16 16,1-5-434-16,2-7 217 0,1-3 62 16,1-2 70-16,0 0-549 0,3-9 297 0,9-15 144 15</inkml:trace>
  <inkml:trace contextRef="#ctx0" brushRef="#br0" timeOffset="193609.3">14428 15453 1835 0,'7'-2'0'0,"-1"-4"0"0,2 1 0 16,-1 1 0-16,3 0 0 0,0 1 0 0,1-1 211 0,3 1-77 0,1 3-53 0,-1-2 169 0,2 2-106 0,3-1-53 15,0 1-27-15,1-3-394 0,-2 3 179 0,0 0 95 16,-1 0 47-16,-3 0-769 16</inkml:trace>
  <inkml:trace contextRef="#ctx0" brushRef="#br0" timeOffset="193760.44">14512 15644 1875 0,'-11'2'0'0,"-2"2"0"0,6-2 0 0,0 2 0 0,1-2 0 0,4-1 0 0,0 0 0 0,2 1 280 0,0-1-125 16,5-1-59-16,8 0-30 0,4 0 1 0,1 0-29 0,3 0 9 0,1 0-245 16,-2 0 117-16,4-3 60 0,1-1 29 0,-2 0-713 15,3-1 353-15</inkml:trace>
  <inkml:trace contextRef="#ctx0" brushRef="#br0" timeOffset="194033.91">14921 15357 1142 0,'2'-6'0'0,"-1"0"0"0,3 4 0 0,-1-1 0 0,2 3 0 0,-1 0 252 15,3 0-113-15,2 10-50 0,-1 8 243 47,-1 6-147-47,1 4-74 0,1 5-27 0,-1 1-1 16,-5 1-1-16,2 1-44 0,-2 0 0 0,2 4-61 0,-5-8 26 0,0-4-1 0,0-4-16 0,0-4 25 0,-5-7 1 0,1-2 163 0,-3-8-73 15,-1-3-32-15,-1 0-1 0,3-15 62 0,1-8-47 0,2 3 9 32,2-7-55-32,1 1 25 0,0-2 1 0,4-2-26 15,6 1-1-15,5-5-28 0,-1 6-9 0,5 1 37 0,-1-1-235 0,3 2 118 0,4 0 58 0,1 1-576 0,1 6 271 16,-1 5 157-16,0 3 29 0,0 5-545 15,0 6 324-15</inkml:trace>
  <inkml:trace contextRef="#ctx0" brushRef="#br0" timeOffset="194337.75">15626 15405 1348 0,'0'-12'-2'0,"0"2"0"0,0-4 1 0,0 2 0 0,-2 3 0 0,-3-2 1 0,-2 3 143 0,-3-1-53 0,-1 3 299 0,-2 1-180 15,-2 5-86-15,-2 0-42 0,0 0 108 16,-5 6-67-16,4 8-46 0,2 0-1 0,1 2 119 16,5 3-78-16,2 0-40 0,1-1 14 0,5-1-10 15,2 1-42-15,0-2 0 32,7 1-88-32,3-2 44 0,3 0 10 15,2 0-41-15,-2-6 38 0,4 4 0 0,-3-5 36 0,1 1-106 0,0 3 59 0,-3-6-12 0,-3 3 1 0,-2-4 32 16,-4 1-3-16,-2 1-34 0,-1 1 27 0,0-1 170 0,-1 0-81 0,-12-3-36 15,-3 2-3-15,-2-3-21 16,-3 0-2-16,0-1-175 0,0 0 84 0,1-2 54 16,2 0 0-16,4 0-615 0,-2 0 299 0,11-4 130 15,2-5 85-15,3-5-699 0</inkml:trace>
  <inkml:trace contextRef="#ctx0" brushRef="#br0" timeOffset="194506.83">15735 15432 2187 0,'9'1'-3'0,"2"2"0"0,-3 1 0 0,1 0 1 0,-3 3-1 0,-1 3 1 0,0 1 1 0,-2 4-1 0,-1 2 369 0,-2-2-166 0,0 3-82 16,0 0 66-16,0 1-73 0,0 1-29 0,0-6-371 15,0-2 163-15,0-2 80 0,-2-2 42 0,0 1-264 16,-1-6 147-16,2-3 79 0,-2 0 39 0,1-4-685 16,0-10 243-16,1-2 194 0,-1-6-238 0</inkml:trace>
  <inkml:trace contextRef="#ctx0" brushRef="#br0" timeOffset="195145.74">15829 15199 1057 0,'4'0'0'0,"-1"0"0"0,1 0 0 0,0 0 0 0,-1 1 0 0,2 6 0 0,1 4 0 0,2 3-1 0,-2 4 171 16,0 5-72-16,1 2 25 0,0 6-45 16,-1 1 1-16,-1 4-44 0,0 0-15 15,-4-3-9-15,1 0 24 16,-2-2 0-16,0-4-24 0,0-2 1 0,0-2 33 0,0-5-34 0,-3-9 24 15,0 0 2-15,-1-8-1 0,1 1-48 0,2-2 33 16,-1 0-19-16,2-12-14 0,0-2-10 16,0-5 45-16,10-1-8 0,1-1-29 0,2-1-8 0,2-1 40 15,2 2-3-15,0-1-39 16,3 0 36-16,0 0 5 0,-2 5 35 0,-1 6 1 31,-1 0-45-31,-3 7 4 0,0 1 136 0,1 3-57 0,-8 4-34 0,-3 16 243 0,-3 6-132 0,0 7-66 16,0 3-24-16,0-2 125 0,0 3-83 0,-1-4-42 15,-1 1-1-15,2-2-157 16,0-1 67-16,0-11 20 0,3-6-111 0,7-5 70 16,2-8 36-16,2-1-1 0,5-10-366 0,-2-12 154 15,2-4 112-15,-4-6-379 0,4-2 220 0,-2-1 111 16,0-6 46-16,-1 2-36 16,-4 6 50-16,2-1 25 0,-3 3 0 0,-1 4 194 0,0 1-94 0,-7 12-33 0,-1 6 378 0,-2 5-210 15,0 3-105-15,0 0-35 0,0 1 186 16,0 14-52-16,0 8-77 0,-2 2 199 0,1 6-126 15,-1 0-64-15,2 5-22 0,0-4-8 16,0 0-33-16,5 0 0 0,4-3 1 0,3-3-188 31,4 2 103-31,3-12 38 16,-2-2-176-16,8-7 105 0,-3-5 57 0,3-2-14 47,2-8-80-47,-4-10 18 0,-1-3 47 0,-2-3-164 31,-5-2 91-31,-1-3 43 0,-1-4 14 0,-5 2 27 0,-3-1 5 0,-4-5 1 0,-1-4-1 0,0 1 36 0,-1-9-10 0,-11 5-25 0,-2 4 26 0,-4 4 1 0,-4 2-27 0,-4 5-10 0,1 11 358 0,-4 8-155 0,-1 6-85 0,1 4 189 16,-2 0-126-16,-4 7-33 0,9 13-45 0,1 0 323 15,5 4-171-15,6 2-87 0,5 1-43 0,3 3 155 0,6-5-195 0,0-1-39 16,9 1 0-16,6-4 0 0,4-1 0 0,3 3 0 16,1-11-38-1,5-2-119-15,2-4 96 0,3-5-298 0,1-1 197 0,7 0 39 0,-6-1 67 16</inkml:trace>
  <inkml:trace contextRef="#ctx0" brushRef="#br0" timeOffset="197151.12">18941 15351 1028 0,'-13'-14'0'0,"1"3"0"0,2 2 0 0,-3-1 0 0,3 6 0 0,1 4 0 0,-2 0 0 0,2 2 215 16,-4 13-78-16,3 8 161 0,-1 10-129 0,1 3-66 0,-1 7-32 0,2 0 182 15,3 4-97-15,2-7-64 0,4-2-26 0,0-2 145 16,7-4-87-16,9-2-42 0,4 0-102 0,5-8 25 16,3-8 0-16,1 0 33 0,4-5-204 0,1-3 102 15,4 2 60-15,-8-7-690 16,2-1 352-16,-1 0 117 0</inkml:trace>
  <inkml:trace contextRef="#ctx0" brushRef="#br0" timeOffset="197412.53">19084 15470 1997 0,'-18'-13'0'15,"8"4"0"-15,4 6 0 0,2-1 0 0,2 3 0 0,2 1 0 0,0-2 0 0,11 2 256 0,3 0-109 0,6 0-54 0,2 3 6 0,0 6-29 0,3 2 8 0,-4-2-99 0,1 1 30 0,-3 1-1 0,1 2 31 0,-6-1-208 0,2 5 114 0,-5-3 42 0,-5 2 26 0,-6 3-50 0,0-2 38 0,0 3-22 16,-9-2 19-16,-10-1-19 0,-5-2 23 0,-2-1-44 31,-4-6-79-31,-1 2 46 0,3-6 33 0,2-2-103 0,1-2 63 0,3 0 38 0,6-4 1 0,0-8-366 0,11-6 190 0,3-3 90 16,2-4 46-16,7-3-291 0,8-1 168 0</inkml:trace>
  <inkml:trace contextRef="#ctx0" brushRef="#br0" timeOffset="197546.17">19243 15362 985 0,'4'-5'0'0,"-1"2"0"0,0 0 0 0,0 2 0 0,-3 1 0 0,0 0 0 0,0 7 0 0,0 7 590 16,-2 2-276-16,-2 4-128 0,1-1 407 0,-1 1-277 16,1 0-139-1,0 1-69-15,1-3 109 0,2 5-80 0,0-4-54 0,0-1-469 16,10-1 213-16,1-1 105 0,3-2 53 0,4 3-790 15,2-8 416-15,3 3 214 0,1-6 21 0</inkml:trace>
  <inkml:trace contextRef="#ctx0" brushRef="#br0" timeOffset="197720.67">19538 15563 1760 0,'-6'0'0'0,"1"0"0"0,-1 0 0 0,1 0 0 0,2 0 0 0,0 0 0 16,-1 0 0-16,0 0 0 0,1 4 562 0,2 3-266 0,-1 2-129 0,0 4 29 0,2 2-79 0,0 1-40 0,-1 3 11 0,-1-2-332 16,2 3 142-16,0-2 70 0,-1 1 35 0,1-3-556 15,-2 1 306-15,0-4 137 0,1-3-322 0,-1 0 215 16,2-5-1-16</inkml:trace>
  <inkml:trace contextRef="#ctx0" brushRef="#br0" timeOffset="197901.29">19613 15468 2431 0,'0'0'0'15,"0"-2"0"-15,0-1 0 0,0 1 0 0,0 2 0 0,0 0 0 0,4 0 0 0,1 0 0 0,4 0 537 0,-1 7-249 0,0 3-125 0,3-1-62 0,0 4-275 16,1 0 116-16,1 2 43 0,-2-3-336 16,2 1 195-16,-2 1 97 0,2-2 49 15,1 3-867-15,-5-6 438 0</inkml:trace>
  <inkml:trace contextRef="#ctx0" brushRef="#br0" timeOffset="198071.93">19864 15426 1351 0,'-1'-7'0'0,"-1"1"0"0,-2 2 0 0,3 2 0 0,-2 2 0 0,1 0 0 0,0 6 522 16,2 11-241-16,-1 6-122 0,-2 5-63 0,2 7 300 15,-3 2-185-15,0 4-87 0,-3 2 27 0,1 3-56 16,0 3-29-16,-2 5 9 0,-1-7-314 0,-1-5 139 15,1-3 68-15,0-5-210 0,-1-4 140 0,1-2 79 16,1-15 26-16,5-7-728 0,0-4 355 16,1-2 103-16</inkml:trace>
  <inkml:trace contextRef="#ctx0" brushRef="#br0" timeOffset="198281.69">19991 15276 1737 0,'7'-11'0'0,"4"-2"0"0,2 6 0 0,1 3 0 0,5 4 0 0,3 0 0 0,-2 3 550 0,2 15-256 0,-1 2-128 16,-1 6 72-16,0 7-90 0,-8 0-59 0,-1 2-26 0,-4 4 9 15,-1 0-34-15,-6 0 1 0,0 6 8 16,-2-5-61-16,-12-4 27 0,-3-3-1 0,-3-1-127 0,-1-6 76 16,-2 2 49-16,3-11-10 0,2-8-402 0,2-2 206 15,3-5 52-15,2-2-537 16,3 0 312-16,5 0 170 15,3-10 80-15</inkml:trace>
  <inkml:trace contextRef="#ctx0" brushRef="#br0" timeOffset="198539.56">20503 15487 1213 0,'-2'0'0'0,"-2"0"0"0,2 0 0 0,0 0 0 0,0-4 0 0,1 2 752 0,1 1-357 0,0-1-179 0,1-1 355 0,11 3-257 0,3 0-143 0,5-2-66 0,4 1 9 0,4-1-37 0,3 0-74 0,3 0-3 0,3 2 0 31,1 0 0-31,-1 0 0 0,0 0-318 0,0 0 133 0,1 0 122 0,-8 0 45 0,-5 0-723 0,-5 0 369 0,-3 2 74 0,-1 2-402 31,-9-1 336-31,-3 0 163 0</inkml:trace>
  <inkml:trace contextRef="#ctx0" brushRef="#br0" timeOffset="198723.12">20884 15294 1119 0,'-4'-12'-1'0,"0"3"1"0,1-2-1 0,1 4 1 0,0 2-1 0,2 5 1 0,0 0 369 0,10 0-165 0,5 0-74 0,2 5-50 16,3 5 158-16,2 1-99 0,0 4-51 0,4 2-40 0,2 0 0 16,-4 1-10-16,1 0 0 0,-2 1-65 15,-3 1 32-15,-6 0 1 0,3 4 69 16,-12-5-10-16,-5 5-28 0,0-2 0 0,-8 2 81 15,-13 0-40-15,-5 4 10 0,-5-5-50 0,-3-2 47 16,-2 0-23-16,0-5 0 0,-1-2-174 0,-1 4 85 16,8-11 27-1,4 0-218-15,4-1 126 0,5-4 57 0,6-1 33 0,1-1-724 16,10 0 351-16,0 0 149 0</inkml:trace>
  <inkml:trace contextRef="#ctx0" brushRef="#br0" timeOffset="198956.6">21435 15265 1010 0,'-10'-6'0'0,"0"2"0"0,3 4 0 0,-4 0 0 0,3 0 498 0,-6 7-231 0,-1 10-106 16,2 7 165-16,0 3-145 0,0 5-72 15,3 6-36-15,1 3 226 0,1 9-122 0,5-5-75 16,3 1-33-16,0-3-54 0,3-5 22 15,11-1-1-15,-1-3-437 0,4-12 214 0,1-3 112 16,-1-8 56-16,2-6-583 0,0-4 264 0,4 0 172 0,-3-1-267 16,-1-7 198-16,0-9 99 0,1 0 50 0</inkml:trace>
  <inkml:trace contextRef="#ctx0" brushRef="#br0" timeOffset="199209.4">21581 15587 1133 0,'0'-8'0'0,"0"3"0"0,0-2 0 0,0 2 0 0,0 1 0 0,-4 1 0 0,0 3 432 16,-2 0-197-16,1 0-99 0,2 4-50 15,0 11 159 1,-1-1-95-16,4 3-62 0,0 3-25 0,0-3 204 0,5 3-115 0,5 1-48 16,4-6-111-16,0-1 0 0,0-2 44 0,4-4-178 0,1-2 89 0,0-1 53 15,0-5-9-15,1 0-76 16,-1-5 60-16,-2-8 31 0,-4-3-18 0,0-2 10 31,-7 0-45-31,-2-3 24 0,-4-1-49 0,0 0 197 0,0-1-78 0,-8-3-31 0,-7 6 80 0,-2 3-46 16,-4 0-6-16,0 8-1 0,0 0 15 0,-4 3-32 15,5 6 22-15,5 0-302 0,1 0 134 0,0 6 67 16,6 7 26-16,0 3-582 0,6 4 273 0,2-1 149 16,0 1 75-16,12-1-257 15</inkml:trace>
  <inkml:trace contextRef="#ctx0" brushRef="#br0" timeOffset="199366.54">21952 15616 1304 0,'6'0'0'0,"0"0"0"0,-3 0 0 0,2 0 0 0,-3 0 0 0,0 0 187 0,-2 0-75 0,0 7 491 32,0 0-283-32,-4 4-132 0,-8 2-80 0,-1 2 140 15,-1 2-105-15,-4 0-54 0,2 1-25 0,-2 4-301 0,3-3 133 0,4-2 70 16,0-3 36-16,2 0-715 0,2-1 385 0,6-6 177 16,1-1-383-16</inkml:trace>
  <inkml:trace contextRef="#ctx0" brushRef="#br0" timeOffset="199610.18">22067 15575 1682 0,'0'0'0'0,"0"0"0"0,0 0 0 0,0 0 0 0,0 2 0 0,2 0 0 0,2 4 216 0,1 0-95 0,4 4-43 0,0 0 316 0,3-1-180 0,4 1-90 16,3 1-35-16,2-2-28 16,3-5 0-1,3-2-26 16,-2-2 0-31,0 0-155 0,3-2 87 0,-6-10 30 0,-4-3-85 0,-4-1 62 0,-5-1 30 0,-2-3 14 0,-7-4 26 16,0 4-62-16,-9-1 43 0,-10-1 60 0,-6 3-36 0,-6 2-36 16,-1 3-6-16,0 6-40 0,-3 3 44 0,2 3 18 0,4 2-14 0,0 0-178 0,2 3 89 15,9 10 50-15,3 2-404 0,6 5 197 16,5-1 106-16,4 2-609 0,0 3 340 0</inkml:trace>
  <inkml:trace contextRef="#ctx0" brushRef="#br0" timeOffset="199780.59">22585 15354 2101 0,'9'0'0'0,"1"0"0"0,1 0 0 0,-1 0 0 0,2 0 0 0,-1 0 0 0,0 12 0 0,1 5 0 0,0 2 803 0,-2 4-388 0,-5 3-190 0,-2 6 9 0,-3 1-100 0,0 6-115 0,-1 5-347 0,-13-1 144 0,-10 3 110 0,-6 4 55 0,-10 3-1036 0,-5 1 530 0</inkml:trace>
  <inkml:trace contextRef="#ctx0" brushRef="#br0" timeOffset="200386.6">23117 15487 945 0,'-13'0'0'0,"4"0"0"0,3 0 0 0,0 0 0 0,4 0 0 0,2 0 582 0,0 0-272 0,14-3-127 16,5 2-77-16,7-2 468 15,4-2-269-15,4 3-133 0,2-1 48 0,6-3-82 0,-4 3-54 16,-2 3-75-16,4-4 1 0,-3 2 28 16,1 0-1-16,4 2-440 0,-12 0 216 0,0 0 112 0,-6 0 56 0,-4 4-868 15,-6 2 442-15</inkml:trace>
  <inkml:trace contextRef="#ctx0" brushRef="#br0" timeOffset="200560.68">23236 15641 1780 0,'-30'0'0'16,"4"0"0"-16,-3 0 0 0,11 0 0 0,6 0 0 0,4 0 0 0,6 0 0 0,2 0 695 0,0 0-319 0,6 0-174 0,11 1 188 0,6 1-177 0,1 0-87 15,7-1-35-15,-4-1-33 0,3 3-58 16,2-3 0-16,-1 2 0 0,2 0-268 15,3-2 74-15,-8 0 112 0,3 0-742 0,-4 0 430 16,2 0 114-16,-2 0 139 0</inkml:trace>
  <inkml:trace contextRef="#ctx0" brushRef="#br0" timeOffset="200794.71">23645 15317 1354 0,'-6'-14'0'0,"3"-3"0"0,1 10 0 0,2 1 0 0,0 0 0 0,3 4 268 0,12 2-115 15,6 0-49-15,5 0 261 0,4 4-163 0,3 6-83 16,4 5-40-16,3 0 32 31,6 5-27-31,-5-1-9 0,-2-1 11 0,0 2-25 0,-2-1 1 0,-9 0-25 0,2 2 94 0,-16-5-51 0,-8 3-1 16,-6-1 17-16,-2 3-30 0,-16 0 1 31,-10 6-20-31,-8-3-95 0,-8 1 42 0,-3 0 1 0,-1 0 43 0,0-3-498 0,-6 2 235 0,10-3 120 16,2-3-331-16,1-1 211 0,1-2 59 0,-4-1 29 15</inkml:trace>
  <inkml:trace contextRef="#ctx0" brushRef="#br0" timeOffset="201067">23418 15320 1956 0,'-6'-17'0'0,"-4"-2"0"0,0 9 0 0,0 5 0 0,-3 3 0 0,0 2 0 0,-2 0 0 0,-5 6 0 0,4 6 0 0,-2 6 0 0,-4-1 0 0,0 7 38 0,-4 1 0 0,-4 4 9 0,2-3-59 0,-3-2 24 16,-2 3 1-16,0-3 53 0,-2-1 0 15,-6 2-19-15,10-7-9 0,1-1 232 16,4-3-116-16,7-2-58 0,4-2-29 0,3 1 355 16,11-3-196-1,1 1-95 16,6 1 125-31,14 2-256 0,7 3 0 0,6 0 0 0,0 2 0 0,9 1 0 0,3 2 0 0,1 2 0 0,6-2 0 0,5 9 0 16,-5-5 0-16,-2 3-608 0,4 1 134 0,-2 1 168 16</inkml:trace>
  <inkml:trace contextRef="#ctx0" brushRef="#br0" timeOffset="201572.11">24676 15412 1181 0,'0'-8'0'0,"0"2"0"0,0 0 0 0,0 3 0 0,0 1 0 0,0 2 0 0,0 0 0 0,5 5 155 0,2 12-59 15,1 4-29-15,1 7 61 0,-2 5-45 0,2 4 10 16,-2-2-55-16,-3 5-26 0,1-2 26 16,-1 1-1-16,-3 1-9 0,1-1 19 15,-2-7-9-15,0-7 0 0,0-7 127 0,0-2-64 16,-2-9-31-16,-1-2 320 16,-3-5-181-16,4-12-85 0,0-13-44 0,1-7 174 0,1-3-108 0,0-8-45 15,11-1-36-15,1 2 14 0,4-2-11 0,2 2-68 16,2-1 0-16,3 0 0 0,-1 8 0 0,3 4 0 15,1 5-161-15,0 4 29 0,3 8 85 0,-1-1-760 16,0 13 397-16,-2 2 142 0,1 2 115 0,-5 9-653 16</inkml:trace>
  <inkml:trace contextRef="#ctx0" brushRef="#br0" timeOffset="201748.87">25104 15647 2715 0,'-19'0'0'16,"3"0"0"-16,5 0 0 0,1 0 0 0,8 0 0 0,2 0 0 0,0 0 0 0,11 0 218 0,10 0-90 0,6 0-36 0,1 0 114 0,3 0-84 15,0 0-43-15,2-1 1 0,2-1-416 0,1-1 197 0,-4-1 83 16,-2 3 47-16,1-1-671 0,-2-2 356 0,0 3 180 16,1-2-656-16,-6 2 386 0</inkml:trace>
  <inkml:trace contextRef="#ctx0" brushRef="#br0" timeOffset="201988.49">25488 15448 1619 0,'-13'-7'0'0,"-2"2"0"0,5-1 0 0,0 2 0 0,6 2 0 0,-1 0 272 0,3 2-118 0,2 0-48 16,0 0 51 0,13 2-61-16,6 4-30 0,5 4 1 0,2 0 72 0,2 3-41 0,1-1-35 15,0 3 1-15,3-1-133 0,-4-2 54 0,0 0 26 16,2 3-53-16,-9-5 35 0,-2 4 0 0,-4-2 117 15,-5 3-37-15,-5 3 10 0,-5 0-73 0,-5 2 85 16,-17 1-30-16,-8 3-37 0,-6-1 0 0,-5 3 40 16,4-4 10-16,-1-4-41 0,1 0 4 0,5-4-317 15,5-2 159-15,3 1 82 0,9-9-726 0,8-4 369 16,7 0 148-16,0 0-501 16</inkml:trace>
  <inkml:trace contextRef="#ctx0" brushRef="#br0" timeOffset="202232.43">25917 15629 1145 0,'0'1'0'0,"0"1"0"0,1 2-2 0,-1 2 1 0,0 4 738 0,2 4-352 0,0 3-175 15,4 3-88-15,0 6 204 0,2-1-151 0,6 1-71 16,1 1-35-16,4-1 115 0,5-8-75 16,1 3-29-16,2-10-221 0,2-4 88 15,2-6 43-15,-4-1 0 0,-1-8-262 0,2-10 163 16,-9-2 67-16,-8-6-108 0,-2 0 49 0,-9 1 58 15,0-5-70-15,0 1 183 0,-11 6-78 0,-6-3 0 16,-5 4-29-16,-5 3 109 0,-2 5-53 0,-4 0-36 16,-1 6 250-16,3 7-119 0,-1 1-21 0,3 0-151 15,-1 5 61-15,10 7-6 16,4 7 72-16,3 1-791 0,9 8 351 16</inkml:trace>
  <inkml:trace contextRef="#ctx0" brushRef="#br0" timeOffset="206235.13">12224 16411 1564 0,'-7'-9'0'0,"0"5"0"0,4-1 0 0,2 2 0 0,1 3 0 0,0-3 0 0,11 3 0 16,7 0 0-16,5 0 460 0,5 0-211 0,5-2-105 0,5-1 50 0,2-2-67 15,2 1-50-15,3-1 70 0,2-2-54 16,3 0-27-16,-2-1-1 16,7-1-122-16,-13-1 43 0,0-2 26 0,-6 1 1 0,-5 0-348 31,-6 1 187-31,2-3 103 0,-18 7-613 16,-4 3 284-16,-5 1 173 0,0 2 56 0,-5 0-170 0,-14 0 143 0</inkml:trace>
  <inkml:trace contextRef="#ctx0" brushRef="#br0" timeOffset="206435.74">12352 16398 1014 0,'-14'2'0'0,"3"0"0"0,3 5 0 0,3 2 0 0,1 4 0 0,0 4 0 0,4 4 365 0,0 5-164 0,8 4-80 16,4 9-42-16,0 2 291 16,1 9-155-16,-4-6-94 0,0 7 83 0,-3 1-82 0,-1 0-43 0,-2 2 0 15,0 4-199-15,-3-13 74 16,0-1 42-16,0-5-113 0,-1-3 78 0,-6-7 38 0,1 3 9 0,0-17-382 15,2-9 202-15,-1-5 28 16,3-1 75-16,1-3-483 0,1-18 247 0,0-9 138 0</inkml:trace>
  <inkml:trace contextRef="#ctx0" brushRef="#br0" timeOffset="206847.67">12698 16462 1695 0,'0'0'0'16,"0"0"0"-16,0 0 0 0,0 0 0 0,0 0 0 0,0 3-1 0,-1 4 274 0,-4 5-108 0,-3 4-69 16,-3 2 74-16,0 4-67 0,0 2-33 0,-2 0 0 0,0 4 55 15,2 0-48-15,0-4-1 0,2 0-3 0,2 0-1 16,1-4-34-16,0 4 10 0,4-7-68 0,1 0 30 16,1-5 0-16,0-2-176 0,0-1 102 15,0 2 61-15,0-7 8 0,3-2-375 0,1 0 167 0,-2-1 98 16,1-1 18-16,-1 0-159 0,-2 0 95 0,0 0 57 15,0 0-157-15,0-3 106 16,0-3 54-16,0-5-93 0,-2 2 78 0,-1-5 33 16,3 0 1-16,-4 0 123 0,2-2-44 0,0-2-10 15,2 4-35-15,0-1 314 0,0 1-157 0,4 2-79 16,5-3-38-16,0 3 160 16,2 1-41-16,3 2-65 0,3 0 213 0,0 4-119 62,6 3-40-62,-2 0-26 0,2 2-14 0,2 0 1 0,1 3-33 0,-5 8 22 16,-1 1-22-16,4 3 10 0,-10-1-10 0,-2 1-64 0,-2 0 32 0,-6 0-1 0,-1 1 33 0,1 0-70 15,-4-6 20-15,0 2 1 0,-2-4-343 0,-6 1 180 0,-1-1 68 0,-4-2 52 0,1-3-499 16,-1 0 258-16,-2-2 128 0,-1 0-232 0</inkml:trace>
  <inkml:trace contextRef="#ctx0" brushRef="#br0" timeOffset="206980.76">12667 16791 473 0,'-9'0'0'16,"-1"0"0"-16,1 0 0 0,3 0 0 0,-2 0 0 0,5 0 0 0,0 0 403 0,2 0-182 0,1 0-92 0,0 0 53 0,4 0-62 0,5 0-46 0,5 3 0 0,0-3-71 16,0 0 0-16,3 0 36 0,0 0 8 0,-3 0-389 15,2 0 190-15,-1 0 95 0,-5 0-455 0,2 0 250 16,-2 0 123-16</inkml:trace>
  <inkml:trace contextRef="#ctx0" brushRef="#br0" timeOffset="207414.03">12673 16842 724 0,'-8'2'0'0,"1"-1"0"0,0 1 0 0,2 0 0 0,0-2 0 0,3 5 0 0,2-5 39 0,0 3-1 0,2-1 0 0,7-1-40 31,2-1 50-31,0 0-10 0,4 0 0 0,-2 0-163 16,3 0 75-16,-3 0 42 0,1-1-5 0,-3-4-192 31,1 0 102-31,-4 5 51 0,0-4-23 0,0 1 29 0,-5 1 2 0,1-1 163 0,-2 2-66 0,-2 1-44 0,0-2 1 0,0 1 85 0,0 1-52 0,-2 0-24 15,-3 0 1-15,-2 0 244 16,1 0-124 0,0 1-23-16,1 5-49 0,-1 3 122 0,1 1-76 0,4 2-38 0,-1 3 49 15,2 4-34-15,0 0-10 0,0 1-43 16,0 3-36-16,0 1 1 0,5 0 34 16,2 2-18 15,0-2-9-31,-1-3 27 0,-1-1 1 0,1-3-58 0,-4 0 28 0,2-1 10 0,-3-3 20 0,-1-6 6 0,0-2-13 15,0 0-24-15,-1-3 46 0,-5-1-26 16,-5-1-2 0,1 0-5-16,-2-8-90 0,1-2 46 0,0-2 0 0,-4 1-50 0,4-2 42 0,-1-2 21 0,-1 1 0 0,1-1-14 0,1 0 0 15,-2 1 14 1,3 1 15-16,1 3-25 0,2 4 17 0,-1-1-27 0,-1 6 152 0,-1-3-66 0,4 4-27 0,-2 0 0 16,2 2 10-16,0 6-1 0,3 4-30 0,-1 1-249 31,0 0 124-16,2 0 60-15,2-1 31 0,0 0-229 0,0 0 105 0,3-3 69 0,5-3 5 0</inkml:trace>
  <inkml:trace contextRef="#ctx0" brushRef="#br0" timeOffset="207572.2">12854 17023 1870 0,'4'2'0'16,"-1"1"0"-16,3 2 0 0,-4 1 0 0,5 3 0 0,-1-1 0 0,1 2 0 0,1 3 0 0,1-3 180 0,0 4-71 0,2-2-26 0,-4 0-223 0,1-2 90 0,1-2 43 0,-1-1 1 0,-1 0-418 0,0-1 240 0,1-5 106 0,-2-1 58 0</inkml:trace>
  <inkml:trace contextRef="#ctx0" brushRef="#br0" timeOffset="207749.34">13125 16675 1432 0,'0'0'0'0,"2"0"0"0,4-1 0 0,1 1 0 0,5-1 0 0,3-2 0 0,4 1 529 0,4-2-245 0,7-2-124 0,3 3-61 0,4-6 128 0,1-1-99 0,-5 1-46 15,3-2 1-15,-3 0-284 16,-1-1 119-16,0 0 69 0,-12 3-244 0,-4 3 147 0,-4 2 74 0,-7 4-764 16,-4 0 401-1</inkml:trace>
  <inkml:trace contextRef="#ctx0" brushRef="#br0" timeOffset="208236.02">13184 16895 1210 0,'-17'17'0'0,"-2"5"0"0,10-4 0 0,4 3 0 0,2-7 0 0,3 4 0 0,0-2 0 0,0 1 377 0,9-5-175 0,3 0-81 0,1-1-42 0,0-2 25 0,1 0-33 0,-2-2 9 0,-2-1-120 0,0-2 38 0,-2-1 1 0,-4-3-14 78,-1 3 26-78,0-2 10 0,-3-1 17 0,2 0-51 0,-2 0 26 0,0-9-1 0,0-3 26 0,0-2-230 0,1-1 101 0,1-5 18 0,3-4 38 0,-1-4-356 0,0-4 182 0,3-6 63 0,-1-4-184 0,0-2 146 47,2-7 73-47,-2-2-57 0,1-16 56 0,-3 3 41 0,1-7 1 0,-1 0 63 0,-1-2 1 0,-1 9-32 0,-2-2-9 0,0 23 380 16,0 14-191-16,-2 12-90 0,-5 8-45 0,1 11 685 0,-1 0-341 0,2 13-96 31,-1 14 269-31,3 9-242 0,-1 12-123 0,2 9 367 16,2 18-235-16,0 1-132 0,3 7-60 0,9 3-65 15,0 2-34-15,3-3 0 0,4 16 0 0,4-20 0 0,4-1 0 0,1-8 0 0,1-10 0 0,-1-8 0 32,2-1 0-32,-11-23 0 15,0-7 0-15,-7-5 0 0,0-4-32 0,-5-7 32 0,-3-5-411 0,-4-2 196 16,0 0 53-16,0-12-216 0,0-7 170 0,0-8 85 0,-1-7 32 0,-4-4-181 78,-1-6 116-62,-2-7 60-16,0-7 28 0</inkml:trace>
  <inkml:trace contextRef="#ctx0" brushRef="#br0" timeOffset="208363.22">13461 16383 2032 0,'-7'-13'0'0,"2"1"0"0,0 6 0 0,5 2 0 0,-3 0 0 0,3 4 0 0,0 0 0 0,0 0 317 0,6 1-140 0,4 7 145 0,2 2-148 0,1 2-68 15,2 0-34-15,-2 2-498 63,4 1 231-47,-1 2 126-16,0-2 48 0,0 2-827 0,1-1 431 0</inkml:trace>
  <inkml:trace contextRef="#ctx0" brushRef="#br0" timeOffset="208516.51">13901 16668 3597 0,'-2'0'0'0,"-1"2"0"0,-2-2 0 0,0 0 0 0,2 0 0 0,-1 3 0 0,3-2 0 0,1 0 0 0,1 2 0 0,13-2 0 0,3 1 0 0,5-1 73 0,4 2-8 0,4-3-28 0,1 0-233 0,2 0 116 0,0 0 59 0,1-3-759 0,-4 0 393 0,-2-1 197 0,-5 3 99 0</inkml:trace>
  <inkml:trace contextRef="#ctx0" brushRef="#br0" timeOffset="208677.69">13991 16888 2168 0,'-23'2'0'31,"7"3"0"-31,5-2 0 0,2 1 0 0,4 1 0 0,4 0 0 0,1-1 0 0,0 0 909 0,9 5-437 0,11-4-217 0,5 2-128 0,-1 0-127 0,6 1 0 0,-1-3 0 0,2 0 0 0,-1-3 0 0,1 3 0 0,-3-3-727 0,5 1 266 0</inkml:trace>
  <inkml:trace contextRef="#ctx0" brushRef="#br0" timeOffset="210743.2">14956 16143 1801 0,'0'-19'0'0,"0"2"0"0,0 6 0 0,0 3 0 0,2 1 0 0,0 7 0 0,5 0 0 0,2 4 0 0,0 13 0 0,2 5 535 0,2 11-239 0,-2 4-134 0,-2 9 204 15,-1 0-164-15,1 5-82 0,-2 2-42 0,-1 5 17 16,-2-6-33-16,0 0-1 16,-1 3-23-16,0-1-88 0,-2-1 43 0,1 4 10 0,-2-10-301 15,0-4 167-15,0-2 84 0,0-2-565 32,0-7 256-32,0 3 92 0,1-18 118 0,2-6-458 0,0-8 283 0</inkml:trace>
  <inkml:trace contextRef="#ctx0" brushRef="#br0" timeOffset="210903.15">15251 16705 934 0,'0'-6'0'0,"1"-1"0"0,2 2 0 0,-2 0 0 0,2 2 0 0,-1 2 567 0,2 1-264 0,-2 0-134 0,2 0-65 0,-1 3 385 0,2 6-217 0,-1 5-122 0,-1 2-78 0,-2 2-1 0,3 2-33 0,-3-1-184 0,1 3 101 15,-1-3 37-15,3-3-1 0,-3-3-584 0,2 0 315 0,-3-4 158 16,2 0 87-16,1-6-791 0</inkml:trace>
  <inkml:trace contextRef="#ctx0" brushRef="#br0" timeOffset="211358.14">15389 16483 698 0,'0'0'0'0,"0"0"0"0,0 0 0 0,2 1 0 0,-1 10 0 0,1 5 443 47,2 7-193-47,-3 9-111 0,2 4 191 0,0 6-147 0,3 1-73 0,-3 3-103 0,2 0 8 15,-1-9 23-15,3-8-1 0,1-5-93 0,-3-9 46 0,3-6 0 32,0-4 55-32,1-5-217 0,-1-15 104 0,0-8 52 0,2-4 26 0,0-4-107 0,0 0 3 0,-2 5 46 0,1 1 116 0,-2 4-38 15,0 1-45-15,1 4-30 16,2-3 257-16,-2 9-106 0,-1 5-37 0,1 0 34 0,0 5-45 16,0 0 13-16,-1 5 15 0,-1 10 62 62,0 4-56-62,-3 3-28 0,0 2 0 0,0 0-45 0,1-3-10 0,-1 2 27 0,0-5-172 0,2 0 87 0,-1-2 42 0,2-3-234 0,-1-6 114 0,2-7 68 0,-1 0 10 0,3 0-24 0,-3-7 16 0,4-5-5 16,-3 1-7-16,1 0 123 15,-3-2-61-15,2 6 0 0,-3-2-45 0,0 4 310 0,1 1-127 0</inkml:trace>
  <inkml:trace contextRef="#ctx0" brushRef="#br0" timeOffset="211442.03">15744 16768 2415 0,'3'0'125'0,"2"0"-59"0,0 0-2 0,1 2-220 0,-1 5 96 0,1 2 39 0,0 3 29 0,0 1-646 0,1-1 301 0,2 1 153 0</inkml:trace>
  <inkml:trace contextRef="#ctx0" brushRef="#br0" timeOffset="211658.07">15018 17069 1457 0,'0'1'0'0,"-2"5"0"0,2-2 0 0,-3 5 0 0,2 2 0 0,1 6 0 0,0 1 356 16,0 5-150-16,0 5-89 0,0-2-40 0,1 3 6 15,4 5 0-15,-2-3-46 16,2 4 10-16,-4-8-104 0,3 0 47 0,-4-3 23 0,0-7-10 0,0-4-1 31,0 0 45-31,0-9 84 0,0-3-46 0,0-1-24 0,0-5-1 0,0-10 164 0,0 0-85 0,1-8-55 16,6 2 0-16,3-2 113 0,1-1-80 0,5 0-40 15,0-1 10-15,3 2-88 0,-3 1 38 16,4 2 0-16,0 0-99 0,1 4 49 16,1-2 35-16,-1 7-548 0,-1 1 280 0,0 0 96 15,0 6 84-15,-1 1-876 16,2 0 443-1</inkml:trace>
  <inkml:trace contextRef="#ctx0" brushRef="#br0" timeOffset="211816.15">15358 17248 2749 0,'-14'0'0'0,"0"0"0"0,6 0 0 0,3 0 0 0,1 0 0 0,4 0 0 0,0 0 0 0,4 0 385 0,12 0-179 0,2 0-17 0,5 0-76 0,1 0-39 16,-2 0 0-16,5-1-381 15,-4-2 167-15,-3 0 88 0,0-1 44 0,1 1-723 16,-6-1 375-16,4 1 193 0,-6 0 89 0</inkml:trace>
  <inkml:trace contextRef="#ctx0" brushRef="#br0" timeOffset="212022.11">15543 17062 1299 0,'-3'0'0'0,"-6"0"0"0,3 0 0 0,1 0 0 0,3 0 0 0,2 3 0 0,0 2 362 0,0 4-154 15,7-2-90-15,6 1-56 16,1 6-26-16,2 0 0 0,2 1 0 0,0 0-46 0,-3 2 19 16,0 0-1-16,-4 1 28 0,-1 0-30 15,-5 1 0-15,-2 1 39 0,-3 1-9 0,0-4 127 0,-5 3-63 0,-8 1-33 16,-5 0-27-16,-2-5-4 16,-1 1 0-16,-2-5-376 0,2 1 180 0,1-6 91 15,2 2 53-15,6-8-676 16,4-1 318-16,5 0 170 0</inkml:trace>
  <inkml:trace contextRef="#ctx0" brushRef="#br0" timeOffset="212237.93">15705 17261 925 0,'0'0'0'0,"2"4"0"0,-2 1 0 0,0 2 0 0,3 1 401 0,-2 6-174 0,1-1-100 0,3 3 505 0,-1 1-298 0,6 3-149 0,0-6-75 0,6 6 17 0,1-8-51 0,2 0 1 0,3-6-327 15,3-3 143-15,0-3 71 0,-2 0 46 0,-1-9-317 0,-4-8 172 0,-5-4 85 0,-5-2 43 0,-3 1-76 16,-5-5-7-16,0 4 42 0,-6 2 84 0,-10-1-34 16,-3 2-14-16,-1 3-24 15,-5-4 262-15,0 8-124 0,1 2-43 0,1 2-117 16,3 5 36-16,3 0 22 0,1 1 50 0,7 3-671 16,4 0 309-16</inkml:trace>
  <inkml:trace contextRef="#ctx0" brushRef="#br0" timeOffset="213247.55">16581 16834 802 0,'-8'-5'0'0,"3"1"0"0,-1 2 0 0,2-2 0 0,1 3 0 0,-1 1 0 0,2-2 129 0,0-1-51 0,2 3 0 0,0 0 82 31,0 0-62-31,4 0-21 0,9 0-10 0,-1 0 59 0,5 0-44 0,2 0 0 0,4 0 74 0,2 0-50 16,3 0-39-1,0 0 0-15,4 0 81 0,2 0-56 0,1 0-27 0,8 0 108 16,-3-4-73-16,4 1-31 0,2-2 0 0,-4 2 68 15,5-1-50-15,5 4-16 0,-7-3-8 0,0 3 15 16,2 0 1-16,1 0-42 31,2 0 68-31,11 0-24 0,-10 0-10 0,3 3-34 0,-2-3 32 0,2 0 0 0,-1 0-32 0,8 0-18 0,-12 0-19 16,0 0 0-16,1 0 0 0,0 0 0 0,3 0 0 0,6-3 0 16,-11 0 0-16,-1 1 0 15,1-2 0-15,0 1 0 0,0 1 0 16,4-1 0-16,-11 3 0 0,1 0 0 0,3 0 0 0,-2-3 0 15,2 3 0-15,3 0 0 0,-9 0 0 16,-2 0 0-16,-1 0 0 0,-1 0 0 16,-3 0 0-16,7 3 0 0,-9 0 0 0,0-1 0 0,-2 1 0 0,1 0 0 15,1-2 0-15,7 1 0 0,-10-1 0 16,1-1 0-16,-2 2 0 0,1-2 0 0,-1 0 0 0,4 3 0 16,-7-3 0-16,-1 0 0 15,-2 0 0-15,1 0 0 0,-1 0 0 0,-1 1 0 16,-3-1 0-16,-2 0 0 0,2 0 0 0,-5 0 0 15,2 0 0-15,-4 0 0 0,-5 0 0 0,3 0 0 16,-4 0 0-16,-1 0 0 0,2 0 0 0,-4 0 0 16,0 0 0-16,0 0 0 0,0 0 0 0,0 0 0 31,0 0 0-31,0-1 0 0,0-2 0 0,-1 1-123 0,-2-1-108 0,-1-1 87 0,-1 3-800 0,-1-1 457 16,-4 2 226-16</inkml:trace>
  <inkml:trace contextRef="#ctx0" brushRef="#br0" timeOffset="214032.77">17846 17104 1033 0,'-2'-4'0'0,"-1"1"0"0,0-3 0 0,1 6 0 0,1-2 0 0,-3 0 0 0,3 2 0 0,0 0 284 15,-1 2-114-15,2 9-72 0,0 6 37 0,0 3-49 16,0 5-25-16,4 4 1 0,3 4 64 0,-1 4-49 15,0 4 0-15,1 1-72 0,-1 5 0 16,3-1 32-16,-3 8 9 0,-1-11 8 0,0 0-17 0,-2-4 0 16,0-2 0-16,0-7 76 0,-2 3-28 0,-1-14-10 15,0-8 39-15,0-5-39 16,0-4 1-16,0-2-39 0,0 0 143 0,-1-5-77 0,-2-9-32 0,2-10 37 16,-1 0-35-16,2-8 0 15,0-2-27-15,0-1-51 0,6-3 0 16,3-1 42-16,3-1 0 0,1 0-69 0,3-2 45 0,-1 7-11 15,1 2-4-15,3 4-7 0,1 0 44 0,-1 9-74 16,3-4 37-16,-2 13-12 0,-3 3 0 0,0 5-78 16,-1 3 48-16,-1 0 19 31,0 0 1-31,-3 0-55 0,-3 0 37 0,-3 7-9 0,1 1 42 0,-3-3-113 0,2 2 46 0,-4-5 19 0,-1 4-221 0,-1-2 121 31,0-2 60-31,0 1-174 0,0-1 121 0,0-2 57 31,0 0 28-31,0 0-453 0,0 0 240 0,0 0 111 0</inkml:trace>
  <inkml:trace contextRef="#ctx0" brushRef="#br0" timeOffset="214339">18329 17083 1557 0,'3'0'0'0,"0"0"0"0,2 0 0 0,-2-1 0 0,3-2 0 0,2 3 0 0,-2 0 0 0,3 0 0 0,2 0 229 0,2 0-96 0,4 0 34 0,-1 0-69 0,1 0-31 15,1 3 1-15,1 6-58 0,-2-2 0 0,3 3 36 16,-4 2-9-16,-4 0-109 0,-4-2 55 0,0 4 26 16,-5 1 1-16,-1 0-37 0,-2-2 28 0,-4 0-1 15,-9-1 134-15,-3 1-53 0,-4-2-26 0,-4-1 231 16,3-2-128-16,0-2-61 0,3-1-30 16,0-4 281-16,3 3-155 15,1-3-69 16,3 1-62-31,5-2-62 0,1 0 0 0,3 0 0 0,2 2 0 0,0-2 0 0,13 0 0 0,6 0 0 0,4 0 0 0,5 0 0 0,1 0 0 0,3 0 0 16,-1 0-100-16,0 0 45 0,1 0 18 0,0 0-686 16,1 1 319-16,-7-1 188 0,-3 0 90 0,0 0-329 15,-5 2 209-15</inkml:trace>
  <inkml:trace contextRef="#ctx0" brushRef="#br0" timeOffset="-209606.83">27467 13099 530 0,'-13'-10'0'16,"6"5"0"-16,-2 1 0 0,5 3 0 0,0-2 0 0,0 2 220 0,0-1-81 0,3 2-56 0,-2 0 176 15,3 0-111-15,0 0-55 0,0 0 105 16,3 0-71-16,4 0-49 0,3 0 0 0,2 2 43 16,4-1-41-16,0 2-1 0,2-3-31 0,1 1 142 15,0 1-76-15,1-2-38 0,1 1 0 0,2 0 97 16,2 2-58-16,1-1-43 0,-1-2 26 0,3 2-30 15,3 0 0-15,2 1-30 0,6 1-23 0,-2-3 23 16,3 2 0-16,3 0-53 0,2 1 27 0,5 0 0 16,7-1 35-16,-5 0-48 0,1-1 1 15,2 1 38-15,3 1-14 0,8 0-75 16,-11-1 17-16,-2 1 28 0,3-3-49 0,0 4 33 16,2-4-16-16,8 3 47 0,-15-2-41 0,2-1 0 15,2-1 25-15,0 0-31 0,-6 0-3 0,13 0 36 16,-14 0-4-16,0 0-24 15,-1 0 22-15,-2 0 4 0,0 0-7 0,2 0-24 16,-13 2-4-16,-7 0 30 0,-4-2 22 0,-4 5-24 16,-3-3-4-16,-1 1-1 0,-7 0 112 15,-2-1-51-15,-3 0-21 0,-3-2 57 0,0 3-34 0,0-3 1 16,0 0-27-16,-2 0 24 0,-2 0-24 0,-3 0-6 16,0 0 18-16,-3 0-243 0,1-3 112 0,1 3 54 15,-1 0-849-15,1 0 429 0</inkml:trace>
  <inkml:trace contextRef="#ctx0" brushRef="#br0" timeOffset="-208763.41">16486 16012 1427 0,'0'0'0'0,"0"0"0"0,0 0 0 0,0 0 0 0,0 4 0 0,0 7 0 0,0 6 0 0,6 5 227 15,3 7-94-15,1 6-38 0,-1 4-34 0,3 5 136 0,-2 2-79 16,-1 2-41-16,-2-2-15 0,3 3-15 0,-6-12-9 0,0-4 36 16,-2-7 1-16,-1-6-37 15,1-1 9-15,-2-16 130 0,0-3-69 0,0 0-35 16,0 0-1-16,0-16 125 0,0-7-70 0,0-5-49 16,3-6-1-16,3-4-48 15,2-4 8-15,-2 1 1 0,4-4-30 0,0 5-9 0,0 2 39 0,1 3-71 16,1-1 36-16,1 4-1 0,4-2 45 0,-5 12-133 15,1 3 56-15,-2 8 33 16,0 3-12-16,-1 5-205 0,0 1 93 0,-2 2 60 0,-2 0 3 0,0 5-95 16,0 4 48-16,-1 1 40 15,0 2-316-15,0-4 176 0,-2 0 84 0,3 1-419 16,-2-5 251-16,1 0 125 0,1-2 54 0</inkml:trace>
  <inkml:trace contextRef="#ctx0" brushRef="#br0" timeOffset="-208429.78">16821 15859 1626 0,'-6'-14'0'0,"-1"6"0"0,3-2 0 0,-2-1 0 0,4 5 0 0,2 0 0 0,0 1 0 0,5 1 0 0,9 1 329 0,2 2-136 0,2 1-83 16,2 0-78-16,-1 0 5 0,1 1 1 0,0 8 0 15,1 0-72-15,-3 1 32 0,-4 3 0 0,0-1-146 0,-5 2 92 0,-1 3 55 31,-3-2-9-31,-5 0 72 0,0-3-32 0,0 2-52 0,-5-2 1 0,-3-2 228 0,0-1-98 0,2-3-59 0,-4-2 166 0,4-1-84 16,1-1-50-16,0 1-5 16,2-1-105-16,1-2 33 0,2 0 0 0,0 0-31 0,4 0 31 0,4 3 10 0,1-1 23 0,3 3-163 15,-1 2 81-15,1 0 20 16,-1 5 28-16,0 1-107 0,0 2 53 0,-5 0-3 16,-1 1 23-16,-2 2 177 0,-3 2-77 0,0 1-50 15,0-1 304-15,-6-2-147 0,-6-2-79 0,-3-2 53 16,-3-3-57-1,0 5-18-15,-1-8-9 16,1-3-237-16,0-3 104 0,1 3 52 0,3-5 25 0,-2 0 10 0,8 0 16 0,2 0 1 16,4-2-1-16,2-8 0 0</inkml:trace>
  <inkml:trace contextRef="#ctx0" brushRef="#br0" timeOffset="-208220.76">17268 15862 1597 0,'-7'-5'0'0,"0"3"0"0,-1 2 0 0,2 0 0 0,-1 2 0 0,0 10 371 0,-1 6-167 16,5 9-83-16,-5 6-32 0,5 3 435 15,0 5-244-15,1 7-121 0,2 4 224 0,0 3-180 16,2 6-203-16,9-13 0 0,3-2 0 16,6-5 0-16,3-7 0 0,2-7-563 0,5 2 260 0,-2-14 166 15,1-4 87-15,2-4-758 0,-1-4 350 16,-1-3 210-16</inkml:trace>
  <inkml:trace contextRef="#ctx0" brushRef="#br0" timeOffset="-206818.24">17635 16246 269 0,'-1'0'0'0,"-2"0"0"0,-2 0 0 0,2 0 0 0,-2 0 0 0,4 0 0 0,-1 0 173 15,1 0-68-15,-1 0-34 16,2 0 24-16,0 0-34 0,0 0 0 0,0 0-35 0,0-1 11 0,3-4 0 16,2-3 10-16,1-1-56 15,-1 1 46-15,-1-3 1 0,1 1-1 0,-2-4-27 0,2 1 28 0,-2 0-1 16,0-1 1-16,-2 0-32 15,1 1-11-15,-2-2 44 0,0 2-25 0,0 3 14 16,0-1-6-16,-2 2 4 0,-3 1 27 0,-3 2 7 16,-2 6-32-16,-2 0 1 0,-1 0 1 0,-1 12 0 15,-3 5 3-15,-1 5 50 0,2 5-5 0,-1 4-45 16,4 0 5-16,2 4 31 0,2-1 3 0,3 2-25 16,4-7 36-16,2 1 0 0,0-5-46 0,5-2 1 15,9-4-51-15,2 0 34 0,2-11-9 0,3-5-86 16,2 0 55-16,0-3 28 0,0-4-8 15,4-8-150-15,-7-5 72 16,1-1 47-16,-4-3 3 0,0 0-57 0,-2-2 20 0,-1-2 28 16,-6 4-26-16,-3 2 0 0,1 2 13 0,-4 3 154 15,-2 4-65-15,0-2-37 0,0 9 2 0,0 0 168 16,-2 3-83-16,-4 0-48 0,1 3-5 0,1 9 46 16,-1 5-23-16,3 0 0 31,1 2-3-31,1 1-65 0,0-2 16 0,0 0 31 0,6-1-72 31,4-4 32-31,2 1 1 0,2-5-166 31,1-4 84-31,3 2 50 0,-3-7 3 0,1 0-82 0,-1 0 39 0,-4-7 31 0,3-4-12 0,-6-4 72 0,-2 0-52 0,-2 1 9 16,-4-3-24-16,0 0 167 0,0-2-75 0,0 3-26 0,-5 0 54 0,-5 2-41 0,-2 0-7 0,-1 0 51 16,-2 0-22-16,2 4-6 0,1 4 1 0,-2 0-54 0,3 0 1 0,-1 4 35 15,2-2-3-15,4 4-56 16,1 0 0-16,4 0 42 0,1-3 3 0,0 3-143 15,3-2 67-15,8 0 19 0,6 0-65 0,2-1 42 16,1-2 25-16,3 1-21 0,2-1-5 0,-1 0 30 0,1 0 12 16,-1 0 4-16,0-2-9 0,-4 2-12 15,3-1 1-15,-6 0 132 0,-6 4-59 16,-1 0-28-16,-4 1 0 0,0 1 160 0,-3 0-88 16,-3 0-26-16,0 0 225 0,0 0-118 0,-1 1-68 0,-7 7 56 15,0 0-45-15,2 0-37 0,0-1 0 0,1 2 6 16,2-1-34-16,1 1 1 0,1 3 8 0,1-6-116 15,0 3 54-15,0-1 26 16,6 0 1-16,3 2-165 0,4 0 105 0,-2-5 16 0,0 4-145 16,6-3 74-16,-3 1 52 0,1 1 4 15,-4-1 5-15,2-1 2 0,-6 1 17 0,0-1 96 16,-2 1-48-16,-4 1-19 0,-1 1-32 0,0-2 313 31,-1 2-145-31,-9-1-51 0,-2 1-44 0,-2-1 144 0,-2-1-83 0,2 0-18 16,0-1-331-16,-2-1 149 0,4-1 65 0,1 1 43 0,5-3-636 0,0 1 295 15,2-1 159-15,3-1-282 16,1-1 207-16,0 0 92 0</inkml:trace>
  <inkml:trace contextRef="#ctx0" brushRef="#br0" timeOffset="-206294.02">18179 15876 1537 0,'-15'-11'0'0,"5"3"0"0,2 2 0 0,5 0 0 0,2 1 0 0,1-1 0 0,0 3 0 0,3-1 0 0,9 1 113 0,5 0-39 0,-1 3 1 0,1 0-185 16,1 0 84-16,-2 0 26 0,0 3 1 0,-2 1-170 16,-1 5 103-16,-3-1 52 0,0 4 35 0,-7-1-97 15,0 0 51-15,-3 3 24 16,0-1-11-16,-1 1 10 0,-6 0-47 0,-3 0 273 0,-1-3-121 15,-2 1-54-15,2-2-19 0,0-2 246 16,3 3-103-16,0-6-75 0,1 0-10 0,4-2-48 16,1 1-2-16,1 2-1 15,1-4 10-15,0 2-56 16,6-1 47-16,6 1-1 0,-1-2-99 0,4 4 49 0,0 1 35 0,0-2-134 0,-1 3 70 0,-1 3 35 16,-1-3-13-16,-2 1 31 0,-4 5-22 0,-3-1-12 15,0-1 21-15,-3 0 181 0,0-1-86 0,-4 1-42 16,-6 1-12-16,-3-5 10 15,-1 0 0-15,0-4-4 0,-1 2-170 0,1 0 91 16,2-6 28-16,2 2-555 0,4-2 276 0,1 0 122 16,3 0 74-16,1-2-528 0,1-10 294 0</inkml:trace>
  <inkml:trace contextRef="#ctx0" brushRef="#br0" timeOffset="-205941.89">18508 16061 989 0,'0'7'0'15,"0"3"0"-15,0 4 0 0,0-2 0 0,0 5 0 0,0 1 0 0,-2 5 550 0,1 3-257 0,-5 5-118 16,3-4-73-16,1 1 325 16,2 0-195-16,0-1-97 0,2-2-22 0,10 4-28 0,0-11-10 0,5-5-96 15,2-2 29-15,4-5 1 0,2-4 28 0,2-2-178 16,-2 0 85-16,-1-12 46 16,-1-3 22-16,0-6-152 0,-6-1 88 0,2-4-4 0,-8 4 35 0,-2-6-135 15,-6 4 71-15,-1-2-7 0,-2-3 93 16,0-2-23-16,-2 4-9 0,-6-2 51 15,-4 0 0-15,-4 1-40 16,-1 0-4-16,-4-3 9 63,0 12-4-63,-1 2 18 0,1 5-15 0,0 5 96 15,-1 5-44-15,-1 2-16 0,7 0 1 0,1 9 121 0,4 8-68 0,5 4-27 0,-2 0 56 0,7 1-39 0,1 1 0 0,1-1-80 0,10-1 1 0,1-2 49 0,4 1 17 0,-2-6-80 0,3 0 28 0,0-5 10 0,0-1 20 0,1-1-168 16,2 2 66-16,-2-8 41 0,1-1-4 0,0 0-369 0,0 0 168 15,1-3 103-15,3-4-455 0,-5-1 280 0,2-2 136 16</inkml:trace>
  <inkml:trace contextRef="#ctx0" brushRef="#br0" timeOffset="-205720.6">19040 16180 2168 0,'-1'0'0'0,"0"0"0"0,-1 0 0 0,2 0 0 0,0 0 0 0,0 0 0 0,10 0 0 0,3 0 0 0,5 0 221 0,4 1-92 0,4 2-38 0,0-1-149 16,4-1 47-16,0-1 24 0,2 0-1 0,3 0-358 16,-6 0 186-16,-2 0 99 0,-4-1-232 0,-4-4 164 15,-2 3 81-15,-3-2 50 0,-6 1-619 0,-7-2 290 16,-1 0 146-16</inkml:trace>
  <inkml:trace contextRef="#ctx0" brushRef="#br0" timeOffset="-205585.66">19248 15954 1136 0,'-6'0'0'0,"-2"0"0"0,0 0 0 0,4 0 0 0,-1 0 0 0,0 11 0 0,2 2 251 0,1 7-99 16,1 5-62-16,1 6 311 0,0 7-182 15,0 3-91-15,0 10-46 0,3 5-99 0,0-8 22 0,0 5 0 16,1-1-643-16,-3 0 337 15,-1-4 169-15,0 7 93 0</inkml:trace>
  <inkml:trace contextRef="#ctx0" brushRef="#br0" timeOffset="-204996.2">19803 16286 919 0,'2'-8'0'0,"-2"-2"0"0,5-2 0 0,-3 3 0 0,1 2 0 0,-1-3 0 0,1 2 0 0,-2-1 0 0,1 0 101 0,-2 3-36 16,0-1-1-16,0 3 11 0,0 3-38 0,-2-4 9 15,-7 5-9-15,-5 0 37 0,-2 5-1 0,-2 4-36 16,-1 4 170-16,-1-1-75 0,1 1-53 0,2 1 1 16,0 2 183-16,7-1-113 15,0 0-56-15,7-1 25 0,1-1-46 0,2-1 1 31,0 0-37-31,11-2-31 0,1 1 0 0,5 0 41 0,-1-2-10 0,1-1-82 0,-1 1 41 0,-2 0 0 32,1 1-10-32,-1 2 34 0,-6-3-9 0,-2 1 26 0,-2 0 39 0,-4 1-24 0,0 0-34 0,0 3 23 15,-5-4-19-15,-8 2 1 0,-1-4 8 0,-1 1-351 16,1-4 165-16,0 2 85 0,1-4 39 0,4-1-295 16,0-2 142-16,5 0 85 0,2-6-567 0,2-8 306 15</inkml:trace>
  <inkml:trace contextRef="#ctx0" brushRef="#br0" timeOffset="-204447.05">19901 16344 1411 0,'0'0'0'0,"0"0"0"0,1 0 0 0,-1 0 0 0,1 2 0 0,-1 4 0 0,0 0 0 0,0 4 516 0,2-1-239 0,-2 5-111 0,2-1 61 0,-2 2-94 0,2-1-48 16,-1 3-24-16,1-2-194 15,-1 0 94-15,3-4 34 0,-3-1-1 0,2-3-408 0,1 1 225 0,-1-4 113 16,2-1-173-16,-1-3 58 15,-1 0 95-15,2-7 47 0,-1-8-370 0,1-3 191 16,1-5 86-16,0-4-84 0,-1-6 94 0,0-4 47 16,1-2 25-16,0-2-27 0,2-5 37 0,-2 4 50 15,1 4 0-15,-1 0 47 0,3 6-60 0,-3 1 0 16,1 4 140-16,0 10-90 31,2 5-37-15,-2 9 0-16,-1 3 288 0,0 0-104 0,5 0-86 0,-5 8 73 0,1 8-68 0,-3 1-31 0,1 6 0 0,-2 1-194 15,2 3 89-15,-5-2 30 0,0 4 0 0,0-1-199 16,0 0 114 0,0 2 29-16,0 1-54 0,0-7 36 0,-6 3 32 0,1-3-10 15,-1-2 32 1,1-2-39-16,-1 1 23 0,2-9 27 0,0 0-21 0,1-5-10 16,1-2 7-16,1-3-9 0,-1 1 5 0,2-3 27 0,0 0-14 0,0-2 86 0,0-5-52 0,0 2 8 0,0-2 202 0,0-1-108 15,0 4-58-15,3-4 111 0,-1 5-78 0,1-4-23 16,-1 2-26-16,4 0 221 0,-3-1-110 0,2 1-54 15,1-2-28-15,0-1 54 16,2 1-45-16,0-2-1 0,-1 3-35 0,3-3-48 16,-1 0 23-16,0 0 10 0,-1 1-61 0,0 2 37 15,1-1 1-15,-2 2 38 0,-1 3 2 16,3-2 3-16,-4 4-6 0,-1 0 29 0,0 0 1 0,-1 6-62 16,0 5 21-16,-1 4 127 0,-1 0-64 0,-1 2-24 15,2 2 1-15,-2-1-169 16,3 3 69-16,1-4 51 0,-1 0-434 0,0-2 215 15,1-3 107-15,-1-2 38 0,2-2-445 0,1-2 215 16,0-3 131-16</inkml:trace>
  <inkml:trace contextRef="#ctx0" brushRef="#br0" timeOffset="-203902.61">20363 16010 1051 0,'-7'-10'0'0,"-1"1"0"0,2-1 0 0,3 3 0 0,3-1 0 0,0 1 0 16,0 2 158-16,8-2-60 0,5 1-21 0,2 3-11 0,2 2-29 0,0 1 0 15,0 0 0-15,-1 0-81 0,0 0 49 16,-3 3-9-16,-2 4-166 0,-3 0 94 15,-3 4 47-15,-3 0-21 0,-2 2 30 0,0 1-2 16,-1 0 29-16,-7-2 175 0,-3 0-97 16,-1 1-40-16,1-2-35 0,0-1 236 0,3-5-113 0,2 2-35 15,1-2-35-15,1 1 16 0,3 0-42 0,1-4 0 16,0 1-40-16,0 0-1 0,7 1 41 0,1-1 9 16,4 1-169-16,-1 1 80 0,0 0 40 0,-1 1-89 15,0 0 56-15,-2 6 3 16,-1-3-3-16,-6 2 215 0,-1 0-85 0,0 0-57 15,0 3 1-15,-3 0 265 0,-7-1-141 0,-3-6-47 16,-3 3-4-16,0-1-37 16,-2-2 0-16,-1 1-204 0,5-5 79 0,-2 0 44 0,5-2 0 15,2-1-534-15,0 0 282 0,3 0 118 16,5 0 76-16</inkml:trace>
  <inkml:trace contextRef="#ctx0" brushRef="#br0" timeOffset="-203573.32">20650 16263 2249 0,'0'11'0'0,"-1"6"0"0,-2 1 0 0,-2 0 0 0,-1 7 0 0,1-4 0 0,1 0 0 0,2 1 0 0,1-2 290 15,1 1-126-15,0 1 5 0,7-10-71 16,6 1-31-16,-1-4-1 0,5-2-62 0,-1-3 0 0,3-3 41 16,1-1-10-16,-2 0-213 15,1-7 106-15,0-7 54 0,0-3 36 0,-2-1-211 0,-5-6 114 0,-2 0 18 16,-3-2-99-1,-2 1 38-15,-2-4 0 0,-3 3 64 0,0-2 24 0,-3 0-8 16,-8 2 5-16,-1 1 30 0,-1-2-8 0,-4 9-22 16,0 5 0-16,-3 2 218 15,-2 5-103-15,1 6-30 0,-2 0-10 0,5 0 289 16,2 12-134-16,3 3-85 0,6 2 84 0,2 4-78 16,3 3-29-16,2-1-132 0,0-2 42 0,10 1-1 15,5-1 43-15,-1-3-142 0,5 1 80 0,-3-4 26 16,4-3 0-16,0-2-535 0,-1-3 227 0,1-4 148 15,2-1-7-15,-5-2-428 0,2 0 279 0,-6-1 139 16</inkml:trace>
  <inkml:trace contextRef="#ctx0" brushRef="#br0" timeOffset="-203401.14">21060 16087 1763 0,'0'0'0'16,"2"0"0"-16,-2-4 0 0,3 2 0 0,2 2 0 0,1 0 0 0,3 4 0 0,2 9 520 0,0 5-246 0,4 6-119 31,0 5-59-31,0 6 88 0,-4 2-73 0,1 8-28 0,-5 1-10 0,-6-1-23 0,-1 3-13 0,-1 1 0 0,-14-3-418 0,-3 6 218 0,-4-12 96 0,-3-3-669 0,-3-1 334 16</inkml:trace>
  <inkml:trace contextRef="#ctx0" brushRef="#br0" timeOffset="-194829.94">16765 15654 1899 0,'-11'-4'2'0,"1"4"1"0,3 0 0 0,2 0 0 0,2 4 0 0,3 12 1 0,0 5-1 0,3 9 0 0,11 8 0 0,2 7 249 0,5 10-97 0,3 1 56 16,2 7-86-16,1 0-44 0,3 2-1 0,1-2-175 16,0 5 75-16,-3-19 24 0,-2-6 0 0,-3-7-204 15,0-3 119-15,2 2 68 16,-10-18 21-16,-4-2-627 15</inkml:trace>
  <inkml:trace contextRef="#ctx0" brushRef="#br0" timeOffset="-194136.68">18072 17008 1270 0,'-14'-21'0'0,"6"7"0"0,6 5 0 0,2 4 0 0,10 5 0 0,13 2 230 0,5 13-95 0,2 8-46 16,4 3-1-16,2 8 361 0,-5 4-209 0,0 5-99 16,0 10-50-16,0 7 247 0,-1 6-149 0,3 15-64 15,-7-7-269-15,-2 0 93 0,5-3 46 0,-1-6-776 16,2-7 409-16,4 2 213 0,-6-18 92 0</inkml:trace>
  <inkml:trace contextRef="#ctx0" brushRef="#br0" timeOffset="-188626.44">22207 16612 1476 0,'-9'0'0'0,"4"0"0"0,3-1 0 0,1-2 0 0,1 2 113 0,0 1-38 0,5-2 10 0,7 2 400 0,2 0-223 0,5-2-113 31,-2 2-56-31,4 0 85 0,0-1-61 0,1 1-45 0,-2 0 0 0,0 0-232 0,-1 0 99 0,1 0 49 16,2 0-500-16,-6 0 271 0,-2 0 139 0,0 0-731 16,-5 0 403-16</inkml:trace>
  <inkml:trace contextRef="#ctx0" brushRef="#br0" timeOffset="-188428.34">22234 16881 2423 0,'-21'0'0'0,"6"2"0"0,5 3 0 0,2-1 0 0,5-1 0 0,-1 2 0 0,4-3 0 0,0 3 0 0,14-3 0 0,2 1 591 16,4-3-277-16,6 3-129 15,-3-2 71-15,2-1-109 0,-1 0-132 0,1 0-224 0,0 0 84 0,0 0 91 16,-2 0 31-16,-3 0-693 15,0 0 367-15,-2 0 184 0,0 0 69 0,4 0-428 16,-9 0 178-16,4 0 145 0</inkml:trace>
  <inkml:trace contextRef="#ctx0" brushRef="#br0" timeOffset="-188026.63">22918 16666 1591 0,'0'-8'0'0,"-5"1"0"0,2 2 0 0,-2-1 0 0,-1-2 0 0,0 5 0 0,4 1 0 0,-3-2 519 0,2 3-241 0,0 1-120 0,-3 0-52 0,3 1 130 16,0 8-100-16,-2 10-49 0,2 3-25 0,-3 4 98 15,5 8-52-15,0-2-40 16,1 2 132-16,0 1-82 0,2 0-40 0,9-2-52 16,6 6-26-16,0-12 0 0,6 0 0 0,4-3 0 15,4-9 0 1,2-1 0-16,4-4 0 0,-2-9 0 0,1-1 0 0,0-10 0 0,-1-10 0 16,-2-5 0-16,-2-6-2 0,-6-2-27 15,-5-2-64-15,-7-1 22 0,-4-3 33 0,-6 3-24 0,0-6-5 16,-3 6 26-16,-11 2 17 0,-12 1 48 15,-1 3-24-15,-8 2-9 0,-4 6-22 0,-2 10 185 16,1 7-84-16,-6 5-33 16,3 0-23-16,2 10-100 0,-2 7 40 0,11 3 25 0,3 5-160 15,6 4 90-15,8-1 43 0,6 0-686 0,3 3 339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36:15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10482 5044 1986 0,'-14'2'0'16,"2"-2"0"-16,3 4 0 0,4 1 0 0,0-1 0 0,3-2 0 0,2 3 230 0,0-3-101 0,2 1 169 31,13-1-130-31,5 0-66 0,4 0-32 0,6 0 273 0,1-2-157 0,3 0-74 16,4 0-38-16,1 0 139 0,3 0-193 0,3 0-20 0,-1 3 0 0,1-2 0 15,6 1 0-15,-1 1 0 0,2-1 0 0,10 1 0 16,-11-1 0-16,1-2 0 0,-7 2 0 0,-3-2 0 16,-6 3 0-16,1-2 0 0,-14 1 0 0,-8 2 0 15,-2-4 0-15,-9 2 0 0,-3 0 0 0,1 1 0 16,-2-1-45-16,0-2 8 0,-3 0 17 0,-4 0 122 15,1 0-102-15,-2 0 0 16,1 0 0-16,-1 0-271 0,0-5 68 0,0 1 90 0,4-3 44 16,0 2-385-16,4 2 213 0,-2-1 102 15</inkml:trace>
  <inkml:trace contextRef="#ctx0" brushRef="#br0" timeOffset="627.83">13382 4996 1754 0,'-11'-5'0'15,"3"2"0"-15,1 0 0 0,2 1 0 0,-2 0 0 0,0 0 0 0,4 2 0 0,1 0 575 0,1 0-269 0,-1 0-135 0,2 0-68 0,0 0 71 0,3 0-74 0,13 0-31 0,4 0 64 0,11 0-48 32,8 2-24-32,13-2 63 0,9 0-49 0,11 0 1 0,14 0-40 0,12 0 53 15,10-5-89-15,24 0 0 0,-12 1 0 0,3 1 0 16,-3 2 0-16,-9-2 0 0,-10-3 0 0,2 4 0 31,-31-1 0-31,-4 0 0 0,-5 2-56 0,-9-1-11 0,-7 1 43 0,3-1-152 0,-21 2 85 0,-4 0 10 16,-7 0 31-16,-7 0 167 15,-4 0-74-15,-2 0-55 0,-5 0 8 0,0 0 284 0,0 0-159 0,-3-3-121 16,-4-2 0-16,-2-2 0 0,1-2 0 0,-1 1 0 16,-2 2-444-16,3-2 17 15,0 3 213-15</inkml:trace>
  <inkml:trace contextRef="#ctx0" brushRef="#br0" timeOffset="8028.67">24094 4879 1884 0,'-5'0'0'0,"-3"0"0"0,4 0 0 0,1 0 0 0,0 0 0 0,1 0 0 0,2 0 223 0,0 0-92 0,10 3 174 15,12-1-138-15,7 1-64 0,8-1-33 0,7 0 154 16,4 1-93-16,10-1-37 16,-2 3-10-16,6-1 35 0,4 4-41 0,2-1 0 15,0 3-40-15,4 2 48 0,-16-5-9 0,-3 4-39 16,-7-1-105-16,-5-4 52 0,-5 3 27 0,0-3-126 15,-14-1 71-15,-5-1 40 0,-4-4 0 0,-4 3-192 16,-1-3 86-16,-2 0 61 0,-2 0-12 16,-3 0-192-1,-1 0 91-15,3-3 64 0,0-1 20 0,3 1-125 0,3-2 87 0,7 5 39 16,3 0-559-16,9 0 299 0</inkml:trace>
  <inkml:trace contextRef="#ctx0" brushRef="#br0" timeOffset="8484.12">27288 4954 1280 0,'-9'0'0'0,"-6"0"0"0,6 0 0 0,-4 0 0 0,5 0 0 0,-3-1 0 0,4 0 447 0,2-2-204 0,0 0-103 16,4 2 244-16,1-1-173 0,0 1-78 0,16 1 292 15,9-2-193-15,10 2-98 0,10 0-48 0,10 0 130 16,13 0-216-16,3 0 0 0,9 0 0 0,3 0 0 16,14 0 0-16,8 0 0 0,18 0 0 0,-15 2 0 15,-4 2 0-15,-1 3 0 0,-11 3 0 0,-5 3 0 16,3-1 0-16,-24 0 0 0,-6-4 0 0,-7-1 0 16,-8-5 0-16,2 1 0 15,-20-1-38-15,-2 0-60 0,-9-2 33 0,-4 0 266 16,-8 0-201-16,-1 0 0 0,-3 0 0 0,0 0 0 15,-2 0 0-15,-4 0 0 0,-3 0 0 0,0 0 0 16,-4-2-69-16,0 2-682 0,-8 0 363 0</inkml:trace>
  <inkml:trace contextRef="#ctx0" brushRef="#br0" timeOffset="9599.73">19773 2051 1115 0,'0'0'0'0,"0"-5"0"16,2 3 0-16,1-2 0 0,0 2 0 0,0 1 0 0,3 1 349 0,1 0-156 0,-1 0-77 0,5 0 167 0,-4 3-122 15,5 8-52-15,-3 1-11 0,-3 3-30 0,0 3 0 16,-4 4-30-16,-2 2-45 0,0 4 55 0,0-2-11 16,-5 4 1-16,-9 0-85 31,-3 2 42-31,-3 1 10 0,-1-3 33 0,-1-1-195 0,-2-5 69 0,0-2 57 0,2-1-354 0,-1-4 159 15,4-7 75-15,5-3-343 16,4-6 228-16,4-1 115 0,5 0 56 0</inkml:trace>
  <inkml:trace contextRef="#ctx0" brushRef="#br0" timeOffset="9768">19996 2237 1812 0,'8'0'0'0,"-2"0"0"0,0 0 0 0,2 2 0 0,-7 4 0 0,-1 5 0 0,0 4 0 0,-3 4 375 0,-12 5-168 0,-4 5-75 15,-3 1-52 1,-4 6 125-16,-5 2-84 0,-2 1-41 0,1 1-154 0,-3 3 65 0,7-9 19 0,0-3-382 16,3-2 206-16,3-7 101 0,5-3 52 0,0-2-598 15,11-10 258-15,4-5 171 16,2-2 6-16</inkml:trace>
  <inkml:trace contextRef="#ctx0" brushRef="#br0" timeOffset="9949.92">19920 2498 728 0,'10'-8'0'0,"-3"2"0"0,-1 3 0 0,0 2 0 0,-1 1 709 0,1 0-326 0,0 0-177 47,-3 1-84-47,1 9 275 0,-1 5-180 0,-2 3-89 0,-1 3 274 0,0 5-186 0,0 0-89 16,0 1-260-16,0 3 85 0,-1 1 44 0,-1 5 8 0,-3-5-470 0,1 1 252 0,-1-4 126 0,-1-1 63 0,1-3-490 0,1 1 202 0,-1-11 154 15,3-4-24-15,1-3-90 16,-1-4 117-16,0-3 60 0,2 0-283 0</inkml:trace>
  <inkml:trace contextRef="#ctx0" brushRef="#br0" timeOffset="10448.16">20353 2138 1641 0,'0'0'0'0,"0"-3"0"0,0-2 0 0,0 1 0 0,0 1 0 0,0 3 0 0,0 0 0 0,0 0 428 0,0 0-186 0,0 0-106 15,0 10-50-15,0 3-111 0,0 3 32 0,0 3-1 16,0 1-97-16,0 2 59 0,0 0 36 0,0 2-446 16,0-3 230-16,0 5 120 15,-2-7 53-15,-1-2-442 0,-2 0 224 0,-1-1 94 16,0-4 62-16,-3 1-166 0,1-6 119 0,-2-3 55 16,2-4 27-16,-3 0 25 0,4-4 41 15,-1-6 0-15,-1-5 0 0,1-1 0 0,2 0 0 0,1 0 185 16,-1 3-131-16,0-1-55 0,3 5 9 0,0 2 446 15,-1 1-227-15,3 3-56 0,-1 1-75 0,1 2 110 16,-1 0-89-16,2 0-39 0,0 2-1 0,0 4-124 16,0 3 42-16,0 3 10 0,0 0-101 15,0-1 66-15,0-1 34 0,0 1-31 0,0-1 33 0,0 0 5 16,0-2 27-16,2-2-191 0,2-2 82 16,1-1 2-16,6-1 33 0,-2-2-93 15,4 0 58-15,2-2 14 0,1-5 0 0,4-1-65 16,0-1 46-16,2-2 6 0,0 2 66 0,0-3-37 15,-2 3 3-15,-1 1 60 0,-2 1-30 0,0 0-13 16,-5 2-17-16,-2 1 272 0,-4 1-127 0,-1 3-51 16,-2 0-36-16,0 0 402 15,-3 0-204-15,0 0-63 0,0 0-62 0,-3 3 241 0,0 3-148 16,-2-1-64-16,2 1-50 0,0 0 0 16,0-2-34-16,1 3-347 0,1-1 182 0,-1-2 78 15,0 2 44-15,2-1-251 0,0 1 147 0,0 1 71 16,0 1 47-16</inkml:trace>
  <inkml:trace contextRef="#ctx0" brushRef="#br0" timeOffset="10650.51">20227 2610 1632 0,'-7'2'0'0,"1"-1"0"0,0-1 0 0,-2 1 0 0,5-1 0 0,2 0 0 0,1 0 325 0,1 0-144 0,14 0-71 0,3-2-27 0,5-5 281 16,2-1-163-16,1 0-81 0,1 1-42 0,-1-2-143 16,2 2 61-16,-4 0 16 0,-2 4-435 0,-4-2 231 15,0 5 115-15,-3-2-667 16,-1 2 364-16,-3 0 186 0</inkml:trace>
  <inkml:trace contextRef="#ctx0" brushRef="#br0" timeOffset="11304.91">20264 2769 1238 0,'0'0'0'0,"0"0"0"0,0 0 0 0,0 2-2 0,0-2 0 0,0 1 0 0,0 1 0 0,0 0 0 0,1 1 105 16,-1 2-34-16,1 2-128 0,0-2 44 0,-1 7 25 15,0-3 1-15,0 2-101 0,0 3 54 0,0-1 32 16,-2 0-4-16,-3-1 76 0,-2-2-26 0,1-1 1 15,3-1-27-15,-2-1 59 16,2-2-30-16,1-3-30 0,2-2 35 0,0 0 0 16,0 0-21-16,8-7-36 0,5-5 7 0,4-2 25 0,0-3 23 0,5-1-172 15,-1-2 73-15,6-1 42 0,-4 0-14 0,2-3-221 16,2 0 111-16,-2 0 63 0,3-3-121 16,0-2 76-16,-2 0 19 15,-4 0 30-15,2-3-72 0,-3 0 50 0,-1-3 25 0,1-7 62 16,-4 9 10-16,-3-4-47 0,0 1 1 0,-2-1 220 15,1 4-110-15,-1-2-65 0,-4 12-17 0,-3 6 423 16,-3 5-187-16,2 5-113 0,-4 1-9 16,0 4 176-16,0 2-127 0,0 0-58 0,0 0 213 15,0 6-136-15,-6 3-58 0,-2 5-15 16,-2 1-32-16,0 4 1 16,-1 1-32-16,1 1 43 31,0 6 9-31,2-2-52 0,1-1 0 0,3 2 26 0,1 1 0 0,1 1-26 0,1 4-55 0,-1-7 23 15,2 1 0 1,0 3 32-16,0-3-78 0,8 2 39 0,0 2 9 0,1-6-190 0,3-2 100 0,-1 1 35 0,2-4 29 0,-5-2-175 16,3 2 87-16,-6-6 24 0,-2-1 31 0,1-2-9 15,-4-3 28 1,0-1-18-16,-4 2 4 0,-6-4 83 0,-4-1-37 0,-3-1 13 0,-3-1-1 0,1-1-31 16,-6 0-18-16,3 0-64 0,0-6 38 0,1-6 13 15,-2-5 25-15,4-1-59 16,-2-2 19-16,7-1 4 0,3 2 32 0,3 3 234 0,4 1-114 0,-1 3-63 15,2 2 472-15,3 3-238 16,0 7-125-16,2 0-40 0,10 0 276 0,2 0-167 0,5 9-74 0,0 6 80 16,9 5-211-16,2 2 0 0,6 4 0 0,2 2 0 15,6 4 0-15,-3-2 0 16,2-1 0-16,1 0 0 0,2 1 0 0,4 3 0 16,-11-9 0-16,-3-2-578 0,-2-3 201 15,-3-5 122-15,-1-7-690 0,3-4 445 0</inkml:trace>
  <inkml:trace contextRef="#ctx0" brushRef="#br0" timeOffset="11504.26">21411 1938 2374 0,'-2'-5'0'0,"-2"-1"0"0,0 6 0 16,3 0 0-16,-2 0 0 0,3 0 0 0,0 0 0 0,0 8 0 0,0 4 136 0,3 0-50 0,2 3-24 0,1 6-327 0,-2-4 140 16,3 2 71-16,-4 4 37 0,-2-2-766 15,-1-2 372-15,0 3 179 0</inkml:trace>
  <inkml:trace contextRef="#ctx0" brushRef="#br0" timeOffset="11661.03">21127 2236 2454 0,'-13'0'0'0,"5"0"0"0,1-1 0 0,6 1 0 0,1 0 0 0,8 0 0 0,13 0 0 0,9 1 0 0,6 0 0 0,7 1 370 0,2 1-166 0,5-1 33 0,-2-1-100 0,4 1-50 0,4 0-16 0,-9 2-484 15,0-3 224-15,-7 1 113 0,-4 4 57 0,-9-2-325 16,2 1 200-16,-15 0 85 0,-9-1-788 16,-5 1 408-16</inkml:trace>
  <inkml:trace contextRef="#ctx0" brushRef="#br0" timeOffset="11812.08">21358 2307 1234 0,'-18'0'0'15,"9"1"0"-15,2 5 0 0,3-1 0 0,3 1 0 0,1 1 0 0,0 4 327 0,1-3-150 0,10 1-70 0,3 3-113 0,3-4 43 16,0-1 0-16,5 3 10 0,0-3-486 16,-1-2 236-16,4-3 118 0,-2 1 59 0,3-3-312 31,4 0 166-31</inkml:trace>
  <inkml:trace contextRef="#ctx0" brushRef="#br0" timeOffset="12017.66">21688 2339 855 0,'6'-3'0'0,"-3"2"0"0,-1 1 0 0,0 0 0 0,-2 0 0 0,0 0 0 0,-15 0 246 0,-4 7-104 0,-5 3-53 16,-6 5-26-16,-4 2-32 0,0 1 6 0,-6 1 0 15,-3 2-102-15,-4 0 51 0,1 0 25 0,-7 3 10 16,12-8-166-16,5-2 92 16,8-3 44-16,4-1-46 0,11-4 38 0,-1 5-21 15,11-5-1-15,3 0 197 0,0 4-78 0,0 4-40 16,3 0-29-16,2 6 347 0,-2-2-169 0,4 5-57 15,-4 2 70-15,-1 1-82 0,-2 3-42 0,0 2 10 16,0-2-9-16,0-3 1 16,-2-1-43-16,1-3-319 0,-1 0 159 0,-2 0 90 0,1-8 30 0,3-4-551 15,0-3 283-15,0-2 90 16,0-5 87-16</inkml:trace>
  <inkml:trace contextRef="#ctx0" brushRef="#br0" timeOffset="12299.47">21216 2569 1412 0,'3'-20'0'0,"2"3"0"0,3-1 0 0,5 7 0 0,3 2 0 0,4 5 0 0,7 2 172 0,3 2-68 0,9 0 114 0,-2 0-95 0,5 5-43 15,5 3 0-15,-1 1 55 16,6-2-40-16,-8 0-34 0,-5-1 1 0,4-1-64 16,-8 1 39-16,-3-3 0 0,-1 4 10 0,-12-4-3 62,-7 2-7-62,-4-1-1 0,-3 4 1 0,-5-3 172 0,4 6-78 0,-4-1-51 0,0 5 102 0,-1 1-72 0,-3 4-37 0,-3 4 250 0,3 5-315 0,2-4-8 16,-1 4 0-1,1 3 0-15,2 0 0 0,0-1 0 0,0 4 0 0,0-6 0 0,3-1 0 0,1-2 0 0,3-2-378 0,-3 0 123 16,0 0 140-16,-4-8-567 0,0-3 323 0,0-1 161 16,-3-6 80-16,-5 0-210 0,-3-1 137 0,-4-5 81 15,-2 0 37-15</inkml:trace>
  <inkml:trace contextRef="#ctx0" brushRef="#br0" timeOffset="12461.88">21422 2614 2090 0,'-11'-4'0'0,"3"0"0"0,-1 3 0 0,4 1 0 0,-3 1 0 0,0 10 0 0,-1 3 0 0,-3 6 278 15,-2 1-111-15,0 2-184 0,-2 2 27 0,-3 1 0 0,2-1 26 0,-6 2-452 16,6-3 221-16,4-4 115 0,1-3 57 15,4-5-350-15,5-5 184 0,1-4 91 0</inkml:trace>
  <inkml:trace contextRef="#ctx0" brushRef="#br0" timeOffset="12594.76">21530 2628 2253 0,'10'0'0'0,"-1"0"0"0,3 0 0 0,0 0 0 0,-3 0 0 0,1 0 0 0,-1 2 0 0,-2 2 0 0,3 3 0 0,-1 0 263 16,2-1-119-16,-3 0-374 0,-2 3 133 0,3-3 67 15,-3 3 33-15,3-1-797 0,-5 2 405 0</inkml:trace>
  <inkml:trace contextRef="#ctx0" brushRef="#br0" timeOffset="12873.82">21469 2844 1159 0,'-15'5'0'0,"2"1"0"0,0 2 0 0,-2 3 0 0,3-2 0 0,3 0 212 0,0 1-88 0,3-2-43 0,1 1 290 0,0-1-158 0,4-3-92 0,1-2-44 16,0 0 1 0,0-2-41-16,4-1 8 0,7 0-2 0,5 0-7 0,2-9 1 15,2 1-1-15,1-2 72 0,5 0-27 16,-5 2-9-16,2 2-36 0,-1-1 51 0,-1 4-25 0,-2 1 0 16,2 0-60-16,-4 2 34 0,-3 0 1 0,-2 0-48 15,-1 2 24-15,-5 5 0 0,-2 4 33 16,-4 4 59-16,-2 3-35 0,-15 1 1 15,-5-2-35-15,-6 1 74 0,-2 0-29 0,1-5-8 0,-4-6-36 0,5-2-221 16,-1-4 107-16,5-1 56 0,1 0-279 0,9-12 156 16,5-9 76-16,7-3-933 15</inkml:trace>
  <inkml:trace contextRef="#ctx0" brushRef="#br0" timeOffset="19275.75">23393 806 1232 0,'0'-11'0'0,"-3"0"0"0,0 5 0 0,1 1 0 0,-1 1 0 0,1 4 0 0,1 0 177 0,-1 4-68 0,1 13-36 0,-2 3 1 0,2 6 185 0,1 6-115 0,-1 5-52 16,-1 1-26-16,1 4 72 0,-1 5-39 15,1-6-35-15,-1 5 19 0,0-2-44 31,2-3 0-31,0-2-67 0,0 2 44 0,0-12-10 0,0-8 33 0,2-3-81 0,3-5 41 0</inkml:trace>
  <inkml:trace contextRef="#ctx0" brushRef="#br0" timeOffset="19305.41">23371 1371 2676 0,'2'7'48'0,"1"-7"-55"0,-3 0-3 0,0 0 0 0,0-5-13 0,0-7 98 15,-3 0-14-15,-4-3-47 0,-6-2-199 0,1-1 94 0,-3 0 43 0,-1-1-157 0,-4-3 89 0,3 5 52 0,-3 0 16 0,-1 3-27 0,2 2 38 0,-1 4 7 0,-3 0-35 0,4 8 125 0,1 0-60 0,-1 4-1 0,5 8-48 0,-1 4 307 0,5 4-142 0,4-1-66 0,3 4 201 0,3 0-120 0,0-2-24 0,11 1-181 0,5 1 74 0,5-6-8 0,5-5 67 0,6 0-569 0,0-9 256 0,3-1 130 0,2 0 45 0,-1-2-339 0,-5-4 161 0</inkml:trace>
  <inkml:trace contextRef="#ctx0" brushRef="#br0" timeOffset="19458.71">23524 1061 1497 0,'2'-10'0'16,"4"1"0"-16,0 3 0 0,4 0 0 0,0 4 0 0,0 2 0 0,2 0 0 0,0 0 226 0,4 2-93 0,-3 4 165 0,2 5-134 0,-3 3-62 15,-2 1-32-15,-1 1-113 16,-4 4 42-16,-1 3 9 0,-4-2 31 0,0 3-198 0,-1-1 99 0,-10 0 50 16,-3-2 25-16,0 1-58 15,-6-5 37-15,0-2-1 0,-3-2-291 0,0-3 150 0,-3-4 11 0,2 1-237 16,5-5 173-16,2-2 81 0,4 0 40 0,5-15-279 15</inkml:trace>
  <inkml:trace contextRef="#ctx0" brushRef="#br0" timeOffset="19639.8">23815 918 1110 0,'0'0'0'15,"0"0"0"-15,0 0 0 0,0 0 0 0,0 0 0 0,0 8 0 0,-8 6 701 0,-4 6-331 0,0 5-166 16,-3 7-82-16,1 4 443 0,2-1-268 0,4 1-128 0,5 0 19 0,3-2-75 15,0-1-36-15,11 0-161 0,7-9 57 16,7 0 33-16,1-6 0 0,2-2-421 16,2 1 236-16,-3-11 105 0,-4 0 56 0,-1-4-801 15,-4 1 405-15,-5-3 119 0,-2 0 118 0</inkml:trace>
  <inkml:trace contextRef="#ctx0" brushRef="#br0" timeOffset="19867.13">23064 1548 1371 0,'-23'0'0'0,"3"0"0"0,6 0 0 0,5-3 0 0,9 3 0 0,0-2 0 0,18 2 389 0,11 0-176 0,11-4-88 16,14 0-34-1,5-3 385-15,7-1-219 0,4 0-110 0,0 1 13 0,2 0-60 16,10 1-22-16,-13 2-104 0,-1 1 32 0,-7 3 0 15,-4 0 32-15,-5 0-471 0,-1 0 245 0,-21 0 109 16,-5 3 58-16,-12 3-705 0,-6 1 359 0,-7 1 96 16,0-1 107-16</inkml:trace>
  <inkml:trace contextRef="#ctx0" brushRef="#br0" timeOffset="20206.58">23431 1557 1418 0,'-9'0'0'0,"-2"0"0"0,5 4 0 0,0 2 0 0,4 1 0 0,1 3 0 0,1 4 236 0,0 3-100 0,6 3-48 0,1 4 111 16,6-3-86-16,-4 4-37 15,3-2 0-15,-4 1-11 0,2 0 0 0,-4 1-17 0,1-5-10 0,-4-3-116 16,1 0 58-16,-4-3 29 0,2-2-165 0,-2-1 106 16,0-7 40-16,0-4-149 0,-2 0 66 15,-5 0 53-15,-3 0 26 0,-1-8-123 0,-1-6 26 0,-2-1 43 16,-4-2-16-16,1-1 20 0,-3 3-1 0,-4-5 18 15,0 7 63-15,2-1-27 16,-2 3 1-16,1 2-28 0,4 5 347 16,-2 0-167-16,4 4-63 0,6 0 323 0,0 0-177 0,7 8-98 15,1 6-22-15,1 3 163 0,2 2-119 0,5 2-56 16,10 1-28-16,2 0 33 0,5 0-30 0,3 0 9 16,-1-1-228-16,3-5 95 0,1-3 46 15,-1 0 1-15,4-1-543 0,-4-7 290 0,-1-1 99 0,-1-4-710 31,1 0 417-31</inkml:trace>
  <inkml:trace contextRef="#ctx0" brushRef="#br0" timeOffset="20346.79">23631 1731 1105 0,'-3'0'0'0,"2"0"0"0,-1-2 0 0,0-1 0 0,0 3 511 0,2 0-236 0,0 0-119 0,0 0-59 15,7 5 100-15,2 5-70 0,2 1-50 16,-1 0 1-16,5 3-252 0,-1-2 106 0,2 2 53 15,-1 0-573-15,1-1 297 16,-2-5 149-16,3 3-497 0</inkml:trace>
  <inkml:trace contextRef="#ctx0" brushRef="#br0" timeOffset="20558.59">23934 1610 1824 0,'0'-9'0'0,"0"3"0"0,0 0 0 0,0 1 0 0,-2 5 0 0,-2 0 0 15,-1 14 0-15,-5 10 0 0,-2 10 633 0,-4 7-289 0,0 6-157 0,-2 6 109 0,-2 5-129 16,0 7-64-16,1 11-24 0,0-9 135 0,1-1-130 16,1-1-84-16,5-6 0 0,-3-2 0 0,1 5 0 15,3-19 0-15,2 0-214 0,0-3 76 16,1-4 88 0,1-5 44-16,-1 2-588 0,2-17 294 0,4-6 62 0,1-6-264 0,-1-4 231 15,-1 0 118-15,3 0-148 0,0-15 136 0,0-6 64 0</inkml:trace>
  <inkml:trace contextRef="#ctx0" brushRef="#br0" timeOffset="20820.31">24343 1431 1925 0,'-1'-8'0'15,"-1"-2"0"-15,2 3 0 0,0 1 0 0,2 1 0 0,5 1 0 0,7 1 0 0,1-3 627 0,3 5-300 0,1-4-145 0,4 5-25 0,2-3-59 16,3 3-22-16,-1 0-401 0,-5 0 181 0,6 0 90 16,-5 0 46-16,-1 0-326 0,1 0 194 0,-9 3 84 15,-3 6 46-15,-5 1-946 16</inkml:trace>
  <inkml:trace contextRef="#ctx0" brushRef="#br0" timeOffset="20970.46">24356 1678 2299 0,'-8'0'0'0,"0"0"0"0,-1 0 0 0,6 0 0 0,1 0 0 0,2 0 0 0,0 2 0 0,0-1 389 0,12 1-167 0,3 0-97 0,2 0 84 0,2-1-86 16,6-1-43-16,-4 0-619 0,4 2 298 0,-4-2 134 15,-1 0 72-15,-2 3-447 0,-2-2 259 0</inkml:trace>
  <inkml:trace contextRef="#ctx0" brushRef="#br0" timeOffset="21651.36">24936 1489 995 0,'-5'0'0'16,"-2"0"0"-16,1-1 0 0,1-3 0 0,0 4 0 0,-2-4 0 0,4 4 98 0,0 0-30 0,0 0 385 0,1 0-208 15,0 0-103-15,2 0-43 0,0 0 247 16,12 0-154-16,9 0-77 0,9 0-39 0,7 2 270 16,12 0-145-16,2-2-86 0,9 0-39 0,2 0 102 15,4 0-70-15,4-2-36 0,9-3-66 0,-11 0-6 16,-6 4 0-16,-6-2 0 16,-5 3 0-16,-6 0 0 0,-1 0 0 0,-12 0 0 15,-8 0 0-15,-1 3 0 0,-7-2 0 0,0 1 0 16,1 1 0-16,-7-3 0 0,-2 0 0 0,-1 0-112 15,-3 0 40-15,0 0 13 0,-2 0-139 0,-2 0 80 16,0 0 46-16,0 0-84 0,-2-5 59 16,-6-2 20-16,-1 5 10 0,-1-4-493 0,-1 3 261 0,-2 2 130 31,-2-1 66-31,0 2-630 0,-2 0 352 0</inkml:trace>
  <inkml:trace contextRef="#ctx0" brushRef="#br0" timeOffset="22121.96">25509 860 1159 0,'-3'-9'0'0,"-1"4"0"0,0 2 0 0,2-4 0 0,1 6 0 0,-1 1 0 0,2 0 408 0,0 5-185 0,0 12-93 15,0 3-37-15,0 4 109 0,0 5-82 0,0 5-41 16,0 0 0-16,0 3 118 16,0 1-70-16,0-2-49 15,0-1-54-15,0-3 14 0,0 1 0 0,0-3-111 0,0 0 65 0,0-8 18 16,0-3 0-16,0-3-126 0,0-5 77 0,0-2 38 15,0-1 13-15,0-6-104 0,0-2 14 0,0 0 43 16,0 0-31-16,0 0-232 0,0-4 99 0,0-1 86 16,0 0-393-16,0 2 234 0</inkml:trace>
  <inkml:trace contextRef="#ctx0" brushRef="#br0" timeOffset="22709.11">25312 1489 968 0,'-4'0'0'0,"3"-4"0"0,-2 3 0 0,2 1 0 0,-2 0 0 0,2 0 0 0,1 0 0 0,0 5 375 0,0 8-169 0,0 5-85 16,5 4-32-16,1 3 138 0,1 1-96 0,-1 3-46 16,0 3 7-16,1-1-27 0,-1 5 9 0,-2-5-70 15,-3-1 33-15,3-3 0 0,-4-3-1 0,0-2-48 16,0 2 33-16,0-9-8 16,0-4 23-16,0-3-105 0,-1-5 53 0,-5-1 25 0,-1-2 9 15,-1 0-197 1,1-3 96-16,-1-11 24 0,0 1-208 0,-1-4 114 0,-1 1 60 0,1-4-58 15,-2 3 57-15,2-1 27 16,-2 1 0-16,-4 4-3 0,2 1 24 0,-2 3 10 0,0 6-1 0,-2 3 143 16,-1 0-71-16,-1 3-36 0,-1 10-9 0,7 5 326 15,-1 5-170-15,4 4-55 0,4 0 292 0,5 5-156 16,-1 1-89-16,2-4 11 16,2-1-57-16,9-2-27 0,3-2 0 0,5-5-125 15,3 3 57-15,1-10 16 0,1-2 0 0,2-8-365 16,0-2 194-16,1 0 98 0,0-2 57 0,-1-13-808 15,0-4 389-15</inkml:trace>
  <inkml:trace contextRef="#ctx0" brushRef="#br0" timeOffset="22842.71">25488 1767 1081 0,'0'-7'0'0,"0"3"0"0,0 0 0 0,0 1 0 0,0 0 0 0,0 3 414 0,0 0-179 15,4 0-104-15,0 0 110 0,2 0-102 0,3 3-52 16,-1 4-24-16,2 0-102 15,-1 3 33-15,2 0 1 0,-2 1 42 0,1 1-539 0,1-4 270 16,0 4 143-16</inkml:trace>
  <inkml:trace contextRef="#ctx0" brushRef="#br0" timeOffset="23050.36">25785 1667 1912 0,'-8'0'0'0,"-1"0"0"0,0 0 0 0,1 2 0 0,1 5 0 0,-2 4 385 0,-2 4-174 16,-1 7-87-16,-1 5 212 0,-1 4-155 0,0 4-71 0,-3 5-37 0,4 4-83 16,-4 3 24-16,0 4 8 0,3-10 15 0,-1 0-451 15,4-4 225-15,-1-4 113 0,3-6-587 0,-3 4 334 16,4-15 164-16,-2-5-524 31</inkml:trace>
  <inkml:trace contextRef="#ctx0" brushRef="#br0" timeOffset="23308.99">25032 2290 1665 0,'-19'2'0'0,"7"-2"0"0,4 0 0 0,5 0 0 0,3 0 0 0,2 0 0 0,19 0 522 0,12 0-248 0,15 0-118 0,10-4 353 0,5-7-236 0,5 0-118 16,8-2-50-16,-6 2-5 0,1-1-31 0,-3 0 0 15,-5 6-35-15,-11-1-279 0,4 3 148 0,-23 4 63 16,-6 0-180-16,-10 0 125 16,-6 0 64-16,-4 0 30 0,-2 0-523 0,-5 0 260 15,-1 2 14-15,-13 0-205 0,-7 2 206 0,-4 0 102 0,-5 1 44 0,1 2-362 47,-7-2 211-47</inkml:trace>
  <inkml:trace contextRef="#ctx0" brushRef="#br0" timeOffset="23608.1">25303 2301 2036 0,'-8'4'0'15,"1"1"0"-15,3 4 0 0,0 0 0 0,-4 5 0 0,4 2 0 0,2 3 0 0,0 3 0 0,1 2 219 0,1 3-92 0,0 4-35 0,0-4 154 0,0-1-105 16,0-1-52-16,3-2-131 0,-1 0 39 0,0 0 9 16,0-6 31-16,-2-6-214 15,0 0 106-15,0-5 55 0,0-2 26 0,0 1-143 0,0-5 81 16,0 0-20-16,-4 0-118 0,-1-10 56 15,-2-2 55-15,-1-3-16 0,-1-2 13 0,-1-1 1 16,1-3 44-16,-4 1-27 16,1 0 1-16,-4-2 16 0,1 5 10 0,0 5 77 0,-1 0-39 15,-2 6 0-15,1 2-38 0,-5 1 352 16,4 3-164-16,2 1-71 0,0 15 327 0,2 2-177 16,1 4-101-16,-2 4-14 0,10 5 53 0,2-1-66 0,1 4-32 15,2-1 87-15,0-4-60 0,6 4-21 16,4-10-9-16,4-1-261 0,1-4 115 0,4-5 58 15,-1-5 29-15,4-1-589 0,-1-7 301 0,2 0 98 16,1-7-669-16,2-10 407 0,1-2 204 0</inkml:trace>
  <inkml:trace contextRef="#ctx0" brushRef="#br0" timeOffset="23808.34">25391 2517 1334 0,'1'-4'0'0,"3"-1"0"0,0 0 0 0,1 0 0 0,1 1 0 0,2 1 0 0,1 2 0 0,0 1 498 0,2 0-231 0,2 0-115 0,1 1 47 15,1 7-73-15,-3 3-50 16,2 6-1-16,-4 3-94 0,-1 2 27 0,-2 1 1 0,-1-1 35 0,-6 1-215 16,0 0 103-16,-2-5 52 0,-10 2-150 0,-5 1 101 15,-5-2 60-15,-5-5 3 0,-4-2-195 0,-1-7 56 16,0 0 64-16,1-3-117 16,-1 0 70-1,8-2 48-15,4 0 0 0,3-11-122 0,7-4 80 0,9-6 41 0,1-1-9 0</inkml:trace>
  <inkml:trace contextRef="#ctx0" brushRef="#br0" timeOffset="23993.32">25692 2426 1531 0,'1'-3'0'0,"3"1"0"0,-2-2 0 0,-2 2 0 0,0 1 0 0,0 1 0 0,0 0 339 16,0 0-156-16,-7 9-73 0,-2 6 351 0,-1 3-212 15,-1 5-106-15,2 1-22 0,3 3-47 0,2-1 0 16,2 1-38-16,0 2-103 0,2-2 52 0,4 5 35 15,10-8-9-15,3-3-380 0,8 2 203 0,0-2 101 16,5-5-423-16,6-1 245 0,-3-10 19 0,2-5-536 16</inkml:trace>
  <inkml:trace contextRef="#ctx0" brushRef="#br0" timeOffset="24132.32">26124 2726 2444 0,'-7'0'0'0,"0"0"0"0,3 0 0 0,-1 0 0 0,3 0 0 0,-2 0 0 0,4 0 0 0,0 0 181 16,0 0-72-16,4 0-37 15,3 0-713-15</inkml:trace>
  <inkml:trace contextRef="#ctx0" brushRef="#br0" timeOffset="40896.19">10266 5602 1150 0,'0'-16'0'0,"1"4"0"0,-1 4 0 0,4-1 0 0,-1-1 0 0,5 6 0 0,-1 3 0 0,4 1 0 0,1 0 307 0,3 0-134 0,3 1-59 0,1 10 137 15,1 6-107-15,2-2-53 0,-2 7 24 16,1 2-39-16,-1 2 10 0,-6 1-48 0,-2 3-35 16,-4 1 35-16,-5 2 0 0,-3 2-1 0,0 5-109 0,-1-8 50 0,-15 4 30 15,-4-1-99-15,-8 0 64 0,-4-3 33 0,-5 5-1 16,-2-13-12-16,0-1-6 31,0-8 0-31,-1-1 127 0,2-6-51 0,-1-3-8 0,11-5-51 0,2 0 75 0,8-15-25 0,6-2 0 16,6 1-37-16,3-4 126 0,3 2-48 0,7-2-28 15,9 0-25-15,7 3-4 0,3-5 9 0,3 7-9 16,-1 0-118-16,3 4 58 0,-3-1 31 0,3 2-432 16,1-2 208-16,-4 5 110 0,-2 2 28 0,2 2-277 31,-5 0 132-31,1 3 92 0,5 0 36 0,-8 0-483 0</inkml:trace>
  <inkml:trace contextRef="#ctx0" brushRef="#br0" timeOffset="41127.48">10740 5562 2172 0,'-6'-12'0'0,"-1"1"0"16,4 5 0-16,1 5 0 0,-2 1 0 0,-1 0 0 0,0 5 0 0,0 12 327 0,0 7-149 0,1 8-71 16,3 7 277-16,-1 3-173 0,2 5-87 0,0 6-34 0,0-5-6 15,2 4 0-15,6-1-47 16,-3-1-163-16,2-4 82 0,0 8 50 0,-3-14-405 0,1-4 219 0,-1-5 108 15,-1-2 55-15,-3-4-545 16,0 2 222-16,0-12 162 0,0-3 33 0,-6-2-351 16,-2-5 229-16,-3-3 115 0,-2-2 48 0,0-2-265 15</inkml:trace>
  <inkml:trace contextRef="#ctx0" brushRef="#br0" timeOffset="41272.49">10537 6007 831 0,'-13'-9'0'0,"3"0"0"0,2 1 0 0,1 5 0 0,6 0 0 0,1 0 557 0,0 1-259 0,8 2-131 0,9-2 187 0,5 2-149 0,3-2-88 0,4 2 221 16,1 0-150-16,-1 0-75 0,3 0-38 0,2 0-306 16,-3 0 129-16,0 0 70 0,1-3 35 0,-1 3-556 15,-3 0 295-15,3 0 158 16,-9 0 63-16,-1-2-737 0</inkml:trace>
  <inkml:trace contextRef="#ctx0" brushRef="#br0" timeOffset="41516.03">10040 6352 1858 0,'-16'-2'0'15,"7"-2"0"-15,7 1 0 0,2 2 0 0,11 0 0 0,19-4 0 0,13 0 670 0,7-4-316 0,16-3-158 0,13-3 247 0,-1 0-207 16,11-2-99-16,4 0-100 0,1 0-37 0,-10 4 0 15,5 0 0-15,-28 6 0 0,-8 2-11 0,-10 2-6 16,-9 3 28-16,-7 0-578 0,-2 0 311 0,-14 0 143 16,-8 6 75-16,-3 3-841 15,0 3 421-15,-14-2 210 0,-6 5-368 0</inkml:trace>
  <inkml:trace contextRef="#ctx0" brushRef="#br0" timeOffset="41787.92">10272 6465 1496 0,'-5'0'0'0,"1"0"0"0,3 0 0 0,1 0 0 0,0 0 0 16,12 2 131-16,8 3-47 0,6 4 1 0,2 1 346 0,3 5-187 0,-3 0-108 0,0 3-49 0,-1 4-59 16,-2 5 9-16,-2 1 1 0,-3 4-239 0,-12 2 115 0,-6-1 61 0,-2-2-92 15,-8 2 77-15,-13 0 39 0,-8 4 10 0,-1-12 66 16,-5-2-23-16,-1-3-54 15,-3-6 13-15,-3 1 32 0,8-11 1 0,-1-4-87 0,3 0 33 0,4-4 157 16,4-11-70-16,0-1-5 0,12-2-38 0,9-4-4 16,3 3-1-1,0-3-165-15,5 0 82 0,11 1 50 0,2 4-17 0,4-3-399 0,1 6 208 16,4-1 85-16,-2 1 58 0,7-1-285 16,-3 3 163-16,3 0 76 0</inkml:trace>
  <inkml:trace contextRef="#ctx0" brushRef="#br0" timeOffset="41988.07">10566 6604 2271 0,'1'0'0'0,"1"0"0"0,0 0 0 0,3 0 0 0,2-4 0 0,3 1 0 0,4 1 0 0,1-1 0 0,7 1 0 16,-2 2 288-16,6 0-126 0,-2 0-62 0,4 2 27 16,-1 5-36-16,-7 4-9 0,-1 3-264 0,-2 2 110 0,-7 4 55 15,-4-2 27-15,-5 6-240 0,-1-6 129 0,-1 4 69 16,-14-2 35-16,-3-3-91 0,-4 0-20 0,-2-1 59 15,2-5-297-15,-4-5 155 0,5 0 76 0,2-4-258 16,3 0 167-16,3-2 75 16,5-4 52-16,6-9-306 0</inkml:trace>
  <inkml:trace contextRef="#ctx0" brushRef="#br0" timeOffset="42128.47">10881 6564 1029 0,'8'-3'0'0,"-2"1"-1"0,2 1 1 0,-3 1 0 0,2 0 0 0,-5 1 622 0,-1 8-292 0,1 2-146 0,1 5-64 0,-3 1 493 15,2 1-289-15,-1 4-142 16,5-2-73-16,1 3-37 0,6 1-25 0,0-3-9 31,7-2-309-31,5 1 155 0,7-3 77 0,2-1-929 0</inkml:trace>
  <inkml:trace contextRef="#ctx0" brushRef="#br0" timeOffset="42676.49">12573 5750 1089 0,'2'-12'0'0,"4"-1"0"0,2 3 0 0,2 4 0 0,5-1 0 0,0 7 134 0,6 0-49 0,-1 7-24 0,3 10 102 0,0 7-64 0,1 5-22 32,-7 5-8-32,0 3 67 0,-6 4-49 0,-3 2-26 0,-4 1 1 0,-4 4-106 15,0-7 36-15,-7 0 0 0,-11-4-92 16,-5-5 68-16,-1 6 44 0,-1-17-79 0,-2-4 51 0,4-4 14 15,-2-8 0-15,1-3-10 0,2-2 28 0,7 0-39 16,1-12 0-16,7-5 83 0,3-5-31 0,3-2-8 16,1-3-23-16,4 1 25 15,12 2-18-15,1 2 22 0,7-2-106 0,2 4 47 16,2 1 8-16,-3 4-269 0,0 3 142 16,1 2 65-16,2 3 37 0,0 5-261 0,5-3 124 0</inkml:trace>
  <inkml:trace contextRef="#ctx0" brushRef="#br0" timeOffset="42873.4">13200 5628 1940 0,'-11'-17'0'0,"2"4"0"0,-1 1 0 0,4 10 0 0,-2 2 0 0,2 0 0 0,0 2 0 0,1 16 345 0,0 6-145 0,4 6 178 15,-1 4-170-15,2 7-86 0,0 2-43 0,0 5-27 16,0 2-6-16,3-3-9 15,2-2-1-15,0 2-152 16,-1-3 76-16,1 4 47 0,-2-13-8 0,-1-1-505 0,1-5 272 0,-3-4 135 0,0-3-670 0,0 1 357 16,-5-13 192-16,-6-6-273 15</inkml:trace>
  <inkml:trace contextRef="#ctx0" brushRef="#br0" timeOffset="43018.68">12945 6038 1426 0,'-15'-5'0'0,"0"-2"0"0,7 3 0 0,5 3 0 0,3 1 0 0,0 0 0 0,9 0 0 0,10 0 510 0,4 0-241 0,6 0-116 16,1 0-59-16,3 0 21 0,3 0-39 0,5 0 9 16,-4-1-48-16,0 0-197 0,1-4 98 15,1 2 49-15,-1 1-527 16,3 0 298-16,-10-1 134 0</inkml:trace>
  <inkml:trace contextRef="#ctx0" brushRef="#br0" timeOffset="43272.67">12438 6394 2070 0,'-33'0'0'0,"14"0"0"0,8 2 0 0,7 1 0 0,4-3 0 0,4 2 0 0,18 0 0 0,15-1 215 0,11-1-90 0,9 0 352 46,9 0-221-46,2-5-110 0,13-1-46 0,-14 0 22 0,8-2-43 0,0 2 0 0,1-2-43 0,-4 3-122 0,4-2 70 0,-19 4 22 0,-11 2-1 0,-7 1-336 16,-9 0 183-16,-10 0 93 47,-2 0-243-47,-18 0 76 0,0 0 110 0,-7 1-560 0,-9 4 317 0,-6 3 160 0,-1-1 71 0</inkml:trace>
  <inkml:trace contextRef="#ctx0" brushRef="#br0" timeOffset="43563.85">12793 6497 1606 0,'0'0'0'0,"0"0"0"0,0 1 0 0,3 1 0 0,2 1 0 0,5 4 0 0,2 0 0 0,3 5 0 0,4 3 385 0,1 0-175 0,0 4-87 15,4 3-134-15,-7 2 19 16,-2 4 0-16,-4-1-78 0,-7 4 53 0,-4-1 27 16,-2 5 9-16,-12-5-141 0,-9-1 80 0,-5-4 38 15,-4-4 1-15,-5 0 70 0,2-7-40 0,-3-5-60 16,0-4 0-16,1-5 91 15,4 0-29-15,0-2-24 0,10-10 137 0,9-3-57 0,3-2-37 16,10-1 64-16,1-1-43 0,0 2 15 16,15 0-9-16,6 1-63 0,3 3-1 0,5 0 25 15,-2 2 0-15,5-2-160 0,-4 7 75 0,0 0 34 16,-2 0 23-16,-1 1-512 0,2 2 249 0,2-1 92 16,-3 3-336-16,-2-3 231 15,1 4 116-15,0 0-237 0,-1 0 177 16,5-3 79-16</inkml:trace>
  <inkml:trace contextRef="#ctx0" brushRef="#br0" timeOffset="43663.95">13152 6641 660 0,'9'-5'0'0,"-3"-1"0"0,3 3 0 0,-5 0 0 0,2 0 0 0,0 3 621 0,-2 0-293 0,0 3-146 0,-1 9 290 15,0 0-219-15,3 4-99 0,-4 2-64 0,3 2-105 0,0-2 26 16,3 2-1 0,-4-1 26-16,4 5-512 0,-4-5 252 0,4-3 130 0</inkml:trace>
  <inkml:trace contextRef="#ctx0" brushRef="#br0" timeOffset="43810.56">13477 6546 3434 0,'0'-5'0'0,"0"1"0"0,0-1 0 0,0 5 0 0,0 0 0 0,0 0 0 0,-6 21 0 0,-8 12 0 0,-5 17 497 0,-7 13-497 16,-6 17 0-16,-9 19 0 0,-6 15 0 0,-5 9 0 15,-4 12 0-15,11-19-65 0,-2-1-112 0</inkml:trace>
  <inkml:trace contextRef="#ctx0" brushRef="#br0" timeOffset="44659.76">9581 8589 671 0,'-30'-15'0'0,"0"1"0"0,4 2 0 0,0 0 0 0,-2 1 0 0,8 2 0 0,1 1 0 0,2 0 216 0,3 2-90 0,1-2-44 0,1 4 208 0,9 0-130 0,3 4-62 0,0 0 211 0,0 0-136 0,0 0-67 15,10 0-26-15,7 0 63 0,3 4-53 0,6 3-27 0,6-1 1 0,2 1 219 16,11 2-114-16,0-4-70 0,4 2-31 0,5-4 183 16,4 2-107-16,6-2-53 0,11 1 64 0,-1 0-155 15,15-3 0-15,11 1 0 0,13-2 0 0,15 0 0 16,26 0 0-16,-13 0 0 0,-4 0 0 0,1-5 0 15,-8-4 0-15,-26-3 0 16,18 3 0-16,37 1 0 0,15 1 0 0,29-2 0 0,63-10 0 0,-38-3 0 16,9 4 0-16,-58 6 0 15,-19 4 0-15,-7-4 0 0,-1 7 0 16,-11 0 0-16,-5-1 0 0,-37 3 0 0,-2 0 0 0,-5 0 0 16,-8-1 0-16,-8 4 0 0,5 0 0 0,-26 0 0 15,-8 0-18-15,-6 0 36 0,-3 0-18 0,-4 2 0 16,-12 3 0-16,-5-2 0 0,-1 2 0 0,-7-3 0 15,-1 0 0-15,-3-1 0 16,-2 1 0-16,-2 0 0 0,-1-2 0 0,0 0 0 16,0 0 0-16,0 0 0 0,0 0 0 0,0 0 0 15,0 0 0-15,0 0 0 0,-6 0 0 0,-2-2 0 0,0 0-756 16,-5 2 191 0</inkml:trace>
  <inkml:trace contextRef="#ctx0" brushRef="#br0" timeOffset="62631.89">17190 11690 1166 0,'-5'0'0'0,"0"3"0"0,-1-3 0 0,3 3 0 0,-3-2 461 15,3-1-213-15,0 1-106 16,0-1-53-16,-1 3 276 0,3-3-169 0,-1 2-81 0,1-2 81 0,-1 0-81 16,0 0-39-16,0 0 168 0,2 0-108 0,0 1-51 15,0 0-25-15,0 2 97 0,10-1-77 0,0-2-80 16,5 2 0-16,3 0 0 15,3 1 0-15,4 1 0 0,2-3 0 0,4 2 0 0,0 0 0 0,2 1 0 16,1 0 0-16,2-1 0 16,4 0 0-16,2 0 0 0,-6 0 0 15,-1 0 0-15,-3 1 0 0,-2-1 0 16,-5 0 0-16,3 3 0 0,-12-4 0 0,-1 2 0 16,-5 0 0-16,-3-1 0 0,-4-3 0 0,2 5 0 0,-5-4 0 0,0 0 0 15,0 2 0-15,-2-3 0 0,1 0 0 0,-2 0 0 16,-1 0 0-16,1 0 0 15,-1 0 0-15,2 0 0 0,0 0 0 0,1 0 0 47,0 0 0-47,-1 0 0 0,0 0 0 0,2-3 0 0,-1 1 0 0,1-3 0 0,0 3-227 0,0-1 82 0,0 1-1063 0,-2 2 587 0</inkml:trace>
  <inkml:trace contextRef="#ctx0" brushRef="#br0" timeOffset="69303.82">12558 15712 1421 0,'-4'0'0'0,"0"0"0"0,1 0 0 0,0 0 0 0,2 3 0 0,0-1 0 0,-2-2 325 0,0 0-135 0,1 0-81 0,2 0-36 0,0 0-25 16,0 0-11-16,0 0-1 15,4 0 63-15,3 0-37 0,4 0 1 0,2 0 49 16,2 0-38-16,4-2 0 0,3-1-28 0,3 3 81 15,4-3-46-15,4-1 1 0,3 0-45 0,7 1 97 16,11-4-39-16,0-1-34 0,7 1 1 0,7-1 17 16,7-1 0-16,2 0-42 0,8 1-82 15,-15 3 36-15,0 0 0 0,-7 3-36 0,-6 2 41 0,-7 0 0 32,9 0 51-32,-20 0-180 0,-5 0 79 0,-1 2 10 0,-2 0 29 0,-4 0-63 15,3-1 36-15,-12-1-4 0,-1 0-1 0,-2 0 144 16,-2 0-54-16,-1 0-33 0,0-3 215 0,-5-1-106 15,-3 1-56-15,-3 2 101 63,1 0-71-63,-2-1-91 0,0-1-2 0,0 3 0 16,0 0 0-16,0 0 0 0,0 0 0 0,0 0 0 0,0 0 0 0,0 0 0 0,0 0 0 0,0 0 0 15,0 0 0-15,0 0 0 0,0 0-163 0,0 0-85 0,0 0 123 0,0 0-647 0,0 0 368 0,0 0 174 0,0 0 101 0</inkml:trace>
  <inkml:trace contextRef="#ctx0" brushRef="#br0" timeOffset="71417.47">14958 15727 1119 0,'0'-15'0'0,"-2"3"0"0,0 0 0 0,-4 3 0 0,5 3 0 0,-1 3 471 0,0 2-217 0,1 1-109 16,1 0-54-16,0 0 426 0,0 0-245 0,0 0-118 15,0 0 274-15,0 1-195 16,10 2-99-16,3 4-21 0,7-1-113 0,2 2 0 0,8-4 0 0,6 3 0 16,4-3 0-16,9-1 0 0,5 0 0 0,7-1 0 15,6-1 0-15,4-1 0 0,9 0 0 16,-9 0 0-16,-3-6 0 0,-3-1 0 0,-4 0 0 16,-5 3 0-16,3-2 0 0,-18 1 0 15,-7 5 0-15,-4-3 0 0,-7 2 0 0,-5 1 0 16,2 0 0-16,-12 0 0 0,-1 0 0 0,-4 0 0 15,-3 0 0-15,0 0 0 0,0 0 0 0,0 0 0 16,0 0 0-16,0 0 0 0,-2 0 0 0,1 0 0 16,-2 0 0-16,-1 0 0 15,0 0 0 1,0 0-92-16,-1 0 15 0,0 0-1021 16,-1 1 522-16,-1 10 275 0</inkml:trace>
  <inkml:trace contextRef="#ctx0" brushRef="#br0" timeOffset="72900.03">17261 15756 1179 0,'-6'-3'0'0,"2"0"0"0,0 1 0 0,0-2 0 0,1 3 0 0,-1-1 155 0,1-1-60 0,0 3 217 16,1-2-143-16,0 2-67 16,2 0-33-1,0 0 113-15,2 0-74 0,10 0-27 0,4 2-9 0,10 4 172 0,5 1-104 0,9-4-52 16,4 2-26-16,9-2 109 16,1 0-72-16,6-3-31 0,8 0 3 0,2 0 1 0,5-3-36 0,8-6-35 15,-12-3 35-15,-4 0 0 16,-3 1 0-16,-5 0-64 0,-6 2 31 0,-1-1 10 31,-21 5 23-31,-7 1-79 0,-6 2 40 0,-6 2-1 0,-2 0 0 0,-4-1-34 0,-6 1 25 0,0 0-1 16,0 0 64-16,0-3-45 0,-2 1 3 0,1-1-16 0,-5-6 16 0,3 0-2 31,-2 1 2-31,2-2-528 0,0 3 252 0,-2-2 107 0,2 4 73 0</inkml:trace>
  <inkml:trace contextRef="#ctx0" brushRef="#br0" timeOffset="75815.63">14421 9306 893 0,'-3'-4'0'0,"2"0"0"0,-4-1 0 0,2 2 0 0,1 3 0 0,-2-2 0 0,3 0 387 0,0 2-180 0,1 0-84 16,0 0 257-16,0 7-171 15,0 10-86-15,4 7 108 0,1 4-101 0,2 9-47 16,-3 7 1-16,0 7 132 0,-1 9-88 0,-2 11-37 0,-1 1-8 16,0 0-12-16,0 6-1 0,0 2-32 0,-1-2-240 15,-1 6 129-15,-1-21 50 0,1-8 31 16,-2-5-414-16,0-10 203 16,3-9 116-16,-1 1-206 0,1-16 141 0,-1-5 2 0,2-5 57 0,0-5-245 31,0-1 151-31,-2 0 65 0,2-10 47 0,-2-11-289 0</inkml:trace>
  <inkml:trace contextRef="#ctx0" brushRef="#br0" timeOffset="76082.99">14407 9394 1915 0,'0'-12'0'0,"-2"2"0"0,0 2 0 0,2 2 0 0,0 1 0 0,4 3 0 0,10 2 303 0,6 0-132 15,3 0-67-15,5 0 44 0,7 0-46 0,-2 3-37 0,1 7 1 0,1-1-95 0,-1 5 33 16,-1-2 1-16,-1 7-113 0,-10-2 68 16,-7 3 39-16,-5 2 0 0,-10 4 1 0,0-1 38 0,-5 4 9 15,-17-2 169 1,-6-1-97-16,-6-1-43 0,-3-2-54 0,-2 0 132 16,-3-5-52-16,6-6-39 0,2-2 5 0,2-5-33 0,4-3 2 0,5 1 1 15,1-3-376-15,13 0 183 0,7-5 96 0,2-7 48 16,1-3-809-16,17 1 399 0,4-2 147 0</inkml:trace>
  <inkml:trace contextRef="#ctx0" brushRef="#br0" timeOffset="76281.14">15034 9527 1866 0,'-5'0'0'0,"-6"0"0"0,5 0 0 0,0 0 0 0,4 0 0 0,1 0 0 0,1 0 649 0,0 0-297 0,13 0-162 0,3 0 110 16,6 0-131-16,1-2-66 0,4 0-33 0,2-1-263 15,0-2 110-15,-1 5 60 16,1-3 31 0,-1 3-588-16,-1 0 308 0,2 0 165 0,-7 0-316 0,-5 0 231 0</inkml:trace>
  <inkml:trace contextRef="#ctx0" brushRef="#br0" timeOffset="76488.6">15092 9769 2826 0,'-24'6'0'0,"7"2"0"0,1 2 0 0,5-2 0 0,5-1 0 0,4-2 0 0,2 0 0 0,8 0 512 0,12-4-237 16,1 3-119 0,7-2 6-16,0-2-162 0,2 0 0 0,-1 0 0 0,2 0 0 15,3 0 0-15,-5 0 0 0,0-2 0 0,-4 1 0 16,0-2 0-16,-2 2 0 0,1-2 0 0,-6 3-55 0,-8-2-37 0,0 2-508 15,-6 0 211-15,-4 0 176 16,0 0 79-16,0 0-298 0,-4 0 197 0,-11 0 99 16,3 0 50-16</inkml:trace>
  <inkml:trace contextRef="#ctx0" brushRef="#br0" timeOffset="77762.39">15903 9001 1269 0,'0'-8'0'0,"0"2"0"0,-2 3 0 0,1 0 0 0,-1 3 0 0,1 0 117 0,1 6-41 15,0 9 10-15,0 2 338 0,0 7-194 0,0 1-97 0,0 7-48 0,-2 1 124 16,2 6-77-16,-1-4-53 0,-1 2 1 0,-1 7-141 0,0-1 48 0,0 1 26 15,-2 7-259-15,-1-13 137 0,1 1 73 0,-2-3-344 16,0-5 204-16,1-3 63 0,0 1 62 0,1-17-231 16,-1-2 123-16,3-9 56 15,0-1 33-15,0-4-281 0,2-17 148 0</inkml:trace>
  <inkml:trace contextRef="#ctx0" brushRef="#br0" timeOffset="78065.55">15881 8966 1770 0,'5'-20'0'0,"1"2"0"0,3 1 0 0,1 7 0 0,4 4 0 0,2 2 0 0,4 4 0 0,0 0 0 0,0 2 0 0,0 8 236 0,0 5-100 0,-4 4-44 15,-1 4-27-15,0 2 9 0,-9 0-37 0,-2 4-171 0,-4 0 86 0,0 0 42 16,-2 2 0-16,-9 3-10 0,-4-10 22 0,-1 3-1 16,-6-3 32-16,-3-4 31 0,-3-2-33 0,-3 0 1 31,3-9 161-16,1-4-86-15,-1-2-60 0,5-3 310 0,2 0-162 0,0 0-73 0,10 0-48 0,3 0 248 0,5 0-231 0,1-4-95 16,2 1 0-16,0 3 0 0,14 0 0 0,7 0 0 16,-1 0 0-16,5 4 0 0,1 6 0 0,4 4 0 15,-4-1 0-15,2 1 0 0,0 1 0 0,-3 4 0 16,-1-1 0-16,4 1 0 16,-8-1 0-16,0-1-571 0,-2 0 186 0,0-4 174 0,-5-1 87 0,4-3-272 15,-6-4 185 1,-1-3 87-16,2-2 43 0</inkml:trace>
  <inkml:trace contextRef="#ctx0" brushRef="#br0" timeOffset="78228.5">16248 9139 1485 0,'-4'-3'0'0,"3"-1"0"0,1 0 0 0,0 0 0 0,0 1 0 0,8 1 0 0,9 2 333 0,3 0-149 0,2 0 326 15,8 0-227 1,-1 0-128-16,4 0-59 0,1 0-186 0,3 0 64 0,-2 0 31 31,2 0 10-31,-7 0-570 0,-4 0 296 0,-3 0 148 0,-5 0 74 0,-4 0-341 0,-3 0 205 0,-11 0 96 0</inkml:trace>
  <inkml:trace contextRef="#ctx0" brushRef="#br0" timeOffset="78404.13">16522 9097 687 0,'-10'0'0'0,"2"0"0"0,-1 0 0 0,3 0 0 0,0 0 0 0,1 0 245 0,0 3-95 15,3 6-61-15,2 3 493 0,0 6-273 0,0 1-136 0,0 4 371 16,2 6-244-16,1 1-136 0,1 4-64 0,-1 2-74 31,-2 0 11-31,-1 0 0 0,0 5 9 0,0-7-541 47,0 0 265-47,-1-3 134 0,-4-3 66 0,-2-2-690 0,-3 3 369 16,2-12 71-16</inkml:trace>
  <inkml:trace contextRef="#ctx0" brushRef="#br0" timeOffset="78610.87">15816 9717 1801 0,'-22'0'0'0,"3"0"0"0,4 0 0 0,4 2 0 0,4 0 0 0,6 0 0 0,1-1 0 0,14 1 769 15,17-2-366-15,10 0-183 16,10 0-92-16,7 0 384 0,-1-3-414 0,6-3-98 0,1 0 0 0,-1-1 0 16,5 2 0-16,11-3 0 0,-13 4 0 0,-2-1 0 15,-8 0 0-15,-4 4 0 16,-13 0 0-16,5 1 0 15,-24 0 0-15,-4 0-220 0,-10 0-82 0,-4 0 67 0,-2 0 111 0,0 1-586 0,-13 5 342 0,-5-1 165 16,-7 5-448-16,-2-5 307 16</inkml:trace>
  <inkml:trace contextRef="#ctx0" brushRef="#br0" timeOffset="78980.49">16008 9861 936 0,'0'3'0'0,"-2"1"0"0,-1 0 0 0,1 5 275 0,2 0-119 0,0 8-51 0,0 4-38 0,11 5 517 0,2 7-273 0,3 6-138 16,4 4 72-16,-4 3-110 15,2-2-48-15,-3 2-26 0,0-2-118 0,-5-1 46 0,1 3 34 0,-6-12-85 16,-3-5 50-16,-2-5 24 47,0-5 0-47,0-6 95 15,0-5-26-15,0-4-9 32,-2-4-35-32,-1 0 215 0,1-8-107 0,-1-6-54 0,3-8-18 0,0-2-40 0,3-5-33 0,8-3 0 0,8-3 0 0,1-5 0 0,7-3 0 0,-1 2 0 0,5-1-109 0,4-1 70 0,2 2 38 0,-3 0-123 0,5-4 39 0,-6 12 48 15,-3 7-51-15,-6 2-94 0,-2 7 49 0,-7 5 48 0,0 2 188 0,-11 10-66 16,-4 0-36-16,0 0-1 0,0 0 388 0,0 4-202 16,-3 1-74-16,2 0-56 15,-3-2-56-15,2-2 0 0,0 3 0 0,1-2 0 0,-1 1 0 16,0-1 0-16,2-2 0 0,0 3 0 15,0-1 0-15,0-1 0 0,0-1-222 0,0 1-165 16,0-1 143-16,0 3 119 0</inkml:trace>
  <inkml:trace contextRef="#ctx0" brushRef="#br0" timeOffset="81041.33">3743 12112 1382 0,'0'-20'0'0,"0"2"0"0,3 9 0 0,6 0 0 0,6 3 0 0,3 0 0 0,1 6 0 0,6-3 246 0,-1 3-108 0,0 0-50 31,1 7-25-31,-1 6 124 0,0 1-74 0,2 7-18 32,-8-1-62-32,-1 4 5 0,-2 3 1 0,-5 0-131 0,-1 2 66 0,-1 7 41 0,-8-4-9 0,0-1-111 0,-1 3 72 0,-12-4 36 15,-1 2-5-15,-6 0-26 0,-6-9-23 0,0-5 29 16,-4-4-34-16,1-3 212 0,-2-9-89 0,1 1-34 16,5-3 201-16,2-5-108 78,2-7-42-47,5-5 102-31,2-4-70 0,4-1-28 0,8-1-11 0,2-1-24 0,0 2-14 0,6 0-1 0,9 1 1 0,2 0-69 0,1 4 30 0,3 2 0 0,0 3 38 0,2 4-117 0,-1 1 58 0,5 1 40 0,-3 4-515 0,-4 2 248 0,1 0 87 0,-2 0-494 0,2 2 299 0,-7 4 163 16,1 3 77-16,-3-3-379 0</inkml:trace>
  <inkml:trace contextRef="#ctx0" brushRef="#br0" timeOffset="81205.3">4162 12059 1934 0,'0'-5'0'0,"0"-3"0"15,0 6 0-15,0-3 0 0,0 5 0 0,0 0 0 0,1 9 0 0,1 8 0 0,1 5 366 0,1 5-154 0,-1 5-92 0,0 2 228 0,-3 4-154 16,1 1-78-16,-1 2-209 0,0 5 76 0,3-4 22 16,-3 0 1-16,1-1-505 15,1-3 269-15,0-4 135 0,-2 4 76 0,2-17-663 16,1-4 334-16,-1-7 102 0,-1-5 104 0</inkml:trace>
  <inkml:trace contextRef="#ctx0" brushRef="#br0" timeOffset="81413.6">4169 12075 1575 0,'1'-19'0'0,"4"2"0"16,3 4 0-16,3 4 0 0,2 2 0 0,4 2 0 0,4 3 0 0,-2 2 270 0,3 0-116 0,-1 11-58 0,-1 1 142 0,-2 6-101 0,0 3-39 15,-6-1-34-15,-5 2-74 0,-4 3 49 0,-3 0 0 16,0-1-1-16,0 4-46 0,-10-7 19 0,-3 1-1 16,-4-4-25-16,-1 0 26 0,-2-4 1 0,-1-1-62 15,1-3 40-15,2-6-14 16,0-1 24-16,3-3-477 0,3 0 232 0,-2 0 82 0,7 0 73 0</inkml:trace>
  <inkml:trace contextRef="#ctx0" brushRef="#br0" timeOffset="81664.28">3636 12689 1468 0,'-12'0'0'0,"0"0"0"0,9 0 0 0,1-1 0 0,2 0 0 0,12-3 0 0,13 1 0 0,9-2 578 15,9 1-275-15,4-3-132 0,8-2 202 0,3 1-167 16,7-2-75-16,0 2-13 0,1 0-40 0,5-1 0 16,-5 2-40-16,-3 1-53 0,2 0 35 0,-22 4-8 15,-2 2 26-15,-11 0-380 16,-6 0 190-16,-7 0 95 0,2 0 57 0,-16 0-684 16,-3 0 254-16,0 0-289 0,-3 2 340 0</inkml:trace>
  <inkml:trace contextRef="#ctx0" brushRef="#br0" timeOffset="81969.14">3872 12809 1379 0,'0'0'0'0,"0"0"0"0,3 3 0 0,0-2 0 0,2 2 0 0,6 3 0 0,2 5 312 0,2 1-138 0,7 5-68 0,1 5-24 15,1 2 101-15,-3 2-72 0,-1 3-37 16,-4 5-190-16,-5-3 77 0,-2 6 47 0,-9-3-107 0,0-3 68 15,-10-2 25 1,-10 2 10-16,-4-6 71 0,-7 1 9 0,4-11-46 0,-5-5-40 0,3-4 79 16,-3-3-75-16,0-3 11 0,5 0-55 0,6-4 225 15,-1-9-67-15,7-3-45 0,1-1 90 0,6 2-52 16,6-2-40-16,2 0 89 0,3-2-60 16,12 1-30-16,2 2 0 0,6-3-14 15,-1 4-16-15,2 2 0 0,1 4 0 0,0 0-273 16,1 1 136-16,1-1 78 15,-1 4-279-15,-2 4 161 0,0 0 55 0,2 1 50 0,-4 0-781 0,5 0 379 16</inkml:trace>
  <inkml:trace contextRef="#ctx0" brushRef="#br0" timeOffset="82277.14">4280 12845 1327 0,'0'0'0'0,"0"0"0"0,0 0 0 0,0 1 0 0,0 6 0 0,0 6 688 0,0 5-325 0,4 6-153 16,2 2-91-16,1 8 95 0,0 3-91 0,-1 8-45 16,3-1-14-16,1 5 10 0,-3-5-39 0,0-6-99 15,1-4 50-15,0-4 25 16,-1-5 1-16,1-2 25 16,-4-14 0-16,-1-3 0 0,1-5 1 0,1-1 74 0,2-3-28 0,-2-18-26 15,4-3 105-15,1-6-63 16,0-6-75-16,2-3-25 0,5-4 0 0,-1 2 0 15,2 0 0-15,1-2 0 0,0-1 0 0,2 2 0 47,4-6 0-47,-6 12-132 0,1 1 25 0,-3 3 45 0,-1 5 42 0,-1 6-445 0,-3 0 214 0,-5 14 80 0,-5 3-312 0,0 4 222 0,-2 0 112 0,0 6 56 16,0 6-232-16,0 1 148 0,-2 1 70 0</inkml:trace>
  <inkml:trace contextRef="#ctx0" brushRef="#br0" timeOffset="82482.59">5038 12528 1875 0,'0'-10'0'0,"0"1"0"0,0 1 0 0,0 4 0 0,7-1 312 0,3 2-138 0,2-1-59 0,1-1-44 16,6 2 472-16,3 1-253 0,3-1-126 15,1-1-64-15,5-2-212 16,-1 6 69-16,0-2 40 0,0 0-657 0,-4 2 349 0,-2 0 173 0</inkml:trace>
  <inkml:trace contextRef="#ctx0" brushRef="#br0" timeOffset="82671.09">5123 12804 2044 0,'-2'0'0'0,"0"0"0"0,2 0 0 0,0 0 0 0,6 0 0 0,9 0 0 0,9 0 0 0,3 0 783 16,5-3-378-16,6-4-185 0,2 2 82 15,2-2-134-15,1 0-159 0,3 0-9 16,-12 3-253-16,-4-1 58 0,-5 0 116 0,-5 2-928 16,-7 2 522-16</inkml:trace>
  <inkml:trace contextRef="#ctx0" brushRef="#br0" timeOffset="85094.44">5901 12596 1089 0,'-10'0'0'0,"-2"0"0"0,3 0 0 0,-2 0 0 0,3 0 0 0,2 0 0 0,0 0 118 16,5 0-41-16,1 0 0 0,0 2 330 0,4 0-176 15,12 3-102-15,4 0 333 0,2 2-212 0,7-1-108 16,3 2-52-16,5 0 254 0,0-3-158 0,2-1-75 16,6 2-38-16,-3-4 18 0,4 0-37 0,8-1-54 15,-5-1-33-15,-6 0-6 16,1 0 38-16,-7 0-56 0,-5 0 47 0,-2-3 33 16,-14 1-10-16,-6-1-62 0,-7 3 42 0,-3-3-17 15,0 2 28-15,0 1 130 0,-7-1-88 0,-5-4-46 16,1 3 0-16,1-3 0 0,-3 3-11 0,4-1 2 15,0-1-896-15,3 4 432 16,-3 0 219-16</inkml:trace>
  <inkml:trace contextRef="#ctx0" brushRef="#br0" timeOffset="96788.18">6920 12671 1245 0,'-8'0'0'0,"0"-3"0"0,3 3 0 0,-2-3 0 0,6 2 0 0,-1 1 0 0,2 0 0 0,0 0 0 0,6 0 429 0,11 1-187 0,8 2-107 16,6 2 278-16,10-2-189 0,7 1-93 0,7-2-48 16,9-1 225-16,4 1-141 15,7 0-65-15,9-1 15 31,-1-1-41-31,0 1 0 0,7 2-31 0,-16-2 16 0,-8 1-1 0,-1 0-43 0,-7 1-17 0,-10 0 0 16,4 3 0-16,-20-3 0 16,-6-3 0-16,-5 2 0 0,-3-1 0 0,-4-1 0 15,0 0-137-15,-7 0 45 0,-7 0 28 0,0 0-363 0,0-6 188 0,-2 0 106 0,-10-2 17 0,-3 0-181 16,-7 0 131-16,-1 0 64 0,-5-1 33 0</inkml:trace>
  <inkml:trace contextRef="#ctx0" brushRef="#br0" timeOffset="97036.02">7257 12116 1243 0,'-13'-6'0'0,"3"5"0"0,3 1 0 0,3 0 0 0,-1 3 0 0,3 11 0 0,0 6 0 0,0 2 562 0,2 6-264 16,0 4-131-16,0 1 35 0,0 4-84 0,0 6-32 16,0-1-9-16,4-3-207 0,-4 1 82 15,3-1 42-15,-1-3 0 0,0 3-173 0,-2-12 103 0,0-7 55 16,0-4-547-16,0-4 287 0,0-9 90 0</inkml:trace>
  <inkml:trace contextRef="#ctx0" brushRef="#br0" timeOffset="97347.84">7211 12057 1665 0,'10'-16'0'0,"3"1"0"0,5 4 0 0,2 1 0 0,1 5 0 0,4 1 0 0,-2 4 0 0,0 0 0 0,-3 4 410 0,-1 10-187 0,-4-1-94 16,3 6-38-16,-8 1-108 0,-3 3 26 0,-6 0 0 0,-1 2-77 0,0 1 52 15,-1 2 34-15,-13-5-136 16,-1 0 77-16,-5-3 38 0,-6-1 1 0,0-4 73 15,-4 2 9-15,2-10-104 0,0-1 0 0,5-2 259 16,-1-3-110-16,4 0-61 0,1-1-24 0,7 0 377 16,4 0-191-16,4 0-96 0,3 0 66 0,1 0-90 15,0 0-106-15,13 0 0 0,10 0 0 0,2 0 0 16,3 0 0-16,3 8 0 16,5 1 0-16,-5 2 0 0,2 2 0 0,0-1 0 0,-2 5 0 15,-1 0 0 1,0 2 0-16,-8-2-418 0,-4-1 121 0,-4-2 86 0,-3-1-466 0,-3-1 322 15,1-1 150-15,-8-9-191 0,-1 1 180 0,0-3 91 16</inkml:trace>
  <inkml:trace contextRef="#ctx0" brushRef="#br0" timeOffset="97519.67">7557 12087 1476 0,'0'-7'0'0,"0"-5"0"0,4 5 0 0,2 0 0 0,7 3 0 0,2-2 0 0,6 3 689 0,6 1-326 0,6 2-156 15,2 0-90-15,4 0 299 0,2 0-191 0,-2 0-94 16,0 0-352-16,3 0 136 0,-10 0 57 0,-5 0-668 16,-3 0 367-16,-4 0 181 0,-6 0 92 0,0 0-314 15,-12 0 198-15,-2 0-29 0,0 0 96 16</inkml:trace>
  <inkml:trace contextRef="#ctx0" brushRef="#br0" timeOffset="97667.27">7835 12026 1838 0,'-7'0'0'0,"-3"0"0"0,4 0 0 0,2 0 0 0,1 6 0 0,0 3 0 0,2 4 0 0,1 7 0 0,0 4 0 0,0 7 654 16,1 4-309-16,3 9-154 0,-1 0 214 0,-3 9-176 15,0-5-101-15,0-1-466 0,0 1 187 0,0-3 93 16,-1 0 46-16,-5 3-419 0,0-12 229 16,1-3 118-16</inkml:trace>
  <inkml:trace contextRef="#ctx0" brushRef="#br0" timeOffset="98557.36">7394 13011 1489 0,'0'-6'0'0,"0"1"0"0,0 2 0 0,0-1 0 0,0 3 0 0,0 1 0 0,0 0 0 0,0 1 200 0,3 14-83 0,4 5 85 0,0 7-74 0,1 5-51 16,4 5-1-16,-1 3 52 16,-3 1-46-16,5 2-24 0,-2 6 9 0,-1-3-65 15,0-2 1-15,-1-2 32 16,-2-3 0-16,1-6-59 0,-3 2 38 0,-2-17-9 0,1-6 163 0,-4-4-67 15,0-7-33-15,0-1 127 0,1 0-72 0,2-21-48 16,3-6 0-16,2-6 269 0,3-2-256 0,-3-5-88 16,6-4 0-16,0 3 0 0,-2 0 0 0,1 2 0 15,1 2 0-15,3-6 0 0,-6 10 0 0,2-1 0 16,-3 7 0-16,1 0-60 16,-1 6 6-16,-1-2-724 0,-3 14 382 0,-2 3 153 15,2 6 105-15,-3 0-321 0,0 3 213 0</inkml:trace>
  <inkml:trace contextRef="#ctx0" brushRef="#br0" timeOffset="98910">7973 12919 2148 0,'-3'-6'0'0,"-3"2"0"0,4 0 0 0,1-3 0 0,1 5 0 0,0-1 0 0,11-1 509 15,3 1-237-15,3-2-110 0,2 4-68 0,1 1-83 16,2 0 1-16,-2 0 23 0,0 0 0 0,2 1-335 16,-4 5 164-16,-3 3 85 15,-3 3-358-15,-5-1 202 0,-1 3 101 0,-3-1 50 0,-3 2 6 0,0 0 27 32,-11 1-54-17,-1-3 436-15,-4-1-208 0,1 0-102 0,-1 0-37 0,0-5 289 0,3-2-125 0,1 1-91 0,-2 0 40 0,6-3 414 16,1-1-268-16,4 0-271 0,1-1 0 0,2 1 0 15,0-1 0-15,6 2 0 0,10-2 0 0,1-1 0 16,6 2 0-16,1-2 0 0,3 1 0 0,-2-1 0 16,2 1 0-16,-3-1 0 0,1 0 0 0,-2 0 0 15,-1 0 0-15,-3 0-257 16,-7 0-81-16,1 0 152 0,-4 0-431 0,-4 0 292 0,2 0 135 16,-7 0-526-16</inkml:trace>
  <inkml:trace contextRef="#ctx0" brushRef="#br0" timeOffset="103767.76">4392 13767 957 0,'-11'-12'0'0,"5"4"0"0,5 1 0 0,-1 2 0 0,2 5 0 0,6 0 0 0,11 0 307 0,4 0-136 0,4 6-67 16,6 3 191-16,-4 3-133 0,5-1-63 0,-5 2-72 0,4 4 10 0,-4 1-1 16,2 5 9-16,-11 1-167 15,-6 3 78-15,-3 2 41 0,-9-1-1 0,0 2 35 0,-3 4 15 16,-16-4-10-16,-9-4 0 0,0 0 75 16,-5-4-50-16,2-2-36 0,1-6 237 0,4-7-119 15,5-5-53-15,2-2-27 0,7 0 87 0,-1-9-48 16,10-8-37-16,3-3-65 0,0-4 37 15,6 2-1-15,8-3 0 0,4 0-97 0,0 5 43 16,0 1 28-16,2 2-1 0,-2 0-61 0,2 5 43 16,0 0 10-16,-4 2-440 0,2 3 219 15,0 4 67-15,-3 3-502 16,1 0 310-16,3 0 145 0,-5 0 86 0</inkml:trace>
  <inkml:trace contextRef="#ctx0" brushRef="#br0" timeOffset="104011.72">4846 13714 1415 0,'0'4'0'0,"0"3"0"0,0 3 0 0,0 3 0 0,0 3 0 0,0 4 0 0,0 4 532 0,0 7-248 0,0 1-115 0,0 1 3 16,3 0-67-16,3-1-35 0,-3-1-67 16,1-3-1-16,1-1 43 0,2-8-9 0,-4-4-50 15,2-6 24-15,1-4 1 0,2-5 25 0,0 0 67 16,2-7-38-16,-1-12 0 0,3-8-29 0,2 0 26 15,-3-7-1-15,6-1-15 0,-1 0-56 16,2-1 19-16,-1 4 0 0,-4-2-209 16,6-2 118-16,-7 10 51 0,0 1 27 0,0 2-591 15,-3 5 288-15,-3 2 116 0,2 2 73 0,-4 10-566 0</inkml:trace>
  <inkml:trace contextRef="#ctx0" brushRef="#br0" timeOffset="104323.44">4355 14323 2012 0,'-1'0'0'0,"-4"0"0"0,4 0 0 0,1-5 0 0,0 2 0 0,15-3 0 0,12-2 265 0,7-1-119 0,11 0-54 0,7-1 414 16,8-1-234-16,9-1-118 0,10-2-50 0,-8 4 6 16,-3 2-36-16,-1 2-1 15,-6 0-37-15,1 0-333 0,-19 1 162 0,-8 2 86 16,-4 2-494 0,-6-2 290-16,-8 3 145 0,-3 0-689 15,-10 0 385 1,-4 0 188-16,-2 7 93 0</inkml:trace>
  <inkml:trace contextRef="#ctx0" brushRef="#br0" timeOffset="104600.61">4601 14473 1997 0,'-1'0'0'0,"-2"0"0"0,2 0 0 0,1 0 0 0,0 3 0 0,0-1 0 0,15-1 0 0,2 3 0 0,8 2 264 15,4 0-113-15,0 6-187 0,2 1 32 0,-3 4 0 16,0 4 41-16,-6 4-153 15,-5 2 76-15,-6 8 48 0,-10-3-10 0,-1 2-209 16,-11 3 115-16,-11-6 58 0,-9 2 28 16,-6-2 131-16,3-12-100 0,-3-3 0 0,2-7 320 0,0-5-168 15,5-1-82-15,-1-3 303 16,11 0-183-16,5-12-87 0,3 0-44 0,7-5 167 0,5-2-105 0,0 0-77 16,5-1-65-16,13 3 0 0,4-4 0 0,3 1 0 15,2-1 0-15,-1 6 0 0,3-2 0 0,0 5 0 16,-2-2-214-16,0 1 13 31,4 1 123-31,-7 6-897 0,0-1 464 0,-1 3 238 0</inkml:trace>
  <inkml:trace contextRef="#ctx0" brushRef="#br0" timeOffset="104763.2">4915 14489 1234 0,'1'0'0'0,"-1"0"0"0,4-2 0 0,-1-2 0 16,4 4 919-16,1-3-442 0,7 2-220 0,4 0-101 0,2 1 251 15,6 0-185-15,2 0-93 16,6 0-211-16,2 0 59 0,3 0 39 0,-7 0-821 16,0 0 421-16,-3 0 210 0,-6 0 105 0,-4 0-914 0</inkml:trace>
  <inkml:trace contextRef="#ctx0" brushRef="#br0" timeOffset="104890.52">5191 14489 1495 0,'-7'1'0'0,"2"1"0"0,-2 0 0 0,2 1 0 0,2 3 0 0,1 5 0 0,2 4 0 0,0 11 863 0,0 10-413 0,7 17-198 32,3 11-112-32,-5 17 291 0,-1 9-197 0,-3 10-168 0,1 1-66 0,-1 10 0 15,2-17 0-15,2 4-908 16</inkml:trace>
  <inkml:trace contextRef="#ctx0" brushRef="#br0" timeOffset="106909.11">19750 9450 570 0,'0'-7'0'0,"0"1"0"0,0 0 0 0,-1 1 0 0,0 2 0 0,1-2 91 16,-3 1-28-16,3 1 9 0,0 2 165 0,0 1-101 16,0 0-50-16,0 0 132 15,3 0-91-15,5 4-37 0,1 11-31 0,4 3 186 0,-1 7-104 0,1 6-53 16,2 2-26-16,1 9 75 0,-2-1-55 0,-1 5-23 15,-1 0 0-15,-2 8-90 0,0 1 34 0,0 4 8 32,-3-8-23-32,-2-6 24 0,-3-6 0 0,-1-5-8 0,1-6 0 0,-2 2 41 15,0-19-9-15,0-8 83 16,0 0-50-16,0-3 1 0,0 0-72 0,0-11 289 0,0-8-131 0,2-10-59 16,9-6-31-16,4-5 48 0,3-4-39 0,3-8 9 15,2 6-59-15,2-3 12 0,1-2-9 0,2-2-59 16,2 0 30-16,2-7 9 15,-3 11 16-15,-4 2-68 0,-5 2 34 0,-3 8 23 0,1-1 9 16,-11 17-185-16,-2 4 90 0,-2 7 10 0,-3 6 34 16,0 1-281-16,0 3 137 0,0 0 56 15,0 0 44-15,-2 3 1 0,1 0 0 0,-1 3-637 16,2 3 327-16,0 0 178 0,0 4 83 0</inkml:trace>
  <inkml:trace contextRef="#ctx0" brushRef="#br0" timeOffset="107078.19">20462 9462 2379 0,'0'0'0'16,"0"2"0"-16,0-2 0 0,0 0 0 0,0 3 0 0,0-3 0 0,5 1 0 0,4-1 375 0,2 0-170 0,3 0-49 0,3 0-51 0,3 0-39 15,-1 0 0-15,4 0-447 0,1 0 209 0,-2 0 104 31,2 0 62-31,-6 0-948 0</inkml:trace>
  <inkml:trace contextRef="#ctx0" brushRef="#br0" timeOffset="107261.9">20465 9772 3075 0,'-13'0'0'0,"-1"2"0"0,8-2 0 0,2 1 0 0,2 0 0 0,2 2 0 0,0-2 0 0,9 1 0 0,10-1 307 0,5-1-136 0,2 0-68 0,4 0-132 15,1 0 32-15,3 0 9 16,-5 0 23-16,1 0-730 31,-3 0 366-31,1 0 182 0</inkml:trace>
  <inkml:trace contextRef="#ctx0" brushRef="#br0" timeOffset="107554.42">21149 9632 2755 0,'-11'-5'0'0,"1"0"0"0,4 0 0 0,3 4 0 0,2-3 0 0,1 4 0 0,3 0 0 0,14 0 0 0,8 0 443 16,9 0-195-16,5 0 74 0,6 0-159 15,7 0-163-15,5 0 0 0,6 0 0 0,13 0 0 16,0 0 0-16,3 0 0 15,6-2 0-15,-4-3 0 0,-3 1 0 0,5-2 0 0,-21 1 0 16,-8 2 0-16,-4 2 0 0,-9 1-455 0,-5 0 152 16,0 0 71-16,-16 0-149 0,-7 0 173 0,-3 0 86 15,-8 0 44-15,-2 0-132 0,0 0 79 0,-4 0 52 16,-14 0 0-16,-4 0-11 0,-1 0 27 0,-5 0 0 16,-4 0 19-16,4 0-316 15</inkml:trace>
  <inkml:trace contextRef="#ctx0" brushRef="#br0" timeOffset="107816.98">21454 8813 2220 0,'0'-21'0'16,"0"10"0"-16,-1 3 0 0,-1 5 0 0,2 3 0 0,0 0 0 0,0 0 0 0,0 12 0 0,0 8 346 0,3 6-155 0,2 3-78 0,0 7 372 16,-2 1-230-16,-1 3-109 15,-2 4-56-15,0 2-5 0,0-3-85 0,0 11 0 0,0-8 0 0,0 0-248 16,0-2 54-16,-2-1 115 0,-1-4-253 0,0 6 192 16,-2-14 84-16,3-5-714 0,-2-2 367 0,-2-7 184 15,1-7 92-15,-1 1-381 0,-1-11 241 16,-2 0 116-16</inkml:trace>
  <inkml:trace contextRef="#ctx0" brushRef="#br0" timeOffset="108127.95">21442 8981 711 0,'11'-31'0'0,"1"0"0"0,2 11 0 0,1 2 0 0,8 2 0 0,0 5 463 0,1 2-214 16,7 1-97-16,-3 8-63 0,1 0 361 0,-1 3-207 0,-1 11-103 15,-4 1 37-15,2 6-62 0,-12 0-44 0,-4 4-102 16,-4 3 33-16,-5 1 0 0,0-1 33 15,-3 7-287-15,-10-9 139 0,-4 1 75 16,-3-3 36-16,-5 0-133 0,1-4 85 0,-5 4-31 0,1-10 44 16,0-6-12-16,-2 0 0 0,3-7-16 15,-2 2 338-15,5-3-149 0,6 0-73 0,2-3 211 16,1-2-130-16,7-4-30 0,-3 6-40 0,9-5 413 16,2 2-220-16,0 1-109 0,11 0-94 0,5 3-52 31,6 2 0-31,3 0 0 0,0 0 0 0,6 2 0 0,-2 5 0 0,2 2 0 15,4 2 0-15,-6 3 0 0,1-2 0 0,-2 7 0 16,-2-4 0-16,-3 0 0 0,0 5 0 0,-6-7-580 16,-5 0 162-16,-4-1 163 0,1-5 110 0,-4 0-624 15,2-2 358-15</inkml:trace>
  <inkml:trace contextRef="#ctx0" brushRef="#br0" timeOffset="108304.28">21952 9008 2366 0,'0'-3'0'0,"0"-4"0"0,4 2 0 0,0-1 0 0,4 3 0 0,2 0 0 0,2 0 0 0,6 3 372 0,4 0-169 15,8-2-74-15,-1 2 5 16,6 0-48-16,3 0-26 0,-1 0 0 0,4 0-330 0,-6 0 149 0,-2 0 78 16,-4 0-669-16,-3 2 364 0,-7-2 183 0,-1 0 94 15</inkml:trace>
  <inkml:trace contextRef="#ctx0" brushRef="#br0" timeOffset="108506.51">22226 9010 1221 0,'-5'7'0'16,"0"1"0"-16,1 2 0 0,0 5 0 0,-1 3 0 0,4 5 666 0,0 5-316 0,-1 6-157 0,1 4-78 15,-1 6 184 1,1-3-136-16,-1 2-63 0,0 0 39 31,-1-2-52-31,-1-1-25 0,2 2 8 0,-1-12-269 0,-3-6 117 0,1-3 58 0,0-5-268 0,1-5 164 0,-3 0 90 16,2-11 33-16,0 0-386 0,-2 0 141 0,1-5 118 0,0-7-2 0,-1-5-148 15,2 0 127-15</inkml:trace>
  <inkml:trace contextRef="#ctx0" brushRef="#br0" timeOffset="109779.95">21722 9893 702 0,'0'-4'0'0,"0"1"0"0,0-1 0 0,0 1 0 0,0 0 0 0,0-1 0 0,-1 1 0 0,1 2 146 15,0-2-55-15,0 0-19 0,0 3 149 0,0 0-93 16,0 0-46-16,0 0 269 0,0 3-158 0,3 8-70 16,2 6-48-16,-1 0 334 15,-1 12-186-15,-1 2-94 0,0 6-47 0,-2 6 276 0,0 0-166 0,0 3-78 31,0 3-39-31,-5 4 68 0,-3 5-121 0,-1-9-22 0,1-1 0 0,0-3 0 16,2-4 0-16,-2-2 0 0,2-1-18 0,3-15 5 16,0-5 24-16,1-6-364 0,1-5 187 0,-1-2 98 15,0-5-14-15,2 0-590 0,0 0 318 0,-2-6 160 16,2-8 79-16,0-4-502 0,0-4 282 0</inkml:trace>
  <inkml:trace contextRef="#ctx0" brushRef="#br0" timeOffset="110048.28">21763 9951 1681 0,'0'-12'0'16,"0"-3"0"-16,0 8 0 0,0 0 0 0,5 1 0 0,-1-1 0 0,3 3 0 0,6-3 0 0,2 3 544 0,2 3-254 0,1 1-128 15,3 0-63-15,-1 0 85 16,5 1-65-16,-6 6-47 0,1 2-71 0,-2 3 0 0,-2 0 34 0,-2 5-36 0,-3-2 7 0,-7 4 30 31,-4-2-1-31,0 4-45 0,-1 2 23 0,-12 0 0 0,-3 2 31 16,-4-6 64-16,-1 0-37 0,-4 0-36 0,-3-5-8 0,-2 4 54 15,2-8-52 1,-1-3 6-16,4-2-225 0,3-4 109 0,0 0 52 0,2-1-600 0,9 0 310 0,3-7 141 16,5-5 79-16,3-4-314 0,0 0 189 0</inkml:trace>
  <inkml:trace contextRef="#ctx0" brushRef="#br0" timeOffset="120492.81">5979 14137 675 0,'-12'-8'0'0,"-4"-3"0"0,8 6 0 0,3 1 0 0,1 3 206 0,3 1-85 0,-1 0-42 0,2 0 322 16,0 0-186-16,0 0-90 0,9 0-44 0,2 0 172 15,5 0-108-15,2 0-45 0,0 0-37 0,1 0 117 16,1 0-72-16,1 0-36 0,-2 0-132 15,4 0 57-15,-2 0 16 0,-2-5-487 16,-1 3 255-16,2-3 128 16,-2 2 63-16,2 1-381 0,-5 0 206 0</inkml:trace>
  <inkml:trace contextRef="#ctx0" brushRef="#br0" timeOffset="120664.33">5986 14401 1950 0,'-13'2'0'0,"-1"3"0"0,6-2 0 0,6 3 0 0,-1-1 0 0,0-2 0 0,3 2 0 0,0-1 323 16,8-1-147-16,8-1 101 0,0 1-120 0,6-3-61 15,0 0-20-15,0 0-138 0,3 0 50 0,1 0 24 16,0 0-1-16,0 0-524 16,4-3 283-16,-5 1 129 0,4-1 68 0,0 0-762 0</inkml:trace>
  <inkml:trace contextRef="#ctx0" brushRef="#br0" timeOffset="120872.55">6660 14282 1715 0,'0'0'0'0,"0"0"0"0,0 0 0 0,4 0 0 16,4 0 0-16,5 0 0 0,4 0 635 0,8 0-299 0,8 0-150 0,7 0-75 0,11 0 104 0,9 1-80 0,-3 0-54 0,6 4-1 0,-1-5 17 15,-2 2-31-15,-1-1 1 16,3 1-285-16,-14-2 123 0,-2 0 65 0,-6 0-463 0,-3 0 264 0,-8 0 133 0,2 0 62 16,-15 0-669-16,-7 0 326 0,-6 0 170 0,-3 0 86 0,0-3-184 0</inkml:trace>
  <inkml:trace contextRef="#ctx0" brushRef="#br0" timeOffset="121069.67">6991 13776 1586 0,'-6'-12'0'0,"-1"7"0"0,5 2 0 0,1 3 0 0,-1 0 0 0,2 10 0 0,0 8 498 0,0 6-231 0,7 5-115 16,-2 5-58-16,-1 4-16 0,1-1-9 0,-1 1-32 16,2 4 0-16,-5 3-151 0,1-3 75 0,0 8 48 15,-2-11-483-15,0-5 252 16,0-2 126-16,0-8-572 0,0-3 318 0</inkml:trace>
  <inkml:trace contextRef="#ctx0" brushRef="#br0" timeOffset="121316.56">7015 13692 2266 0,'16'-15'0'16,"1"5"0"-16,5 3 0 0,-1 5 0 0,7-1 0 0,-8 3 0 0,1 3 0 0,-1 3 0 0,-1 5 342 0,1 3-143 0,-6-2-86 0,-4 2-69 15,-1 1-7-15,-6 2 0 0,-1-2-163 0,-2 4 90 0,0-4 33 16,-10 1-1-16,-7 1-97 0,-7-1 69 0,-2-2 35 16,-8 3 8-16,4-10-41 15,-3 2 28-15,0-5-48 0,3 0 26 0,-1-1 131 32,0-2-55-32,8 1-33 0,4-2 74 0,3 0-33 0,5 0-26 0,5 0-68 0,1 0 30 0,5-3 22 15,9-3 6-15,8 4-685 0,7 1 324 0,3 1 148 16</inkml:trace>
  <inkml:trace contextRef="#ctx0" brushRef="#br0" timeOffset="121782.58">6992 13916 973 0,'-7'-4'0'0,"2"-1"0"0,1 2 0 0,3 2 0 0,-1 1 290 16,2 0-126-16,0 0-54 0,2 0-42 0,10 6 392 0,6 6-211 0,0 2-106 15,7-2-54-15,6 4 182 0,-4-1-122 16,3 2-56-16,1-1-85 0,0 1 29 0,2 1 0 16,5 3-335-16,-8-3 163 0,1 2 87 15,-4-2 41-15,-1 0-558 0,-3 1 258 0,-11-6 155 16,-4-3-4-16,-4-1-226 16,-4-4 172-16</inkml:trace>
  <inkml:trace contextRef="#ctx0" brushRef="#br0" timeOffset="122065.03">7057 14371 2498 0,'0'5'0'0,"0"2"0"0,-2 0 0 0,0 4 0 0,0-1 0 16,1 7 0-16,-1 5 0 0,1 6 0 0,-1 2 352 0,2 5-158 0,0 6-78 0,0 2 29 16,0 6-44-16,0-5-37 0,0 2-1 0,0 0-303 15,0 0 138-15,0-3 69 0,0 6 45 0,-2-8-234 16,-3-2 130-16,-1-6 64 0,-1-1-498 0,-1-8 269 16,0 1 22-16,3-16-229 0,-4-4 213 0,3-2 108 15,1-3 53-15,-1-3-264 16,3-14 164-16,-2-7 76 0</inkml:trace>
  <inkml:trace contextRef="#ctx0" brushRef="#br0" timeOffset="122297.57">7031 14485 2129 0,'1'-23'0'0,"1"10"0"0,4 1 0 0,1 0 0 0,1 5 0 0,4 0 0 0,1 3 0 0,3 4 0 0,-1 0 375 15,3 0-170-15,-1 1-84 0,4 5 157 0,-1 2-112 16,-3 4-69-16,-2 2-123 0,-1-1 32 0,-3 2-1 0,-2 1 32 0,-4 1-246 15,-5 3 119-15,0-4 63 0,-1 5 32 0,-12-1-86 16,-5-2 59-16,-2 5-19 0,-3-8 26 0,-1 0-74 16,-3-4 38-16,-1-3-18 15,1-1 32-15,-3-1-21 0,4-4 28 0,6-2-144 16,-1 0 70-16,6-5 41 0,5-6 1 0,2-5-445 16,8 1 239-16</inkml:trace>
  <inkml:trace contextRef="#ctx0" brushRef="#br0" timeOffset="127874.72">24369 9314 1584 0,'-16'-4'0'0,"1"-1"0"0,2-1 0 0,3 3 0 0,4 0 0 0,1 0 0 0,5 3 168 0,2 0-66 0,18 0-34 16,16-4 454-16,7 0-243 16,14-3-113-16,2 0 138 15,5 0-134-15,-2-3-68 0,3 3-33 0,8-2-119 0,-13 5 37 0,-5 0 25 47,-6 0 0-47,-10 4-396 0,-8 0 209 0,-4 0 115 0,-19 0 43 0,-8 5-295 0,0 4 120 0,-10 3 106 0,-12 0-688 0,-4 1 360 16,-1-5 194-16,-4 3-199 0,-2 1 191 0,1-4 103 0,3-4 63 0</inkml:trace>
  <inkml:trace contextRef="#ctx0" brushRef="#br0" timeOffset="128008.8">24749 9313 1190 0,'-10'-7'0'0,"0"0"0"0,0 1 0 0,4 3 0 0,4-1 0 0,0 3 0 0,2 1 0 0,0 0 0 0,0 0 143 0,3 8-58 0,6 12 451 16,-1 3-250-16,-2 6-125 0,0 8-62 0,-3 5 379 15,-3 3-225-15,0 5-109 0,0 1-54 0,-2 8 1 16,-8-2-28-16,-1 6 10 0,1-11-38 0,-1-1-413 16,0-2 206-16,3-6 104 0,1-5-296 0,3-2 209 15,3-17 90-15,1-7-866 0</inkml:trace>
  <inkml:trace contextRef="#ctx0" brushRef="#br0" timeOffset="128157.57">25099 9357 1471 0,'9'-18'0'0,"-2"8"0"0,6 3 0 0,-1-2 0 0,2 3 0 0,1 4 693 0,4-4-321 0,-2 6-172 15,2 0-82-15,2 0-147 0,1 0 32 0,-1 3 1 16,7 2-720-16,-8 4 357 0,-1 2 179 0</inkml:trace>
  <inkml:trace contextRef="#ctx0" brushRef="#br0" timeOffset="128297.58">25108 9616 1755 0,'-14'3'0'0,"-2"0"0"0,4 3 0 0,3-2 0 0,3-1 0 0,1 1 0 0,5-4 677 0,0 2-321 0,12 0-160 0,8 1-81 0,4-3 280 0,4 0-171 0,-1 0-99 0,2 0-45 0,0 0-643 0,0 0 300 0,-5 0 148 15</inkml:trace>
  <inkml:trace contextRef="#ctx0" brushRef="#br0" timeOffset="128818.13">25850 9488 1671 0,'-14'-11'0'0,"2"3"0"0,2 1 0 0,9 5 0 0,-1 2 0 0,2 0 0 0,12 0 0 0,8 0 273 16,14 1-111-16,7 6-67 0,7-1 413 15,3 1-237-15,5 0-117 0,2-3 94 16,9 3-97-16,-8-3-62 0,-2 1-27 0,-1-4-261 16,-5 2 117-16,-3 0 58 0,0 0 39 0,-17-1-575 15,-11 1 297-15,-7 1 150 0,-9 1-394 0,-4 2 256 16,-1 0 11-16</inkml:trace>
  <inkml:trace contextRef="#ctx0" brushRef="#br0" timeOffset="128991.71">26056 9717 1410 0,'-3'11'0'0,"-2"3"0"0,-4 6 0 0,4 0 0 0,-1 4 0 0,1 5 569 0,-1 5-266 16,1 7-125-16,0 0-76 0,-1 1 239 15,1 2-152-15,1 0-77 0,-1-2-386 0,-1 2 163 0,3-11 69 0,2-4 39 16,0-2-284-16,-1-8 161 16,1-2 81-16,-1-4-621 0,1-10 344 0,-2-3 27 0</inkml:trace>
  <inkml:trace contextRef="#ctx0" brushRef="#br0" timeOffset="129275.1">26023 9818 1428 0,'16'-21'0'0,"0"7"0"0,4 5 0 16,6 2 0-16,-1 4 0 0,-2 3 0 0,7 0 0 0,-8 1 0 0,-1 10 262 0,-2 4-113 0,-2 4-57 0,-7 1-214 0,2 1 87 16,-12 0 31-16,0 2 0 15,-2 3-75-15,-13-4 58 16,-4 3 27-16,-4 0-60 0,-2-7 38 0,-2-3 25 0,-2-4 0 0,0-3 179 0,2-3-83 16,-4 0-65-16,12-3-34 15,-1-2 440-15,3 0-207 0,9 0-97 0,-1 0 332 0,2-2-211 16,7 0-118-16,0-1-55 0,8 1 83 0,12 0-173 15,5 2 0-15,2 0 0 0,5 0 0 0,1 7 0 16,-1 4 0-16,6 0 0 0,0 1 0 0,-4 2 0 16,-3 2 0-16,-1-4 0 15,-5 3 0-15,-2-2-49 0,-1 1-734 0,-8-4 339 16,-5-3 206-16,-3-2 90 0,-2-4-627 0,-2-1 370 0</inkml:trace>
  <inkml:trace contextRef="#ctx0" brushRef="#br0" timeOffset="129518.58">25826 8997 1410 0,'-2'0'0'0,"0"0"0"15,0 0 0-15,1 6 0 0,-2 6 153 0,1 2-50 0,1 8-38 0,-1 4 0 0,-2 7 308 16,1 4-168-16,-1 2-85 0,-1 10-134 16,-2-6 21-16,-1 3-1 0,0-2 30 0,0 2-429 15,-5 4 215-15,6-13 99 0,-1-6-585 0,1-9 314 0,0-6 156 16</inkml:trace>
  <inkml:trace contextRef="#ctx0" brushRef="#br0" timeOffset="129731.87">25866 8898 1601 0,'8'-7'0'0,"0"2"0"0,2 3 0 0,2-1 0 0,5 3 0 0,3 0 0 0,-3 0 0 0,2 9 224 16,0 4-94-16,0 2 16 0,-2 2-55 0,-1 0-19 16,-8 0-8-16,1-1-145 0,-8 2 59 0,-1 0 29 15,-1 0-1-15,-11 4-89 0,-7-7 55 0,-6 0 32 16,-4-4 0-16,0-2-63 0,-1-1 42 0,-1-1 34 15,6-5-352-15,2-2 164 0,5 0 25 0,3 0 60 16,6 0-247-16,1 0 140 0,8 0 83 0</inkml:trace>
  <inkml:trace contextRef="#ctx0" brushRef="#br0" timeOffset="130096.37">26229 8964 829 0,'3'0'0'0,"-3"0"0"16,1 0 0-16,1 0 0 0,0 0 0 0,-1 2 442 0,5 2-194 0,-4 4-111 0,6 4 59 0,-2 5-80 16,-1 4-40-16,7 7 12 15,-5 5-17-15,2 2-9 0,-1 3-26 0,-2-1-61 16,0-1 30-16,-2-3 1 0,1 1 39 0,-3-14 68 16,0-2-39-16,1-5 1 0,-3-5-39 0,0-5 206 0,0-2-94 15,3-1-60-15,3-8 158 0,0-10-105 16,7-7-52-16,2-3 116 0,4-3-75 0,1-1-118 15,5-2-12-15,3-2 0 16,1-2 0-16,4 0 0 0,3-3 0 0,-6 7-57 0,1 1-36 0,-3 1 64 31,0 6 33-31,-5 1-226 0,-2 2 125 0,-8 10 3 16,-5 6-67-16,-4 3 41 0,-4 4 44 0,0 0 11 0,0 0 20 0,0 0 9 0,0 1 0 16,-1 4-68-16,-3 2 34 0,-1-2-1 15,0 3 26-15,1-4-253 0,0 1 131 0,3 2 66 16,0-2 32-16,-1 0-564 15,1 2 289-15,-1-4 159 0</inkml:trace>
  <inkml:trace contextRef="#ctx0" brushRef="#br0" timeOffset="132441.96">4539 15440 782 0,'-7'0'0'0,"3"0"0"0,2 1 0 0,2 4 0 0,0 2 0 0,0 3 0 0,11 2 0 0,4 3 495 0,4 0-230 0,1 6-113 0,3 0-89 0,0 2 0 32,2 3-17-32,-6-2-143 0,-1 6 68 0,-8-3 32 0,-1 5 1 0,-6 0-21 0,-3 6 32 0,-4-7-7 15,-14 0 24-15,-8 0 49 0,-1-5-32 0,-5-4-1 16,-2 2 210-16,2-11-117 15,0-5-63-15,1-4-23 0,2-4 160 0,3 0-89 0,-2-11-35 0,11-6 49 16,7-4-51-16,5 0-27 16,3-3 1-16,2-1 31 0,0-4-20 0,9 5-9 15,4 2-28-15,4 0 11 0,3 2-11 0,-1-1 10 0,1 7-72 0,0 2 32 16,0-1-1-16,0 8 31 16,2-3-330-16,1 4 169 0,-5 2 47 0,2 2-595 15,-2 0 300-15,2 0 167 16,-1 6 83-16,1 3-629 0</inkml:trace>
  <inkml:trace contextRef="#ctx0" brushRef="#br0" timeOffset="132612.65">4843 15496 1636 0,'2'0'0'0,"-1"0"0"0,2 0 0 0,5-2 0 0,-3-1 0 0,8-1 323 0,0 1-133 16,4 2-81-16,7-2 186 0,0-2-129 0,5 5-64 15,4-3-32-15,3 1-517 0,0 0 238 0,-2 0 123 16,-2 0 62-16,-1 1-348 16,-6 1 196-16</inkml:trace>
  <inkml:trace contextRef="#ctx0" brushRef="#br0" timeOffset="132763.97">5130 15466 1369 0,'-13'2'0'0,"2"0"0"0,-1 0 0 0,1 1 0 0,2 3 0 0,4 0 0 0,1 3 148 0,0 4-55 0,3 4 427 15,1 4-232-15,0 3-130 0,0 3-60 0,4 4 91 16,1 0-75-16,2 7-39 16,0-2 10-16,-1-1-505 0,1 0 228 0,-2-2 115 0,0-1 57 0,-3-1-315 15,1 3 195-15,-3-10 85 0</inkml:trace>
  <inkml:trace contextRef="#ctx0" brushRef="#br0" timeOffset="133101.45">4343 16104 2856 0,'-18'-8'0'0,"5"4"0"0,5 4 0 0,6-2 0 0,2 0 0 0,0 1 0 0,17-5 0 0,10 2 0 0,12-5 382 0,9-1-173 0,8-3-77 31,0 1 153-31,5 2-218 0,0-1-67 0,5 4 0 0,2-1 0 0,8-1 0 16,-16 7 0-16,-5-3 0 15,-2 4 0-15,-6-1 0 0,-4 2 0 0,4 0 0 0,-17 0 0 0,-4 0 0 16,-7 0-466-16,-4 0 133 0,-6 0 162 0,-1 0-470 15,-8 0 306-15,0 0 150 0,-3 0 74 0,-9 2-200 16,-6 4 137-16</inkml:trace>
  <inkml:trace contextRef="#ctx0" brushRef="#br0" timeOffset="133446.57">4669 16180 2185 0,'-7'0'0'0,"-2"0"0"0,6 0 0 0,0 0 0 16,2 0 0-16,1 4 0 0,0 3 0 0,7 0 352 0,9 6-157 0,1 1-80 0,5 2 13 15,1 4-37-15,-1 2-32 0,1 2 0 0,-1 3-190 0,-4-2 83 16,-3 6 43-16,0 0 8 0,-6 1-253 16,-7 2 143-16,-2-1 71 0,-2-1-79 0,-13-3 69 15,-4 5-9-15,-3-13 129 0,-5-2-52 0,-1-8-39 16,1-4-41-16,-2-5 276 0,-1-2-115 15,8 0-55-15,2-9-7 0,4-8 70 0,3 0-16 0,3-2-36 16,3-1 45 0,4 2 18-16,3 0-44 0,0 1 1 0,6-3-99 0,7 3 27 15,-2-3 10-15,5 7-259 0,2 0 137 0,-2 1 70 63,3 3 17-63,-1 2-705 0,3-1 320 0,-1 5 190 0,-2 1 77 0</inkml:trace>
  <inkml:trace contextRef="#ctx0" brushRef="#br0" timeOffset="133951.44">5161 16188 1695 0,'-6'3'0'16,"3"-3"0"-16,-1 4 0 0,2 3 0 0,0 2 0 0,0 7 0 0,0 7 0 15,2 6 0-15,0 9 500 0,0 8-223 0,0 2-125 0,2 6-59 0,3 1 27 0,-2 3-42 0,-1-4 0 16,1 9-261-16,-3-11 105 16,0-4 57-16,0 1-187 0,0-7 121 0,0-4 62 0,0 4 39 0,0-17-377 15,0-5 187-15,0-6 19 16,0-6 72-16,-2-5-287 0,1-3 160 0,-1 0 92 0,0-13 43 0</inkml:trace>
  <inkml:trace contextRef="#ctx0" brushRef="#br0" timeOffset="134181.49">5156 16246 1616 0,'-1'-11'0'0,"-1"1"0"0,2 0 0 0,2-1 0 0,7 2 0 0,8-2 0 0,0 4 485 0,5 2-225 0,0 4-112 15,4 1-57-15,1 0 35 0,1 0-36 16,-4 8-31-16,-3 4-1 0,-3 5-213 0,-5 2 96 16,-2 1 56-16,-9 2-179 0,-2 2 109 15,-2-2 54-15,-13 0 0 0,-4-1 27 0,-1 1-10 0,-1-7-6 16,-5-1-42-16,0-4 25 0,2-4-47 16,-2-3 26-16,4-2-268 15,5-1 144-15,5 0 66 0</inkml:trace>
  <inkml:trace contextRef="#ctx0" brushRef="#br0" timeOffset="134564.35">5852 15945 2486 0,'0'0'0'0,"-1"0"0"0,-1 2 0 0,-2-2 0 0,1 1 0 0,2 1 0 0,-1 2 0 0,2-1 0 0,0-1 363 15,12 4-163-15,1-2 232 0,7-3-189 0,3 0-107 16,1 1-65-16,4-2-71 0,2 0 0 0,-2 0 0 16,3-2 0-16,-5-3-93 0,0 1-41 0,-3-1 85 15,-3 0-270-15,-2 1 177 0,2 1 98 0,-12 3 36 16</inkml:trace>
  <inkml:trace contextRef="#ctx0" brushRef="#br0" timeOffset="134744.17">5959 16228 2166 0,'0'0'0'16,"0"0"0"-16,0 0 0 0,-2 2 0 0,2-2 0 0,0 2 714 0,0-1-339 0,10 1-170 0,2 0 266 0,8 1-471 15,-1-3 0-15,7 1 0 0,-1 1 0 16,2-2 0-16,0 0 0 0,2 0-258 0,-2 0-113 0,-4 0 203 16,-1 0 102-16</inkml:trace>
  <inkml:trace contextRef="#ctx0" brushRef="#br0" timeOffset="138285.88">6723 16228 1625 0,'-13'-3'0'0,"1"0"0"0,2 1 0 0,6 2 0 0,0 0 0 0,4 0 0 0,0 0 0 0,5 3 585 0,14 2-279 16,8-1-135-16,3-1-68 0,9-1 120 15,2 1-94-15,7-3-38 0,-4 0 98 0,1 0-77 16,0 0-37-16,2-5-1 0,-1-2-122 0,3 1 51 31,-12-1-9-31,-1 0-313 0,-2 3 178 0,-8-2 88 0,-3 2 44 0,1-2-636 16,-15 4 271-16,-6 0 178 0,-3-1 34 0,0 3-214 16</inkml:trace>
  <inkml:trace contextRef="#ctx0" brushRef="#br0" timeOffset="138447.13">6939 16376 1371 0,'-2'24'0'0,"-5"1"0"0,5 7 0 0,0 6 0 0,0-5 0 0,2 3 320 0,0-2-143 0,0 2-70 0,0 5-27 0,0-10 74 0,0 3-60 0,0-3-28 15,0 0-1-15,0 0-386 0,0 2 188 0,0-11 80 0,0-3-221 0,-1-6 156 16,-5-4 76-16</inkml:trace>
  <inkml:trace contextRef="#ctx0" brushRef="#br0" timeOffset="138753.6">6926 16448 1340 0,'4'-6'0'0,"5"0"0"0,0 3 0 0,5-1 0 0,0 3 0 0,4-2 0 0,-1 3 373 0,1 0-169 16,1 0-84-16,0 8-43 0,-3 1-92 15,2 2 35 1,-7 2-10-16,-3 2-124 0,-4 2 75 0,-2 1 37 0,-2 3-224 0,0-3 131 0,-11 2 57 16,-5-4 31-16,-7 4 48 0,-3-8-31 0,-1-1-43 15,-4 1-1-15,5-7 313 0,3-3-141 0,0 0-82 16,3-2-31-16,5 0 487 16,0 0-230-16,5 0-127 0,5-4 169 0,3-1-144 0,2 0-72 0,2 2-36 15,11-1 12 1,8 2-9-16,2 2-39 0,5 0-23 0,4 2-13 0,2 8 0 15,0 1 0-15,-4 2 0 0,3 4 0 16,0-3 0-16,-2 3 0 0,1 3-393 0,-7-4 151 0,-2-3 73 16,-4-1-656-16,-2 0 395 0,-4-6 197 0,2 0-235 15</inkml:trace>
  <inkml:trace contextRef="#ctx0" brushRef="#br0" timeOffset="139304.25">6892 15668 1543 0,'0'-10'0'16,"0"-1"0"-16,0 1 0 0,0 3 0 0,0 3 0 0,0-2 0 0,0 6 0 0,5 0 185 0,7 3-74 0,-5 8-38 0,3 11 50 0,1 5-34 0,-2 2-9 0,-4 4-43 0,2 6-19 15,0 1 19 1,-2-2-1-16,0 6 10 0,-2-10-42 0,-1-1 0 0,0-1 32 16,0-7 38-16,-1-1 0 0,-1-3-28 0,0-9 86 15,0-7-48-15,0-5-24 16,0 0 0-16,1-2 130 0,4-13-68 0,6-15-48 0,-1-3 1 0,7-5-22 16,1-4-17-16,5-3 0 0,4-5 10 31,-1 5-68-31,-1 1 29 0,3 1 1 0,0 1 55 0,1 4 1 0,1-2-19 0,-8 13 33 31,-2 5 0-31,-6 2-52 0,0 9-26 0,-6 2 0 16,0 0 0-16,-7 9 0 0,-1 0 0 0,0 0 0 0,0 0 0 0,0 3 0 15,0-1 0-15,0 2 0 16,-1-1 0-16,0-2 0 0,0 3-39 0,-1 0-115 0,-1-1 60 0,2-2-580 0,1 0 319 0,-2 2 159 31,2 0 80-31,-1 0-685 0</inkml:trace>
  <inkml:trace contextRef="#ctx0" brushRef="#br0" timeOffset="162901.73">15504 16702 1882 0,'-5'2'0'0,"-4"-2"0"0,1 1 0 0,2-1 0 0,1 1 0 0,1-1 0 0,-2 3 0 0,4-1 576 15,2-2-269-15,0 1-135 0,12 1-66 0,6-2 230 16,7 0-153-16,3 0-73 0,1 0-35 0,4 0-6 15,0 0 1-15,3 0-25 16,-7 0-58-16,1 0 25 0,-2 0-11 0,0 0-177 0,-3 0 101 0,2 2 66 16,-9-2 19-16,-3 3-465 15,-3 0 235-15,0 1 45 0,-6-3 82 0,4 2-563 0,-7 0 315 0,2-3 150 16,-1 0 77-16</inkml:trace>
  <inkml:trace contextRef="#ctx0" brushRef="#br0" timeOffset="163109.69">16269 16300 1399 0,'0'-2'0'16,"0"-1"0"-16,0 2 0 0,0-2 0 0,0 3 0 0,0 0 778 0,0 0-371 0,0 0-185 16,0 9-93-16,0 6 443 0,0 4-272 0,5 5-176 15,1 3-124-15,-2 4 0 0,0 3 0 0,1 6 0 16,-4-2-249-16,1 5 57 0,-2-1 115 0,0 0-245 15,0 0 189-15,-2-10 79 0,-1-7 46 0,-3-5-779 16,1-6 375-16,-1-11 188 16,1-3 85-16</inkml:trace>
  <inkml:trace contextRef="#ctx0" brushRef="#br0" timeOffset="163394.63">16251 16202 1871 0,'3'-18'0'0,"5"3"0"0,-1 3 0 0,4-5 0 0,3 10 0 0,4 2 0 0,2 3 0 0,3 2 0 0,0 0 627 0,3 0-286 0,-3 2-157 0,-3 9-58 0,-1 0-45 16,-4 5 0-16,-1-2-388 0,0 4 181 0,-9 3 77 16,-3 0 42-16,-2-4-132 15,0 7 87-15,-12-3 44 0,-4 4 10 0,-6-7-66 0,-4 0 48 16,1-4-82-16,-7 0 48 0,2-4 235 16,-2 1-145-16,5-4-33 0,2-2 588 0,5 0-291 15,4-3-146-15,3 0 87 0,0 1-245 0,8-3 0 16,5 0 0-16,0 0 0 0,7 3 0 15,11 0 0-15,4 5 0 0,3 1 0 0,5 1 0 0,1 1 0 16,0 2 0-16,0 2 0 0,2 2 0 16,-5 0 0-16,0 2-155 0,-3-2-194 15,0-2 98-15,1 4-582 0,-7-9 402 0,1-3 198 16,0-4 98-16</inkml:trace>
  <inkml:trace contextRef="#ctx0" brushRef="#br0" timeOffset="163547.16">16652 16225 1517 0,'-7'-5'0'0,"2"0"0"0,2 1 0 0,3 1 0 0,0 3 311 0,8 0-138 0,11 0-68 0,2 0-34 0,6 0 612 15,1 3-328-15,0-3-159 0,5 4-378 16,3-3 109-16,-1 3 55 0,4-2-718 16,-6-1 372-16,-2 1 188 0,-5-2 94 0,-4 2-705 15</inkml:trace>
  <inkml:trace contextRef="#ctx0" brushRef="#br0" timeOffset="163684.39">16892 16208 616 0,'-10'0'0'0,"3"0"0"0,-2 3 0 0,0 1 0 0,3 4 640 15,-1 4-301-15,1 7-142 0,3 5-85 16,1 5 477-16,0 8-276 0,0 2-138 0,2 6-69 0,0 4-20 16,0-6-8-16,0-1-42 0,0-2-490 0,0-2 245 15,0 3 132-15,-2-11-730 0,-2-5 415 0</inkml:trace>
  <inkml:trace contextRef="#ctx0" brushRef="#br0" timeOffset="163897.57">16187 16884 1618 0,'-8'0'0'0,"3"-1"0"0,4-1 0 0,1 2 0 0,3-3 0 0,22 2 732 0,12-3-348 0,16 0-175 16,9-4 241-16,7 1-207 0,12 0-95 0,-5 0-1 31,4 0-147-31,-7 1 0 0,0 3 0 0,-6-2 0 0,5 2 0 0,-23 0 0 0,-6 2 0 16,-11 1-246-16,-7 0-14 0,-8 0 148 15,-6 1-704-15,-11 9 345 0,0-3 219 0,-8 5 103 0,-12 0-235 16,-6 3 175-16</inkml:trace>
  <inkml:trace contextRef="#ctx0" brushRef="#br0" timeOffset="164134.26">16519 17021 1783 0,'1'15'0'0,"6"5"0"0,3 6 0 0,0 6 0 0,5 6 0 0,-2 3 0 0,-1 5 0 0,1 3 0 0,-2 6 370 16,-3-2-167-16,1 10-75 0,-6-13-50 0,-3-5-6 31,1-7 0-15,-1-8-37-1,2-10 33-15,-1-4 9 0,-1-14-42 0,2-2 53 0,3-3-27 0,4-18 1 0,2-10-26 0,2-8 165 0,2-1-87 0,1-5-40 0,1-3 1 0,0 0-39 16,0 0-1-16,5-4 10 0,-6 12-169 0,0 5 80 16,0-1 40-16,0 4 0 0,-2 5-583 0,4-2 287 15,-6 10 153-15,0 7-403 0,-1 4 258 0</inkml:trace>
  <inkml:trace contextRef="#ctx0" brushRef="#br0" timeOffset="164414.23">17142 17016 2723 0,'0'0'0'0,"0"0"0"0,0 0 0 0,0 0 0 0,4 0 0 0,4 0 0 0,1 0 369 0,7 0-167 0,1 3-83 47,5-3-247-31,1 4 77-16,2 1 44 0,1 1-559 0,-2 5 277 0,-1-1 139 0,-1 2 65 0,-8 3-160 0,-6 0 104 0,-7 3 53 0,-1 2 26 0,-4-1 59 15,-13 3-9-15,-5-5-24 0,0-3 0 0,-2-2 497 0,1-2-249 0,5-3-123 0,3-2 682 16,4-1-381-16,1-2-123 0,8-1-40 0,1-1-227 0,1 0 0 16,3 0 0-16,14-1 0 15,2-5 0-15,3 2 0 0,5-1 0 0,1 2 0 16,4-2-87-16,-4 2 56 0,4-1-824 0,0 0 432 16,-3 3 114-16,-1 0 141 0</inkml:trace>
  <inkml:trace contextRef="#ctx0" brushRef="#br0" timeOffset="165234.6">17851 16940 3067 0,'3'0'0'0,"0"0"0"0,3 0 0 0,6 0 0 0,7 0 0 0,9-3 0 0,9 0 0 0,10 1 0 0,6 1 0 0,11-1 358 16,-3-1-165-16,1 1-79 15,1 1-46-15,-4-3-32 0,3 0 0 0,4-3-202 0,-14 0 97 0,-3-1 52 16,-6-1 27-16,-8 2-209 0,-2-1 118 0,-2-1 67 15,-16 3 21-15,-7 1-708 16,-3 1 262-16,-5 3 202 0,-2-1-534 0</inkml:trace>
  <inkml:trace contextRef="#ctx0" brushRef="#br0" timeOffset="165423.9">18397 17079 1242 0,'-1'10'0'0,"-1"1"0"0,1 6 0 0,-1 4 0 0,-1 6 332 0,1 3-148 0,1 11-65 0,-1 0-47 16,-2 5 433-16,2 5-236 0,1 2-116 15,-1 6-75-15,0-6-8 0,2-2-35 0,0-5 1 16,0-2-386-16,0-6 193 16,0-1 105-16,0-13-546 0,0-8 300 0,0-4 149 0,0-6 75 15,-1-4-539-15</inkml:trace>
  <inkml:trace contextRef="#ctx0" brushRef="#br0" timeOffset="165631.51">18365 17125 1753 0,'7'-11'0'0,"2"0"0"0,3-1 0 0,0 7 0 0,5-1 0 0,1 5 0 0,2 1 418 0,3 0-192 0,5 0-86 0,-3 3 21 0,-1 9-63 0,0 0-31 16,-2 5 0-16,-6 0-350 0,1 2 168 15,-11 0 71-15,-6 1 39 0,0 1-100 0,-8 1 71 0,-12-2 34 16,-5 2-82-16,-3-6 55 0,-8-2-69 16,-1-4-144-16,-2-4 77 0,3-4 66 15,-4-2 7-15,10 0-487 0</inkml:trace>
  <inkml:trace contextRef="#ctx0" brushRef="#br0" timeOffset="165902.07">17491 16849 2073 0,'-8'0'0'0,"-2"-4"0"0,3 3 0 15,2-1 0-15,2 2 0 0,1 0 0 0,2 0 0 0,0 0 267 0,0 0-120 0,8 0-55 16,4 0-28-16,3 0-463 0,-2 2 206 0,3 3 107 0,-1-2-755 0</inkml:trace>
  <inkml:trace contextRef="#ctx0" brushRef="#br0" timeOffset="166097.43">18017 16401 1820 0,'3'0'0'0,"1"-1"0"0,2 1 0 0,0 0 0 0,-1 0 0 0,2 11 0 0,-2 7 0 0,0 8 623 0,1 6-284 0,-3 4-157 15,-1 3-12-15,-1 7-68 0,-1 2-32 0,0 1-502 16,0 6 243-16,0-10 108 15,0-1 58-15,-3-5-310 0,-3-1 185 0,-1-8 92 16,-2-1 54-16,3-19-789 0</inkml:trace>
  <inkml:trace contextRef="#ctx0" brushRef="#br0" timeOffset="166368.76">17981 16375 714 0,'4'-29'0'0,"3"12"0"0,4 3 0 0,4 1 0 0,6 5 0 0,2 2 552 16,8 4-250-16,-1 2-137 0,1 1 198 0,2 12-163 15,-2 2-83-15,-1 2-194 0,1 3 65 0,-9 1 20 32,-5 0-1-32,-5 4-272 0,-5 1 150 0,-4 1 85 0,-3-3 28 0,-7 0-57 15,-13 1 47-15,-5-4 25 16,-2 1-1-16,-8 1 63 0,1-11-97 0,-4-4 7 0,2-1 417 0,2-4-200 16,3 0-92-16,0-1 451 0,9-1-267 15,5 1-129-15,6-2-64 0,5 0 76 0,4 0-177 0,2 2 0 16,8 2 0-16,15 4 0 15,8 2 0-15,4 4 0 0,4 1 0 0,6 5 0 0,-5-1 0 16,3 2 0-16,2 2-104 0,3 1-185 16,-3 0 163-16,6 2-1086 0,-7-4 593 0</inkml:trace>
  <inkml:trace contextRef="#ctx0" brushRef="#br0" timeOffset="166877.1">19403 16901 1959 0,'-4'0'0'15,"-1"0"0"-15,-1 0 0 0,3 0 0 0,-1 0 0 0,1 0 0 0,-1 0 0 0,3 0 0 0,-1 0 337 16,2 0-155-16,0 1-73 0,0 5-37 0,0 1-295 0,3-2 130 0,4 4 73 16,-1-2 24-16,0 0-519 15,2 1 276-15,-2 0 137 0</inkml:trace>
  <inkml:trace contextRef="#ctx0" brushRef="#br0" timeOffset="167064.06">19818 16919 1066 0,'2'1'0'0,"-1"2"0"0,1-2 0 0,0 1 0 0,4 1 0 0,3-3 920 15,4 2-442-15,5-1-211 0,6 1-120 16,9 0 451-16,8-1-280 0,6 2-181 0,6-2-179 0,8 1 29 16,-5-1 20-16,0-1-581 0,-3 0 306 0,-5 0 152 15,-4 0 76-15,1 0-387 0,-18 0 227 0,-6 2 119 16</inkml:trace>
  <inkml:trace contextRef="#ctx0" brushRef="#br0" timeOffset="167322.85">20124 17141 1641 0,'0'4'0'0,"0"0"0"0,0 5 0 0,0 2 0 0,0 3 0 0,0 5 0 0,0 3 0 0,3 7 152 0,2 3-59 0,3 7-19 0,-3-2-82 15,1 2 44-15,-2 1 0 16,-1-3 0-16,0-4-89 0,-1 1 53 0,-2-10-8 0,0-8 220 16,0-5-87-16,0-5-45 15,0-5 0-15,0-1 277 0,0 0-165 0,5-16-78 0,4-7 136 16,0-6-107-16,4-3-53 0,4-4-19 0,0 2-23 16,2-3-12-16,1 2 0 0,-1-5 0 0,2 5-158 15,3-6 88-15,-4 9 31 0,-3 1-1 0,3 2-741 16,-2-1 326-16</inkml:trace>
  <inkml:trace contextRef="#ctx0" brushRef="#br0" timeOffset="167950.03">20085 17186 1735 0,'0'0'0'0,"0"0"0"0,0 0 0 0,0 0 0 0,0 0 0 0,0 5 0 0,0 3 0 0,1 5 177 0,6 5-70 31,-1 6-36-31,3 9 164 0,2 6-90 0,-2 5-60 0,-1 5-24 0,3 2-92 0,-6 2 34 0,3-2-1 16,-4 6 43-16,-2-16-241 0,0-5 116 0,-2-7 58 16,0-5-210-16,0-8 120 0,0-2 78 15,-2-10-38-15,-1-4 39 0,-4 0-82 16,2-14 48-16,1-5-442 0,1-6 227 0,-1-4 128 0</inkml:trace>
  <inkml:trace contextRef="#ctx0" brushRef="#br0" timeOffset="168344.59">20145 17120 2321 0,'-3'-9'0'0,"-4"1"0"0,0-1 0 0,1 2 0 0,3 2 0 0,1-1 0 0,1 3 0 0,1-3 0 0,0 1 0 0,11-2 275 16,4 2-124-16,3 2-75 15,5-3 0-15,0 3-40 0,1 1 0 0,4 0-155 0,-3 2 73 16,-3 0 40-16,2 0 1 16,-5 2-50-16,0 9 45 0,1 0 32 0,-9 4-10 0,-3 1-74 15,-5 6-10-15,-3-1 43 16,0 3-90-16,-2 6 50 0,-9-6 3 0,-5 2-4 0,-1-1 18 0,-3 2-1 16,-4-2 25-16,-3 3 0 15,2-8 4-15,0-2-2 0,-1-2 8 0,0-3 28 0,2-1 3 16,0 1-41-16,6-9-2 0,1 0 297 15,6-2-129-15,1-1-72 0,3-1 305 0,2 0-166 0,3 0-68 16,2 0-50-16,0-1 43 0,0-1-48 0,7 1-22 16,3 1 45-16,0 0-39 0,4 0 1 15,-2 1-32-15,3 5 46 0,1 4-60 0,0 0-21 16,2 2 0-16,2 1 0 16,3 2 0-16,-1 0 0 0,4 2 0 0,-2-2 0 0,3 1 0 0,1 1 0 15,2 1 0-15,-1 1 0 0,6 0 0 0,-9-2-466 16,1-3 164-16,-3 2 142 0,-2-3 25 15,-2-2-577-15,-1 0 330 0,-4-5 177 16</inkml:trace>
  <inkml:trace contextRef="#ctx0" brushRef="#br0" timeOffset="168842.2">20088 16126 1501 0,'-2'-10'0'15,"1"1"0"-15,-1 2 0 0,0 2 0 0,2 2 0 0,0 3 0 0,0 0 0 0,10 12 160 0,1 7-54 0,0 8-39 0,3 10 141 0,-3 6-86 0,0 6-43 0,-2 4 0 0,-1 5-113 16,-4-3 31-16,1 0-1 16,-3-3 40-16,-1-5-2 0,-1-2 2 0,0-7 9 0,0-15 152 0,0-9-80 0,0-7-41 0,0-6 67 15,0-1-54-15,0-4-17 0,8-14-10 0,6-8 253 16,8-9-139-16,3-4-70 16,8-4-35-16,4-11-36 0,-1 8 1 0,3-5-32 0,1-1-4 0,1 2-93 15,1 0 30-15,3-1 59 16,-8 12-453-16,-3 3 231 15,-4 9 127-15,-8 4-342 0,2 1 206 0,-11 12 58 0,-7 4 70 0,-2 6-511 0</inkml:trace>
  <inkml:trace contextRef="#ctx0" brushRef="#br0" timeOffset="169578.16">18034 16293 1576 0,'0'-14'0'0,"-3"-2"0"0,0 7 0 0,1 2 0 0,0 3 0 0,1 2 0 0,1 2 536 16,0 0-241-16,11 5-134 0,6 12-62 0,4 4 449 16,2 7-256-16,3 6-127 0,6 7-56 0,-4-3 41 15,4 9-150-15,1 1 0 0,3 5 0 0,4 3-44 16,6 7 39-16,0-7-1093 0</inkml:trace>
  <inkml:trace contextRef="#ctx0" brushRef="#br0" timeOffset="170048.85">19971 17207 1511 0,'-14'-8'0'15,"3"2"0"-15,-2-1 0 0,5 2 0 0,1 2 0 0,2 3 240 0,2 0-102 0,0 0-51 0,-1 0 214 0,3 0-137 16,1 3-63-16,0 9-33 0,0 2 217 16,8 3-115-16,7 4-71 0,6 3-32 0,7 3 329 15,10 3-180-15,6 1-128 16,13 3-88-16,-1-2 0 0,9 1 0 0,2-3-274 0,4 6 28 0,0 0 141 16,7 5 80-16,-17-4-462 15,-5 0 202-15</inkml:trace>
  <inkml:trace contextRef="#ctx0" brushRef="#br0" timeOffset="170709.7">19836 16104 1857 0,'-11'0'0'0,"4"0"0"0,1-2 0 0,6 2 0 0,0 0 0 0,16 2 564 16,10 13-263-16,10 5-133 0,14 4-57 0,4 4 548 16,8 3-388-16,9 4-271 0,11 8 0 0,4 5 0 15,7 5 0-15,-18-9 0 16,0 2 0-16,-3-5-63 0,-3-4 35 0,-5-4-821 15,5 1 444-15,-20-12 211 0</inkml:trace>
  <inkml:trace contextRef="#ctx0" brushRef="#br0" timeOffset="171241.83">17115 17005 2676 0,'0'0'0'0,"-2"0"0"0,-3 0 0 0,0 0 0 0,3 0 0 0,1 0 0 0,1 0 0 0,0 9 0 0,1 5 0 0,14 5 433 31,3 3-198-31,4 3 115 0,4 6-158 0,4 3-147 0,4 6-45 0,0 0-433 0,5 3 157 0,0 1 156 16,2 2 78-16</inkml:trace>
  <inkml:trace contextRef="#ctx0" brushRef="#br0" timeOffset="175616.29">21255 16770 2578 0,'-14'-5'0'16,"2"5"0"-16,1-3 0 0,6 3 0 0,3 0 0 0,2 0 0 0,0 0 0 0,14 0 0 0,6 0 276 15,5 0-125-15,5 0 398 0,0 0-255 0,2 0-211 0,0 0-83 0,2-2 0 47,-6 0 0-47,3 1 0 0,-4-2 0 0,4 1 0 0,-3 0 0 0,3 2 0 0,-8-2 0 0,-2 2-621 0,0 0 258 0,-6 0 151 0,2 2-505 0</inkml:trace>
  <inkml:trace contextRef="#ctx0" brushRef="#br0" timeOffset="175791.92">21390 17140 1901 0,'-15'0'0'0,"2"1"0"0,1 3 0 0,3-1 0 0,2 1 0 0,4-4 778 0,2 4-371 16,1-2-185-16,6 2-93 0,8-3 323 0,8 1-410 0,1-1-42 31,4-1 0-31,2 0 0 0,1 0 0 0,-1 0 0 0,4 0-714 0,-3 0 330 32,-2 0 210-32,-2 0-468 0,1-3 312 0,-1-1 154 0</inkml:trace>
  <inkml:trace contextRef="#ctx0" brushRef="#br0" timeOffset="175937.67">21935 16912 2458 0,'0'-10'0'15,"4"3"0"-15,-1 2 0 0,3-2 0 0,2 2 0 0,4 2 0 0,3-1 0 0,3 2 0 0,5 2 936 0,2-3-440 0,5 3-455 0,-1 0-41 16,6 0 0-16,1 3 0 0,0 3 0 31,4 0 0-31,-7 3 0 0,0-4 0 0,-2 5-754 0,-3-3 298 0,-3 0 245 0,2 3 132 0,-8-7-563 0</inkml:trace>
  <inkml:trace contextRef="#ctx0" brushRef="#br0" timeOffset="176130.31">22690 16561 3469 0,'3'-21'0'0,"-1"6"0"0,1 4-2 0,-1 1 0 0,4 2 0 0,-3 3-1 0,2-2 1 0,-1 7 0 0,4 0 477 16,0 0-475-16,1 16 0 0,-1 8 0 0,0 13 0 15,-2 10 0-15,-6 11 0 0,0 12 0 0,0 12 0 16,0 7 0-16,-7 13 0 0,-6 4 0 0,-3 15 0 16,-4 10 0-16,-2 9 0 15,2 0-19-15</inkml:trace>
  <inkml:trace contextRef="#ctx0" brushRef="#br0" timeOffset="191319.13">12482 14141 999 0,'-13'-18'2'0,"2"7"-1"0,5 4 0 0,1 3 1 0,-1-1-1 0,3 5 0 0,1-3 140 15,0 3-55-15,2 0 280 0,0 0-162 0,13 0-81 16,7 0-41-16,5-2 281 0,7 0-166 0,8 1-78 0,5-2-38 0,8 3 221 16,5-1-130-16,9 1-56 15,-2 0-43 1,10 0 92-16,3 0-62 0,8 0-32 0,4-2-47 0,11 1 27 31,-17-1-11-31,-4 0-51 0,-3 1 26 0,-4-3 0 0,1 3 11 0,-19-1-106 0,-4 2 47 0,-9-2 37 31,-1 2 0-31,-10-1-117 16,2-1 72-16,-15 0-6 0,-4 1 28 0,-6-2-7 16,-1-1 22-16,-4 0-30 0,4 0 136 0,-7 1-54 0,0-3-26 0,0-1 7 0,0 3 10 0,-4-4 17 0,2 1-49 0,-2 0-121 15,-1 3 61-15,1-1 14 0,0 1 51 0,-1 2 16 16,-2 2-11-16</inkml:trace>
  <inkml:trace contextRef="#ctx0" brushRef="#br0" timeOffset="192197.56">17195 15666 1742 0,'-16'-8'0'0,"0"0"0"0,5 4 0 0,0 0 0 0,5 4 0 0,3 0 0 0,2 0 0 0,1 0 0 0,0 0 0 0,0 0 230 0,3 2-100 0,11 0-45 0,1 2 240 15,7 4-143-15,5-3-61 0,2 2-45 0,4 0 164 16,4 2-99-16,8-4-51 0,2 4-25 0,13 0 124 15,-4-3-79-15,6 0-35 0,8 0 1 0,8 0-36 32,4-1-26-32,12 0-76 0,-14-4 34 0,4 0 33 0,-5-1 1 0,-7 0-198 0,-7 0 116 0,3-7 57 15,-25 2 22-15,-9-1-267 16,-4-1 130-16,-7-1 26 0,-6 5 45 0,-1-3-25 16,-13 3 9-16,-3 1 33 0,0 2 46 15,-2 0 1-15,-6-3-41 0,-4 2-10 0,-4 1-162 0,-2 0 87 16,-3 0 42-16,0 1-682 0</inkml:trace>
  <inkml:trace contextRef="#ctx0" brushRef="#br0" timeOffset="192825.97">15055 14141 1575 0,'-15'-21'0'0,"2"2"0"0,-1 0 0 0,7 9 0 0,0 0 0 0,6 2 0 0,1 0 0 0,0 2 2 0,5-4 231 0,12 8-99 0,6 0 247 15,7 2-168-15,2 0-84 0,7 0-42 0,7 4 217 16,2 8-135-16,3-2-63 0,7 4-33 16,4 1 80-1,5 0-58-15,5-2-17 0,-8-2-10 0,0 1 31 0,2-4-67 0,-2-5-32 16,0 1 0-16,7-2 0 0,-17-2 0 0,-4 0 0 16,-5-5-176-16,-4-5 87 0,-6 1 64 0,1-3-352 0,-18 4 161 15,-6-1 104-15,-7 2-2 0,-5 3-164 16,0 3 118-16,-4 1 51 0,-19 0 39 0</inkml:trace>
  <inkml:trace contextRef="#ctx0" brushRef="#br0" timeOffset="193295.29">12944 15608 694 0,'-22'-9'0'0,"1"1"0"0,0 4 0 0,4 0 0 0,-5 0 0 0,4 4 108 16,2 0-34-16,0 0 157 0,1 0-95 0,0 3-47 0,2 3 11 0,5 0 127 15,5-1-92-15,1 1-47 0,2 4 0 0,0-2 74 16,11 3-49-16,11-1-41 0,6 2 0 0,9-2 175 15,9 0-103-15,11 0-40 0,6-2 26 0,10-4-43 16,7 1-1-16,7-3 3 0,5-2-47 0,15 0 10 16,-6 0-10-16,7-5-102 15,3-4 51 1,-3-5 0-16,-9 3 51 0,4-3-352 16,-30 3 171-16,-9 0 54 0,-8 4 58 0,-6-1-601 0,-7 4 297 0,1-2 113 0,-16 4-445 0</inkml:trace>
  <inkml:trace contextRef="#ctx0" brushRef="#br0" timeOffset="193822.47">17395 13904 980 0,'-21'-4'0'0,"3"0"0"0,0 2 0 0,7 2 0 0,-2 0 0 0,10 0 247 0,3 0-103 0,0 1-51 16,9 4 0-16,14 7 346 0,8-3-188 0,9-1-110 16,7 2 305-16,7-2-203 0,4-1-101 0,4-1 92 15,7 1-87-15,-7-3-57 16,10-3-1-16,3-1-101 0,4 0 26 0,10 0 11 16,-17 0 16-16,-4 0-136 0,-5 0 68 0,-9-1 34 15,-6-1-526-15,1 0 290 0,-21 2 71 0,-10 0-669 16,-8 0 391-16,-10 4 197 0</inkml:trace>
  <inkml:trace contextRef="#ctx0" brushRef="#br0" timeOffset="194253.02">15239 15741 845 0,'-4'-12'0'16,"-1"1"0"-16,3 2 0 0,1 3 0 0,1 1 0 0,0-2 0 0,11 2 285 0,7-1-113 0,5 5-70 16,6-1-31-16,7 2 273 0,7 0-151 0,9 0-77 15,10 0 140-15,0 3-113 0,7 3-52 0,4-1 10 16,7 2-31-16,1-4 1 0,8 3-21 0,-19-4-47 15,-2-2 1-15,-2 3 36 0,-5-3 0 16,-9 0-230-16,4 0 125 0,-20 0 47 16,-5 0 30-16,-7-3-512 0,-8 1 254 0,-3 2 71 0,-1 0-551 15</inkml:trace>
  <inkml:trace contextRef="#ctx0" brushRef="#br0" timeOffset="204429.57">23122 13745 2465 0,'-4'-2'0'0,"-1"2"0"0,0-3 0 0,2 1 0 0,2 2 0 0,-1 0 0 0,2 0 0 0,0 0 0 0,2 0 397 0,14 0-186 0,1 2 402 16,10 1-368-16,2 1-245 0,6-1 0 0,4-1 0 16,1 2 0-16,1-1 0 0,1-3 0 0,3 0 0 15,-4 0 0-15,2 0 0 16,-10 0 0-16,-4 0 0 0,-7 0 0 0,-4 0 0 16,0 0-292-16,-12 0-87 15,-4 0 88-15,-2 0-700 0,0 0 478 0,-3 0 239 0</inkml:trace>
  <inkml:trace contextRef="#ctx0" brushRef="#br0" timeOffset="204608.74">23464 13715 1327 0,'0'0'0'0,"-3"-1"0"0,0-2 0 0,0 3 0 0,1 0 0 0,-3 0 0 0,4 0 673 0,1 0-319 0,0 10-159 16,0 1-80-16,-1 7 471 0,-2 3-267 0,-2 4-146 16,-4 4-68-16,-2 8-21 0,-3 1-84 0,-6 8 0 15,-3 7 0-15,-4-5 0 16,0 1 0-16,-4-1 0 0,4 0-111 0,-2-7 53 15,1 3 56-15,6-17-648 0,3-8 320 0,5-7 178 16,6-5-35-16,5-7-617 0,1 0 375 0</inkml:trace>
  <inkml:trace contextRef="#ctx0" brushRef="#br0" timeOffset="204788.97">23427 13999 3336 0,'1'0'0'47,"2"0"0"-47,-1 0 0 0,0 0 0 0,-1 0 0 0,1 0 0 0,0 0 0 0,-1 3 0 0,-1 9 345 0,0 2-155 0,0 4-130 0,0 3-60 0,0 5 0 0,0 1 0 0,0 7 0 16,0-3 0-16,0 2 0 0,0 0 0 16,0 0-645-16,0-8 259 0,2-4 211 0,1-6 106 0,-1-5-890 0,3-6 462 0</inkml:trace>
  <inkml:trace contextRef="#ctx0" brushRef="#br0" timeOffset="204928.48">23535 14042 2433 0,'1'-6'0'0,"-1"3"0"0,2-2 0 0,0 3 0 0,1-1 0 0,0 1 0 0,3 2 0 0,-2 0 459 16,1 0-211-16,2 4 116 0,0 4-164 0,0 3-74 15,2 3-49-15,-3 0-120 0,0 3 39 0,3 2 1 16,-2-2 38-16,1 1-781 16,-1-1 386-16,-2-3 198 0,1 0 99 0,1-2-923 15</inkml:trace>
  <inkml:trace contextRef="#ctx0" brushRef="#br0" timeOffset="205183.01">23938 13732 1979 0,'3'-2'0'0,"0"1"0"0,-1-2 0 0,0 3 0 0,1 0 0 0,-3 0 0 0,0 3 384 0,0 6-174 0,-7 5-87 15,-3 4-35-15,-3 1 51 16,-4 3-52-16,1-1-25 0,-4 1-62 0,1 0 36 0,-4 2 8 0,4-7-8 15,2 1 106-15,1-6-52 0,6-1-28 0,0-2 207 16,1-1-107-16,7-6-144 31,2-1-18-31,2-1 0 0,13 0 0 0,6 0 0 16,2-3 0-16,3-5 0 0,3-1 0 0,-1 3 0 0,0 0 0 0,-2 1 0 0,1-1 0 0,-5 1 0 16,-1 2-539-16,-4 3 129 0,-2-1 147 0,-3 1-608 15,2 0 409-15,-8 0 217 0,-2 0 105 0</inkml:trace>
  <inkml:trace contextRef="#ctx0" brushRef="#br0" timeOffset="205316.76">24043 13800 1270 0,'0'-7'0'0,"0"0"0"16,0 0 0-16,0 1 0 0,0 3 0 0,0-1 0 0,4 4 669 0,1 0-317 0,1 0-149 0,-1 1-88 0,3 8 164 0,-2 8-122 0,-1-2-60 16,4 4-194-16,-3 1 75 15,-4 4 24-15,1-1 1 0,0-1-704 0,-3 3 368 16,0-1 185-16</inkml:trace>
  <inkml:trace contextRef="#ctx0" brushRef="#br0" timeOffset="205484.32">23839 14137 973 0,'-10'3'0'0,"2"0"0"0,0 3 0 0,4 1 0 0,-1 2 682 0,2 3-323 0,0 6-153 0,0 1-89 15,3 3 208-15,0 4-144 0,0 1-73 16,0 2-36-16,0 1 32 0,0-2-39 0,0-1 0 15,3-2-508-15,-3-3 239 0,0-2 120 0,0-1-617 16,0-11 353-16,0 0 177 0,0-6 89 0</inkml:trace>
  <inkml:trace contextRef="#ctx0" brushRef="#br0" timeOffset="205711.41">23821 14161 1640 0,'5'-14'0'15,"-2"4"0"-15,1 2 0 0,3-3 0 0,2 5 0 0,1-3 0 0,0 4 0 0,4 3 0 0,1-1 386 0,2 3-176 0,-1 0-87 0,4 0 34 0,-6 0-65 16,4 8-29-16,-4-1 1 0,0 5 46 0,-3 2-38 16,2 3 10-16,-6 0 114 0,0 3-80 0,-2 1-40 15,0 2 0-15,-2 2 95 0,2 2-58 16,-1-2-43-16,-3 1-1 0,1-2-175 0,1 4 71 0,-3-2 35 16,2 3-446-16,-2-7 232 15,0-3 124-15,0 1 35 0,0-5-333 0,0-1 144 16,0-2 105-16,-2-6-531 0,-6-3 317 0,0-3 158 15</inkml:trace>
  <inkml:trace contextRef="#ctx0" brushRef="#br0" timeOffset="205940.69">23863 14289 1093 0,'-6'0'0'0,"-1"-5"0"0,3 3 0 0,-2-3 0 0,5 5 0 0,1-4 0 0,0 1 183 16,7 0-74-16,4-1-36 0,2 3-248 0,5-2 101 0,-3 3 55 0,1 0 27 47,-1 0-244-32,-3 3 133-15,-3 3 59 0,-2 3-266 0,-4 3 143 0,-3 3 71 0,0-1 35 0,0 0 230 0,0 2-94 0,-3 0-80 0,-5 0 0 0,-2-2 484 16,1-1-246 0,0 0-117-16,2-5 335 0,3-2-201 0,-1-1-107 0,4-2-54 0,1-3-151 0,0 0 58 31,6-8 15-31,5-6-231 0,7-5 127 0,2-3 65 0,3-5 32 0,5-2-670 0</inkml:trace>
  <inkml:trace contextRef="#ctx0" brushRef="#br0" timeOffset="206216.62">24331 13733 1448 0,'0'-4'0'0,"0"-2"0"0,0 4 0 0,-2-1 0 0,1 1 0 0,-1 2 0 0,-1 0 282 15,2 13-123-15,-1 5-62 16,0 6 243-16,1 5-143 0,1 0-85 0,0 1-52 0,0 0 0 15,1 2-25-15,6-2 1 0,5 1-42 16,-3-9 16-16,4-1 0 0,1-4 25 0,-1-7-203 0,2-3 102 0,-1 0 59 16,-1-7-189-16,-3 0 112 0,-1-8-9 0,-1-7-79 15,-1-2 47-15,-6-1 51 0,-1-1 2 16,0-3-15-16,0 1 26 0,-5-1-1 16,-4-2 18-16,-2 7-17 0,-1-2 0 0,0 2 26 15,-3 4-1-15,2 6-61 0,-6 1 22 0,2 6 9 31,2 0-48-31,-2 2 39 0,3 14 1 0,0 3 38 0,-1 6-190 0,7-2 100 0,3 4 45 0</inkml:trace>
  <inkml:trace contextRef="#ctx0" brushRef="#br0" timeOffset="206468.67">24315 14108 1747 0,'-5'9'0'0,"-1"3"0"0,-1 0 0 0,-1 7 0 0,1 1 0 0,-1 2 0 0,1 5 0 0,1 3 298 0,0 3-132 0,4 7-56 0,2-1 291 16,0-3-183-16,5-4-92 0,8-1-45 0,3-4 18 15,3 0-23-15,0-13-9 0,2-2-335 0,0-7 151 16,0-1 77-16,-1-2-329 0,2-2 211 0,-7-2 93 16,-2-12 50-16,-3-2-198 0,-4-4 59 0,-1 1 70 15,-3-2-35-15,-2 1 124 0,0 2 0 0,-7 0-41 16,-4 3 1-16,-1 0 45 0,-1 4-18 16,-1 3-1-16,-4 3 155 0,5 1-91 15,-4 4-15-15,-1 0 59 0,3 0-29 0,1 0-34 16,3 2 16-16,2 0-256 0,1 8 112 0,-2-4 51 15,8 2 27-15,0 0-598 0,2-1 279 0</inkml:trace>
  <inkml:trace contextRef="#ctx0" brushRef="#br0" timeOffset="206793.71">24956 13730 1977 0,'0'-1'0'0,"0"1"0"0,-2 0 0 0,-3 0-2 0,-2 0 0 0,-4 6 0 0,-3 11 315 0,-5 7-132 0,-3 5-77 16,0 7 18-16,-2 6-45 0,0-1 2 0,5 2-45 0,2-2-107 15,9-9 49-15,7-6 30 16,1-7-113-16,0-3 71 0,9-9 36 0,8-3-324 0,2-4 169 0,2-3 87 16,2-10 43-1,-1-2-344-15,-1-4 167 0,1 3 73 0,-6 0 51 0,-3 4 109 16,-3 2-33-16,-3 2 0 0,3-1-42 0,-7 5 372 15,-3 1-182-15,0 3-91 16,0 0 431-16,-3 10-215 0,-8 4-123 0,-1 4 70 0,-2 3-91 0,1 3-46 16,0 1-23-16,3-1 13 15,0 3 9-15,6-6-44 0,1-1-1 0,1-2-280 16,2-3 140-16,0-3 71 0,0 2 43 0,7-10-683 16,5-2 342-16,0 0 102 0,-1 0-538 0</inkml:trace>
  <inkml:trace contextRef="#ctx0" brushRef="#br0" timeOffset="206928.96">24825 14514 1386 0,'-8'6'0'0,"-1"-1"0"0,7-1 0 0,-3 0 0 0,4-2 0 0,1-2 105 0,0 0-36 16,13-2 1-16,4-13 173 0,7-3-95 16,3-4-61-1,2-6-26-15,2 0-561 0,2-4 268 0,2-1 133 0,4-6 76 0,-3-2-588 0</inkml:trace>
  <inkml:trace contextRef="#ctx0" brushRef="#br0" timeOffset="207348.76">25366 13839 1503 0,'0'-9'0'0,"0"4"-1"0,0 1 1 0,0 0 0 0,-7 4-1 0,-5 0 1 0,-4 0 0 0,-1 10-1 0,-7 8 1 0,-3 3 177 0,2 5-76 0,0-1-25 0,3 1-41 0,3 0 0 0,4-4 0 0,-1 1-11 15,9-7 11-15,5 0 0 0,0-4 0 0,2-6-30 16,3-1 0-16,10-3 39 0,5-2-9 0,4 0-45 15,0-5 23-15,2-6-1 0,4 2-188 0,0-3 99 16,0 3 30-16,-2-2-40 16,-2 3 38-16,-1 2 22 0,-1 1-19 0,1-1 362 0,-7 6-159 0,-2 0-77 15,-3 0-39-15,-4 10 269 16,-2 7-144-16,-4 10-53 0,-1 6-21 0,-1 4 468 16,-8 10-264-16,-2 1-179 0,3 6-117 0,-1 7 0 15,1-9 0-15,6-5 0 16,-1 0 0-16,2-7 0 0,1-5 0 0,0 4-322 0,0-18 94 15,0-4 131-15,0-5 65 16,0-7-238-16,0-3 51 0,-4 0 94 0,-7-2-4 0,-1 0-301 0,-5-9 197 0,0-3 99 16,-7-1-268-16,-2-6 175 15,0-4 101-15,-3-5-279 0,1-7 185 0,-1-2 93 0,4 3 46 16,-6-2-3-16,9 11 44 0,4 2 40 16,5 5 0-16,3 3 208 0,-2-2-147 0,8 11-44 15,4 3-26-15,0 3 684 0,1 0-310 0,14 0-192 16,-1 0 396-16,5 3-272 0,0 3-131 0,3 0-293 15,1-1 81-15,-1 1 41 0,4-3 8 0,-2-3-766 16</inkml:trace>
  <inkml:trace contextRef="#ctx0" brushRef="#br0" timeOffset="207506.94">25761 13878 2096 0,'-6'2'0'0,"-1"1"0"0,2 1 0 0,-3 3 0 0,-3 2 0 0,-4 4 0 0,3 6 405 16,-3 1-185-16,-4 3-13 16,2 5-85-16,0 2-44 0,-1 1 8 0,5-5-853 0,6-2 396 0,3-4 199 15</inkml:trace>
  <inkml:trace contextRef="#ctx0" brushRef="#br0" timeOffset="207654.95">25960 13817 2747 0,'10'0'0'0,"-4"3"0"0,-1-2 0 0,6 1 0 0,-4 4 0 0,4-1 0 0,1 5 0 0,0 0 0 0,-1 1 310 0,-1 4-137 0,5 0-58 15,-4 2-40-15,1 1 8 0,-1 0-48 0,-4 1-796 16,-1-2 398-16,-5 1 199 16</inkml:trace>
  <inkml:trace contextRef="#ctx0" brushRef="#br0" timeOffset="207987.97">25811 14195 1988 0,'-2'0'0'0,"0"0"0"16,0 0 0-16,2 0 0 0,0 0 0 0,0 0 0 0,4 0 0 0,10 0 0 0,2 0 301 0,6 2-133 0,2 7-2 16,3 0-65-16,3 5-25 0,-1 0-9 0,-4 6-58 15,-2 1 0-15,-3 2 25 0,-4 3 0 0,-3 6 96 16,-10-3-53-16,-3-3-23 0,0 0 1 0,-8-2 96 15,-5-4-58-15,-3 2-22 0,-2-9-223 0,3-5 93 16,0 0 46-16,2-5-228 0,-2 1 145 0,5-2 46 94,0-2 38-94,2 0-843 0,0-11 411 0,4 1 204 0,-2-2 95 0,2 2-346 0,0 0 229 0,1 2 114 0,0 2 57 0,-1 2 200 0,-1 1-80 0,-2 3-27 0,0 0 518 0,-2 0-277 0,2 2-138 0,-6 3 493 0,3 6-323 0,-2 0-83 0,-1 2-96 0,-3 1 159 0,-1 2-110 0,2-2-55 15,-7 4-20-15,2-2-208 0,2-2 87 0,0-3 42 16,4-2-608-16,3-3 326 0,2-2 171 0,5-4 73 16</inkml:trace>
  <inkml:trace contextRef="#ctx0" brushRef="#br0" timeOffset="208184.82">26574 13650 2587 0,'8'0'0'0,"-1"0"0"0,2 0 0 0,-3 5 0 0,0 7 0 0,-4 5 0 0,-2 13 0 0,0 12 834 0,0 10-421 0,-8 8-316 0,-5 7-97 16,-4 2 0-16,2 3 0 0,-5 6 0 16,4-14 0-16,-4 5 0 15,1-4 0-15,-1 8-1218 16,0 5 501-16</inkml:trace>
  <inkml:trace contextRef="#ctx0" brushRef="#br0" timeOffset="208300.08">26417 14798 2617 0,'0'0'0'0,"-1"0"0"0,-1 0 1 0,1 0-1 0,-1 0 1 0,0 0 0 0,1 0-83 0,-1 0 58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40:01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14369 3667 560 0,'-10'-10'0'0,"2"3"0"0,-2-2 0 0,3 6 0 0,4-1 0 0,1 3 345 0,1 0-155 0,-1 1-75 0,2 0-30 0,0 0 242 16,2 0-144-16,11 0-73 0,5 0 98 0,6 0-84 16,6 0-33-16,5 0 308 31,7 0-181-31,9 0-89 0,7 1-45 0,17 0 309 0,9 3-182 0,18-4-85 0,17 1-93 0,21-1-33 0,16 0 0 0,25 0 0 15,-20 0 0-15,7 0 0 16,2 0 0-16,-7 0 0 0,-7 0 0 0,15 0 0 31,-40 0 0-31,0 0 0 0,0-1 0 0,0-3 0 0,-5-2 0 0,11-1 0 0,-33 0 0 0,3-3 0 16,-6-2 0-16,-3 0-50 16,-13 2-235-16,-2-2 109 31,-26 0-7-31,-8 4 71 0,-6-1 36 0,-10 3-2 0,-12-3-308 0,-8 3 163 0,-13 0 96 15,0 0-197-15,-12-2 141 0,-5-5 73 0,-6 2 35 0</inkml:trace>
  <inkml:trace contextRef="#ctx0" brushRef="#br0" timeOffset="189.18">17942 3220 819 0,'17'0'0'0,"5"0"0"0,3 0 0 0,6 0 0 0,10 1 0 0,4 8 503 0,8 0-233 0,8 5-106 0,-7 2-68 0,-1 4 467 16,2 3-262-16,-2 2-131 15,-6 5 99-15,1 1-106 0,-16-2-67 0,-5-1-33 0,-7 2 0 0,-9-2-25 32,-1 2 9-32,-10-3-49 0,-8-5 0 0,-19 3 40 0,-10 1 0 0,-10-2-264 15,-10 7 141-15,-1-8 57 0,-9 1-759 0,-6-3 386 16,-11 5 191-16</inkml:trace>
  <inkml:trace contextRef="#ctx0" brushRef="#br0" timeOffset="872.14">15412 1513 1415 0,'0'-24'0'15,"-1"7"0"-15,-1 2 0 0,0 4 0 0,0 1 0 0,0 7 0 0,1 3 0 0,1 0 0 0,0 0 369 0,0 1-165 0,0 11-74 0,5 9-50 0,3 8 235 16,3 12-139-16,3 6-69 0,-1 13-34 0,4 10 225 16,-5 8-134-16,4 13-63 0,-4 14 66 0,-2 25-65 0,-1 36-21 15,-9 8-11-15,0 22 9 0,-16 13-79 0,-7 12 0 0,-3-2 0 16,1 4 0-16,6-60 0 15,10-15 0-15,3-11-128 0,4-12-30 0,2-15 89 16,0 0 53-16,0-34-60 0,4-4 34 0,-2-4-29 16,1-4 81-1,-1-9-61-15,-1 3 12 0,2-21-38 16,-2-4 83-16,0-6-13 0,-1-3-30 0,0-7-37 0,0-3-4 0,0-8 86 0,0-4-27 0,0-1-401 47,0-1 193-47,-1 0 88 0,-3-3 42 0,0-6-422 0,-2-4 241 0,3-7 122 15</inkml:trace>
  <inkml:trace contextRef="#ctx0" brushRef="#br0" timeOffset="1090.51">15806 1128 1316 0,'-12'-23'0'16,"0"10"0"-16,-2 11 0 0,-4 2 0 0,-2 11 0 0,-5 15 0 0,-7 11 181 0,-6 7-76 0,-4 8-34 15,-6 5 1-15,-2 4 15 0,3 5-49 0,-2 6 10 16,17-14-9-16,9-5-296 16,9-9 147-1,9-7 75-15,3-14-566 0</inkml:trace>
  <inkml:trace contextRef="#ctx0" brushRef="#br0" timeOffset="1236.72">15492 1359 1418 0,'0'0'0'0,"0"0"0"0,0 2 0 0,0 1 0 0,3 4 645 15,12 5-308-15,9 3-148 0,5 4-75 0,6 1 284 0,4 6-179 0,11 3-79 0,-4 2-56 0,6 1-68 0,-1 2 23 0,-4 3-6 0,-2-2-850 16,1 6 437-16</inkml:trace>
  <inkml:trace contextRef="#ctx0" brushRef="#br0" timeOffset="2116.73">17325 1264 1016 0,'-1'0'0'0,"-1"-6"0"0,0 3 0 0,1-3 0 0,-2 0 0 0,1 3 0 0,2 2 134 0,-1 1-47 0,-1 0 93 15,2 0-71-15,-1 3-25 16,-1 10-10-16,2 3 149 0,0 7-93 0,0 3-45 0,0 4 10 0,0 1 55 15,0 2-55-15,0 1-28 16,0 2-1-16,0 1 30 0,-1 5-19 0,-1-4-10 16,-3 0 4-16,-1-1-32 31,-5 4 0-31,2-6 20 0,-5 7-11 0,-2-6-9 0,-2-4 0 0,-1 2 1 16,-3-3-1-16,-3 3 0 0,-4 4 9 0,1-10-5 0,-2 3-5 0,-3 0 1 15,-4 1 0-15,-5 0-1 0,-11 10 10 0,-1-9-9 31,-4 3-47 1,-9 2-3-32,-8 4 44 0,-9 3-91 31,-16 4 50-31,6-1-12 0,-11 4 45 0,-6-2-81 0,-4 5 37 0,-5-3 11 0,-17 8-17 0,22-13-102 0,-2-3 51 0,0 1 36 0,0-6 1 0,0-3-63 0,-6 2 26 0,26-14 30 0,-1-3-9 0,5-3 0 0,8-6 27 16,5-4 5-16,6-2-19 0,24-6 11 0,11 0-1 0,5 0-48 31,14-6 47-31,6 0 5 0,8-2-4 0,6 4-341 0,10-2 167 0,14-2 84 0</inkml:trace>
  <inkml:trace contextRef="#ctx0" brushRef="#br0" timeOffset="2920.64">16682 2316 1182 0,'-6'-11'0'0,"1"1"0"0,4 3 0 0,-2 4 0 0,1 2 0 0,1 1 0 0,1 0 126 0,0 0-35 0,0 1 245 0,0 12-150 0,0 1-74 0,0 2-38 0,0 0 136 0,1 3-78 0,1-2-51 16,-1-1-1-16,1-2-17 0,-2 2 0 0,1-4-17 15,-1 0-9-15,0-4 29 0,0-2-29 0,0 1 36 0,0-2-36 16,0 0 10-16,2-5-11 0,-2 0 44 0,3-1 0 15,0-15-43 1,3-1 0-16,1-4-113 0,-1-1 51 0,0-2 32 16,2 0-1-16,-4 3-63 0,0 2 43 0,2 0 16 0,-3 6 58 0,0 0-10 15,-1 4-31-15,-2 3-20 0,0 6-5 0,0 0 17 32,0 3 2-32,-7 14 30 0,0 1 1 0,0 4-20 0,1-2-9 0,2 2 38 0,0 0-33 0,3-5 46 15,-1 0-40-15,2-5-278 16,0 0 131-16,0 1 57 0,0-6-173 0,0-3 100 31,0-4 60-31,6 0 9 0,-4 0-163 0,1-11 88 0,-1-2 57 0,1 1-96 0,-3-4 73 0,0 3 36 31,0 1-1-31,0 2-365 0,0 1 205 0</inkml:trace>
  <inkml:trace contextRef="#ctx0" brushRef="#br0" timeOffset="3570.65">17696 1826 580 0,'8'-5'0'0,"-2"-3"0"0,1 4 0 0,2-4 0 0,-3 4 177 16,-2 1-70-16,2-2-36 0,-1 3 1 0,-1-2 144 16,-1 3-81-16,-2-1-53 15,-1 2 48-15,0 0-47 0,0 0-23 0,0 0 0 0,0 0 31 0,0 0-9 16,-1 0-45-16,-6 0 75 0,-2 2-37 0,3 1 0 16,-2 1-30-16,1-1 50 15,0-1-30-15,1 1 0 0,-2 1-28 16,2-2 87-16,-1 4-34 0,0-4-9 0,1 1-45 0,-2 1 28 0,1-1-1 0,0 0-72 31,-1 3 9-31,0-1 37 0,2-2 0 0,-3 1-64 0,1 2 32 0,-2-2 9 31,0 3 22-31,-1 0-68 0,1-1 22 0,-4 1 0 0,0 2 10 0,-3-1-2 0,0 3-7 16,2 0 0-16,-5 1-18 0,-1 0 0 0,-4 2 24 0,-3 1 9 16,2 2-29-16,-4-3 26 15,-3 6-3-15,-1 1-8 0,-7-1 8 0,-7 5 1 0,1-2-2 0,-5 4-65 16,-6-1 29-16,-7 4 1 0,-7 1 29 15,-11 6-37-15,7-2-5 0,-4 0 41 0,-2 6-70 16,-4-3 31 0,-1 3-12-16,-10 8 36 0,18-8 3 0,4 2-3 15,-6 0-13-15,5 1 115 0,-4 3-52 0,-8 5-29 0,17-8 6 0,3 0 89 16,-2 2-47-16,3-2-27 0,3-1 19 0,-6 5 11 31,10-7-14-31,-4 3-1 0,-4 2-25 0,1 0 2 0,-2 1 20 0,-8 6-127 0,9-7 53 0,-6 3 28 16,-7 3-2-16,-3 5-228 15,-2 2 111-15,-7 6 60 0,14-9 14 0,-3 2-197 16,1 0 107-16,1 0 57 47,3-6 28-47,0 5-41 0,18-16 40 0,1 0-1 0,4-2-113 0,4-5 72 0,5-2 35 0,-2-1-8 0</inkml:trace>
  <inkml:trace contextRef="#ctx0" brushRef="#br0" timeOffset="16259.74">10835 6417 1687 0,'-16'0'0'0,"2"0"0"0,3 0 0 0,-3 0 0 0,8 0 0 0,1 3 0 0,2-1 241 0,1-1-101 15,0 0-52-15,2 0 200 16,0-1-130-16,0 3-60 0,2-3-31 0,6 6 112 16,3-1-71-16,1 1-26 0,3-1-10 0,1 2 168 15,2 1-102-15,2-1-50 0,2 0 137 0,1 0-193 16,1-2-32-16,2 1 0 0,0 0 0 0,1-3 0 16,1 1 0-16,3 1 0 0,-4-3 0 0,1 2 0 15,-1 0 0-15,0 0 0 0,0-1 0 0,6 3 0 16,-5 0 0-16,1-4 0 0,1 3 0 0,1-1 0 15,7 0 0-15,-4 0 0 16,0-3 0-16,2 0 0 0,1 2 0 16,2-2 0-16,8 1 0 0,-9-2 0 0,0 2 0 0,0-1 0 15,0 0 0-15,-3 3 0 0,8-1 0 0,-10 3 0 16,1-4 0-16,-1 4 0 0,-1-2 0 0,0 0 0 16,7 2 0-16,-6 0 0 0,1-5 0 0,3 3 0 15,0-4 0-15,1 3 0 0,5-3 0 0,-7 0 0 16,2 0 0-16,-1 0 0 0,1 0 0 15,-5 0 0-15,7 0 0 0,-9 0 0 0,0 0 0 16,-1 3 0-16,0 3 0 0,1-3 0 0,6 1 0 0,-7 1 0 16,2 0 0-16,0-2 0 0,1 2 0 15,1-1 0-15,6-3 0 0,-5 1 0 16,-1 1 0-16,3-1 0 16,1-1 0-16,3-1 0 0,8 0 0 0,-6 0 0 0,3 0 0 0,4 0 0 15,1 0 0-15,1 0 0 16,8 0 0-16,-6 0 0 0,1-1 0 0,3-4 0 0,4 3 0 0,4-1 0 15,10-2 0-15,-11 2 0 16,-1-1 0-16,2 1 0 0,-1 3 0 0,-1 0 0 0,11 0 0 16,-16 0 0-16,2 0 0 0,4 0 0 15,-6 1 0-15,12 1 0 0,-14 3 0 0,1-1 0 16,0-1 0-16,1 0 0 0,3-1 0 0,13 1 0 16,-17-1 0-16,4-1 0 0,-1 0 0 0,1-1 0 15,2 0 0-15,6 0 0 0,-11 0 0 0,2 0 0 16,-1 0 0-16,0 0 0 0,-2 0 0 15,7 0 0-15,-18 0 0 0,1 0 0 16,-3 0 0-16,2 0 0 0,-5 0 0 0,8 0 0 16,-14 0 0-16,-2 0 0 0,-3 0 0 0,-3 0 0 15,-1 4 0-15,-1-1 0 0,-8 0 0 0,0 1 0 16,-4-1 0-16,2 1 0 0,-4-1 0 0,2 0 0 16,-6 0 0-16,0-2 0 0,-2 0 0 0,0 0 0 15,-3-1 0-15,2 0 0 0,-2 0 0 0,-1 3 0 16,-1-3 0-16,1 0 0 15,0 0 0-15,-1 2 0 0,1-2 0 0,-2 0 0 16,1 0 0-16,-1 1 0 0,3-1 0 0,-1 0 0 16,-2 0 0-16,0 0 0 0,0 0 0 0,1 0 0 15,-1 0 0-15,2 4 0 0,-2-4 0 0,1 0 0 16,-1 0 0-16,2 0 0 16,-2 1 0-16,2-1 0 0,-2 0 0 0,0 0 0 0,0 0 0 0,0 0 0 31,0 0 0-31,0 0 0 0,-2 0-369 15,-6 0-128-15,-6 0 231 0</inkml:trace>
  <inkml:trace contextRef="#ctx0" brushRef="#br0" timeOffset="22323.27">7192 6595 766 0,'-14'0'0'0,"3"-3"0"0,2-1 0 0,-1 1 0 0,5-2 0 16,0 3 0-16,3-1 484 0,2 2-221 0,0 0-110 0,6-3-56 0,11 0-27 0,6 0 10 0,9-2-38 15,7 0 381-15,6-4-191 0,6 3-95 0,4-2 73 16,8 1-73-16,-2 1-53 0,7 2 0 0,7-1 35 16,5 2-39-1,10 2 1-15,18 2-29 0,-12 0 64 0,13 2-37 0,5 10 0 0,12-2-37 16,8 0-21-16,21-1-21 0,-23-4 0 16,8-3 0-16,-4 1 0 0,-13-3 0 0,-14 0 0 62,1 0 0-62,-38-3 0 0,-7-4 0 0,-7 5 0 0,-13-1 0 0,1 1 0 0,-20 2 0 0,-6 0 0 0,-10 0 0 0,-4 0 0 0,-6 0 0 0,0 0 0 16,0 0 0-16,0 0 0 0,-3 0 0 0,1 0 0 0,-2 0 0 0,-3 0 0 0,-2 0 0 0,1 0 0 15,3 0 0 1,-4 0 0-16,2 0 0 0,0 0 0 0,1 2-46 16,0 7-827-16</inkml:trace>
  <inkml:trace contextRef="#ctx0" brushRef="#br0" timeOffset="28560.75">18579 6693 1313 0,'-6'-6'0'0,"-2"1"0"0,1 2 0 0,2 0 0 0,0 2 0 0,-2-3 0 0,7 4 0 0,-2 0 190 0,0 0-75 0,2-1-38 0,0 1 88 0,0-2-53 16,7-2-41-16,4 3 0 0,4 0 81 0,1-1-56 0,1 0-28 0,2 1 10 0,-1 1 23 0,-2 0-31 0,3 0 1 0,-4 0 4 0,1 0-1 16,1 0-24-16,-3 1 68 0,0 1-39 0,0 1 1 15,3 2-41-15,0-2 57 0,4 2-18 0,0 1-11 0,0-4-27 16,3 1 40 0,6 2-40-16</inkml:trace>
  <inkml:trace contextRef="#ctx0" brushRef="#br0" timeOffset="29541.21">18947 6693 3705 0,'40'3'50'0,"-2"0"38"0,3-3-48 0,4 0 0 0,-2 0-32 0,4 0-8 0,2-3 0 0,-4-1 0 0,-3-1 0 0,-3 4 0 0,1-3 0 0,-2 4 0 0,4 0 0 0,-8-3 0 0,2 3 0 0,0 0 0 0,0 0 0 0,1 0 0 0,8 0 0 0,-8 0 0 0,3 0 0 0,-1 0 0 0,2 0 0 0,7 0 0 0,-8 0 0 0,-1 0 0 0,1 0 0 0,2 0 0 0,0 0 0 0,10 0 0 0,-12 3 0 0,1-3 0 0,2 2 0 0,0 0 0 0,0-1 0 0,6 1 0 0,-6-2 0 0,1 3 0 0,2-3 0 0,1 0 0 0,2 1 0 16,9-1 0-16,-12 0 0 0,-1 2 0 0,-1-2 0 0,2 1 0 0,-3 2 0 0,6-3 0 0,-10 3 0 0,2-1 0 0,2-1 0 0,1 4 0 0,3-4 0 0,9-1 0 0,-11 4 0 0,3-3 0 0,1-1 0 0,2 0 0 0,-1 0 0 0,11 0 0 0,-13 0 0 0,7 0 0 0,1 0 0 0,1 0 0 0,1 0 0 0,9 0 0 0,-13 0 0 0,0 0 0 0,2 0 0 0,0 1 0 0,3 1 0 0,9-2 0 0,-12 1 0 0,1 2 0 0,3-3 0 0,1 0 0 0,0 0 0 0,8 0 0 0,-8 0 0 0,3 0 0 0,1 0 0 0,2 0 0 0,-2 0 0 0,9 0 0 0,-15 0 0 0,-2 0 0 15,4 0 0-15,1 0 0 0,2 0 0 0,9 0 0 0,-15 2 0 0,3 1 0 0,-2-1 0 0,0 2 0 0,7-1 0 0,-7 0 0 0,3-1 0 0,2 1 0 0,397 11 0 0,-392-14 0 0,7 3 0 0,-13-1 0 0,-3-2 0 0,2 3 0 0,1 0 0 0,1 1 0 0,12-3 0 0,-13 1 0 0,71 0 0 0,-62 1 0 0,0-2 0 0,8-1 0 0,-8 0 0 0,0 0 0 0,7 0 0 0,-5 0 0 0,0 0 0 0,6 0 0 0,-17 2 0 0,4-1 0 0,0 1 0 0,-1 0 0 0,-3 1 0 0,5 0 0 0,-15 0 0 0,-3 1 0 0,1 1 0 0,-4-1 0 16,4-1 0-16,2 0 0 0,-8 3 0 0,-1-2 0 0,-1 0 0 0,-1 1 0 0,-4-1 0 0,5 1 0 0,-10-2 0 0,-4 1 0 0,0 1 0 0,-5-2 0 0,-4 1 0 0,6 1 0 0,-13-1 0 0,2-1 0 0,-4 0 0 0,0-1 0 0,-3 1 0 0,0 0 0 0,-3-1 0 0,2 3 0 0,-3-5 0 0,1 2 0 0,-1-1 0 0,0 1 0 0,-2-1 0 0,-1-1 0 0,2 0 0 0,-1 0 0 0,1 2 0 0,-2-2 0 0,-1 0 0 0,1 0 0 0,-1 0 0 0,1 0 0 0,-1 0 0 0,0 0 0 0,0 0 0 15,0 0 0-15,0 0 0 0,0 0 0 0,0 0 0 0,0 0 0 0,0 0 0 0,0 0 0 0,0 0 0 0,0 0 0 0,0 0 0 0,0 0 0 0,0 0 0 0,0 0 0 0,0 0 0 0,0 0 0 0,0 0 0 0,0 0 0 0,0 0 0 0,0 0 0 0,0 0 0 16,0 0 0-16,0 0 0 0,0 0 0 0,0 0 0 109,0 0 0-109,0 0 0 0,0 0 0 0,0 0 0 0,0 0 0 0,0 0 0 16,0 0 0-16,0 0 0 0,0 0 0 0,0 0 0 0,0 0 0 0,0 0 0 0,0 0 0 0,0 0 0 0,0 0 0 0,0 0 0 0,0 0 0 0,0 0 0 0,2 0 0 0,-2 0 0 0,2 3 0 0,-2-3 0 0,2 0 0 0,-2 0 0 0,2 0 0 0,-2 1 0 0,0-1 0 0,1 0 0 16,-1 0 0-16,2 0 0 0,-2 0 0 0,0 2 0 15,2-2 0-15,-2 0 0 16,0 0 0-16,1 0 0 16,-1 0 0-16,0 0 0 0,0 0 0 0,2 0 0 0,-2 0 0 0,0 0 0 15,0 0 0 1,1 0-52-1,-1 0 0-15,0 0-7 0,0 0 45 0,0 0-71 0,1 0 32 0,-1 0-15 0,0 0 37 0,0 0-54 0,0 2 27 0,1-2-16 16,-1 0-49-16,0 0 42 0,0 0-9 0,0 0 51 0,0 0-97 0,0 0 49 16,0 0 24-16,0 1-571 0,0-1 288 0</inkml:trace>
  <inkml:trace contextRef="#ctx0" brushRef="#br0" timeOffset="56006.13">8270 8388 1223 0,'-1'-17'0'0,"-2"2"0"0,-1 4 0 0,2 1 0 0,1 2 0 0,-1 6 0 0,2 0 163 0,0 2-61 0,0 0-30 0,0 0-1 0,0 0 153 16,3 0-97-16,7 0-43 0,5 0 1 15,-2 0 107-15,7 0-75 0,2 0-24 0,2 0 79 0,0-3-65 47,3 3-33-47,2-5 36 0,5 4-34 0,2-2 11 0,-3 0-46 0,1 1 49 0,2-1 0 0,2 1-49 0,1-3 0 0,6-1 66 16,-5 2-38-16,3-2 0 0,-2 0 18 0,2 1-45 15,9-2 9-15,-11 2-27 0,1 2-24 0,-1 1 0 16,0-2 0-16,0 2 0 16,4 1 0-16,-6-1 0 0,0-1 0 0,0 3 0 15,3 0 0-15,0 0 0 0,11 0 0 0,-9 0 0 16,2-2 0-16,0 2 0 0,3 0 0 0,-3 0 0 16,10 0 0-16,-13 0 0 15,2 0 0-15,-1 0 0 0,2 0 0 0,1 0 0 16,8 0 0-16,-9 0 0 0,4 2 0 0,-2-2 0 0,3 3 0 0,3-3 0 15,7 0 0-15,-8 0 0 0,5 0 0 0,2 0 0 47,5 0 0-47,4 0 0 0,6 0 0 0,-12 0 0 0,1 0 0 0,1 2 0 0,2-1 0 0,5 2 0 0,12 1 0 0,-14-1 0 16,4 1 0-16,1-2 0 0,1 3 0 0,2-3 0 0,16 1 0 16,-12-1 0-16,2 0 0 0,1 0 0 15,3-1 0-15,2-1 0 16,19 0 0-16,-17 0 0 0,3 0 0 0,2 0 0 15,2 0 0-15,1 0 0 0,18 0 0 0,-21 0 0 0,3 0 0 0,2 0 0 16,2 0 0-16,19 0 0 0,-22 0 0 0,8 0 0 16,-3 0 0-16,9 0 0 15,4 0 0-15,10 1 0 0,-21 1 0 0,4-2 0 0,9 3 0 0,-1-2 0 16,-4 1 0-16,12 1 0 16,-24 2 0-16,8 2 0 0,-2-2 0 0,0 1 0 15,-2 0 0-15,16 3 0 0,-20-3 0 0,2 1 0 16,-1-2 0-16,-1 1 0 0,8-1 0 15,13-2 0-15,-23 1 0 0,2-1 0 16,0-1 0-16,11-1 0 0,-1 1 0 0,9-1 0 0,-25 1 0 0,8 1 0 16,5 3 0-16,1-3 0 0,-7 4 0 15,2-1 0-15,-20 0 0 0,1 1 0 16,3 1 0-16,-4 1 0 16,-7-1 0-16,4 1 0 0,-19-4 0 0,5 2 0 15,0-2 0-15,-1 0 0 0,-7 0 0 0,2 2 0 0,-19-4 0 0,-2 2 0 16,-6-1 0-16,-2-1 0 0,-3 1 0 0,-1-1 0 15,-11 1 0-15,-1-1 0 0,-3 0 0 0,-3 1 0 16,-5-3 0-16,3 3 0 0,-9-2 0 0,-1-1 0 31,-1 1 0-31,0-2 0 0,0 0 0 0,0 0 0 0,0 0 0 0,0 0 0 0,0 0 0 16,0 0 0-16,0 0 0 0,0-2 0 0,-1-5 0 16,-4 2 0-16,1-5 0 15,-3 3 0-15,-2 0-260 0,-3 0-282 156,-1 6 250-156,-6 1 125 0</inkml:trace>
  <inkml:trace contextRef="#ctx0" brushRef="#br0" timeOffset="75627.63">19557 8071 1388 0,'0'0'0'0,"0"-6"0"0,0 2 0 15,0-3 0-15,0 3 0 0,0-2 0 0,0-2 0 0,3-1 0 0,-3 0 344 0,1-3-154 0,1 0-77 16,-2 0-39-16,3-3 53 0,-3-2-36 0,0 4-32 16,0-1 77-16,0-1-49 0,0 3-26 0,-3 1 30 47,0-2-19-47,-3 2-8 0,1 4-28 0,-2 2 117 0,-2-1-58 0,3 1-30 0,0 2 10 0,-1 3 73 0,1 0-56 0,-2 0-28 0,2 3 0 0,2 11 74 15,-3 6-43-15,2 4-86 0,1 7-9 0,-2 7 0 16,3 6 0-16,-1 5 0 0,1 7 0 15,0 0 0-15,2 0 0 0,-1 8 0 16,0 4 0-16,1 0 0 16,1 7 0-16,-2-15 0 0,2-4 0 0,-1-5 0 0,-3-4 0 15,2-6 0-15,-3 2 0 16,-1-14 0-16,-1-3 0 0,-3-3 0 0,0-2 0 0,-2-4 0 0,-2 5-73 0,1-10-2 16,-2-1 22-1,1-5-105-15,-3-2 61 0,-1-1 30 0,-2-3-8 0,3-3-431 16,-2-11 236-16,-1-6 116 0,1-8 60 15,-4-8-633-15,5-3 350 0,-3-3 170 0</inkml:trace>
  <inkml:trace contextRef="#ctx0" brushRef="#br0" timeOffset="75792.39">19016 8508 1084 0,'-13'-18'0'0,"-3"-2"0"0,6 7 0 0,4 5 0 0,1 1 0 0,2 3 0 0,3-2 0 0,0 1 647 0,11 0-310 0,10 1-151 16,7-2 486-16,5 1-319 0,6-2-158 0,4 0 204 15,-2 4-341-15,0-1-58 0,2 1 0 0,1 3 0 16,-1 0-84-16,6 0 43 0,-11 0 34 0,0 0-316 15,-3 2 179 1,-1 1 90-16,-3 2 45 0,2 2-820 0,-8-4 296 0,-6-2 249 0</inkml:trace>
  <inkml:trace contextRef="#ctx0" brushRef="#br0" timeOffset="75972.35">19851 8148 2681 0,'-7'3'0'0,"-1"0"0"0,0 4 0 0,0 3 0 0,-2 0 0 0,0 5 0 0,3 3 0 0,2 3 583 0,2 4-274 0,2 3-137 0,1 5-59 0,0-1-40 15,6 1-73-15,7-1 0 0,2-2 0 0,1-3 0 16,3 2 0-16,-5-7-341 0,2-3-8 0,0-4 192 16,-5-3 96-16,0-3-792 15,1 2 316-15,-5-7 255 0,-1-4 123 0</inkml:trace>
  <inkml:trace contextRef="#ctx0" brushRef="#br0" timeOffset="76185.16">19982 8318 2241 0,'0'-10'0'0,"0"5"0"0,0 1 0 0,2-1 0 0,1 1 0 0,4 3 0 0,1 0 0 0,2 1 295 0,2 0-130 0,1 0-64 16,5 3 300-16,-2 9-183 0,4 3-82 0,-3-1-65 15,0 1 0-15,-2 3-35 0,-3 0 0 0,-1 2-207 16,-2 3 113-16,-6-1 42 15,-3-2 26-15,0 4-91 0,-7-2 53 16,-10-2 33-16,-3 3-15 0,-4-6-44 0,-4-2 33 0,-2-3-61 16,-2-5-180-16,2-2 88 15,0-3 62-15,8-2-368 0,2 0 222 0,7-9 111 16,4-12 55-16,5-3-561 0</inkml:trace>
  <inkml:trace contextRef="#ctx0" brushRef="#br0" timeOffset="76357.71">20214 8178 1721 0,'5'0'0'0,"0"0"0"0,-2 0 0 0,3 0 0 0,-6 0 0 0,0 3 0 0,0 8 0 0,0 5 819 0,-8 7-391 16,-1 0-187-16,-1 5 241 0,1 5-242 0,1 1-240 15,3 2 0-15,4-2 0 0,1 4 0 16,0-9 0-16,6-1-99 16,8-6-129-16,2-2 131 0,4-4 67 0,1-3-745 15,-1-8 401-15,1-3 110 0,0-2 133 0</inkml:trace>
  <inkml:trace contextRef="#ctx0" brushRef="#br0" timeOffset="76509.19">20518 8407 2465 0,'-3'3'0'0,"0"-3"0"0,-1 1 0 0,0 2 0 0,1 2 0 0,-2 2 0 0,2 0 468 0,-2 5-216 0,-1 3-109 0,1 2 140 0,-4 5-116 0,3-2-69 0,-2 4-188 0,0 0 63 0,-1-1 31 0,1 4 9 0,-2-6-642 0,3-3 333 0,1-2 165 0,0-6 84 0,4-3-859 15</inkml:trace>
  <inkml:trace contextRef="#ctx0" brushRef="#br0" timeOffset="76659.33">20618 8294 1802 0,'1'-3'0'0,"3"3"0"0,1-1 0 0,-2 1 0 0,2 0 0 0,2 0 940 0,0 0-457 0,3 0-224 0,-2 1-45 15,3 5-89-15,2 3-45 0,0-1-52 0,1 1-237 16,-3 5 103-16,0-2 71 0,-1 0 35 0,0 1-922 0,0 3 455 16,-4-3 230-16</inkml:trace>
  <inkml:trace contextRef="#ctx0" brushRef="#br0" timeOffset="76841.16">20957 8153 2707 0,'0'0'0'0,"0"0"0"0,2 1 0 0,-2 1 0 0,0-1 0 0,0 3 0 0,0 8 0 0,-4 7 499 0,-6 8-223 0,-9 7-124 0,-1 10 145 0,-8 12-297 0,-3 5 0 0,-5 5 0 0,-6 7 0 0,6-12 0 0,5-3 0 16,4-8 0-16,10-4 0 0,5-12-111 0,5 1 48 16,7-18-822-16,0-9 460 0,5-7 124 0</inkml:trace>
  <inkml:trace contextRef="#ctx0" brushRef="#br0" timeOffset="77097.67">20984 8555 1206 0,'0'5'0'0,"0"0"0"0,0 2 0 0,-2 2 0 0,1 0 699 16,1 4-331-16,0 1-166 0,0 1-84 16,0 4 92-16,0-3-91 0,1-1-42 0,7 0 2 0,3-2-1 15,1-2-42-15,5-2 8 0,-1-6-278 0,1 0 134 16,-1-3 68-16,3 0-171 0,-5-3 119 0,2-6 68 15,-4-5 21 1,-4 1-32 0,-2-2-20-16,-5 0 24 0,-1 3-74 0,0-3 154 0,-1 1-54 0,-12 5-35 0,-1-1 351 0,-4 4-163 15,-1-3-56-15,1 6 92 16,0 0-58-16,2 3-49 0,2 0-25 0,0 0-217 0,-1 0 104 0,6 0 40 16,1 0 24-16,1 3-674 0,4-2 320 0,2 2 173 15,1 0 43-15</inkml:trace>
  <inkml:trace contextRef="#ctx0" brushRef="#br0" timeOffset="77289.05">21345 8165 3029 0,'8'0'0'0,"6"0"0"0,-4 0 0 0,2 0 0 0,0 5 0 0,1 3 0 0,2 3 0 0,4 8 544 0,-5 4-259 0,2 8-212 0,-4 10-73 16,-4 7 0-16,-5 8 0 15,-3 5 0-15,0-1 0 0,-12-2 0 0,-12 3 0 0,-5-5 0 0,-2-3 0 16,-10 6 0-16,1-14 0 0,1-2-266 16,1-6-31-16,5-1 165 0</inkml:trace>
  <inkml:trace contextRef="#ctx0" brushRef="#br0" timeOffset="77465.87">21799 8874 1946 0,'0'0'0'0,"0"0"0"0,0 0 0 0,0 0 0 0,0-2 0 0,-3 2 0 0,-1 0 0 0,1 0-247 0</inkml:trace>
  <inkml:trace contextRef="#ctx0" brushRef="#br0" timeOffset="89857.62">17883 8596 1107 0,'-16'0'0'16,"0"0"0"-16,6 1 0 0,-2 1 0 0,7 0 0 0,2 0 0 0,1 1 0 0,2-2 430 0,0 1-197 0,11 4-88 0,8-1 95 0,4-5-100 16,3 3-51-16,4 0-11 15,1 3 10-15,0-3-51 0,-1 2 1 0,-2 2-88 16,-4 1 43-16,-1 1 0 0,0 5 52 0,-7 0-78 16,-4 4 34-16,-7 5 0 0,-5 5 36 0,0 5 52 15,-12 5-12-15,-10-1-44 0,-6 2 258 0,-3 2-127 16,-1-6-64-16,1-2 242 0,0 3-144 15,9-13-173-15,8-2-25 0,4-8 0 0,8-2 0 0,2-1 0 16,8-1 0-16,15-5 0 0,8-4 0 0,5 0 0 16,4 0 0-16,-1 0 0 15,5 0 0-15,-7-5 0 0,-2-2 0 0,-3 3-66 16,-2-3-33-16,-5 5-748 0,0-2 397 0,-13 4 211 16,-5-1 101-16,-4 1-570 15,-3 0 336 1</inkml:trace>
  <inkml:trace contextRef="#ctx0" brushRef="#br0" timeOffset="90008.37">17850 8911 2601 0,'-19'0'0'0,"6"0"0"0,3 0 0 0,0 0 0 0,8 0 0 0,2 0 0 0,0 2 0 0,6 4 313 0,11 3-138 0,6-1 257 15,7 0-202-15,4 0-98 0,4 1-84 0,3-1-404 16,5-1 177-16,4-2 117 15,-6-2 45-15,-2-2-989 0,3 1 501 0</inkml:trace>
  <inkml:trace contextRef="#ctx0" brushRef="#br0" timeOffset="90180.49">18463 8744 2892 0,'-3'-8'0'0,"1"2"0"0,2 2 0 0,0-1 0 0,0-1 0 16,10 3 0-16,3-2 0 0,3 1 294 0,6 0-129 0,0 2-64 0,2 0-6 0,2-3-29 0,5 3 8 0,-3 2-37 0,0 0-620 15,-2 0 311-15,-2 0 153 0,-4 2 78 0</inkml:trace>
  <inkml:trace contextRef="#ctx0" brushRef="#br0" timeOffset="90297.52">18533 8946 2753 0,'-22'3'0'0,"5"-2"0"0,3 1 0 0,7 0 0 0,5 0 0 0,2-1 0 0,4 2 0 16,17-3 498-16,10 0-222 0,7-3 23 0,5-5-194 0,1-1-105 0,4 1 0 16,-2-2-155-16,4 3-13 0,-8 0 98 15</inkml:trace>
  <inkml:trace contextRef="#ctx0" brushRef="#br0" timeOffset="101470.95">12658 14408 558 0,'-12'-3'0'0,"0"-7"0"0,0-1 0 0,4 3 0 0,0 3 0 0,3-4 388 0,-1 1-175 15,3-1-87-15,0-3 175 0,1 4-136 0,2 1-63 16,0-2-32-16,3 4 62 0,6-5-47 0,0 3 10 15,2 2-56-15,-1 0 54 0,2 5-27 0,0 0 0 16,-1 0 130-16,3 0-69 0,-3 0-49 0,0 0 0 16,-1 0 116-16,1 7-78 0,3 0-38 0,-3 2 159 15,0-2-104-15,1-1-48 16,1-1 1-16,1 2-62 0,1 0-24 0,4 0 0 16,-4-3 0-16,1 0 0 0,2-1 0 0,2 1 0 15,-2-1 0-15,5-1 0 0,-5-2 0 0,0 3 0 16,-2-1 0-16,3-1 0 15,-3 0 0-15,5 2 0 0,-5-1 0 0,4-1 0 0,-1 1 0 0,2 0 0 16,2 1 0-16,4-2 0 16,-3 2 0-16,2-3 0 0,3 1 0 0,-3 2 0 0,7-1 0 0,2-2 0 15,-5 0 0-15,3 0 0 0,1 0 0 0,-3 0 0 32,10-2 0-32,-8-2 0 0,4 1 0 0,0-1 0 0,3 2 0 0,0-3 0 15,10 0 0-15,-8 0 0 16,3 1 0-16,1-1 0 0,0-2 0 0,3 1 0 0,5-1 0 15,-7 0 0-15,0-1 0 0,2 0 0 0,4-1 0 0,4 2 0 16,6-2 0-16,-11 2 0 16,2 0 0-16,-1 2 0 0,0 1 0 0,-1 0 0 15,7 0 0-15,-9 3 0 0,2 1 0 0,3 0 0 0,0 0 0 0,-1 0 0 16,10 0 0-16,-11 0 0 62,1-2 0-62,1-1 0 0,1-1 0 0,8 2 0 0,11-4 0 0,-11-1 0 0,1 2 0 0,1-2 0 0,0 1 0 0,-1-2 0 0,9-1 0 0,-10 2 0 0,5 3 0 0,-2-3 0 0,0 0 0 0,-2 1 0 16,10 0 0-16,-19 1 0 16,4-1 0-16,2 0 0 0,4 1 0 0,0-1 0 0,6 0 0 0,-13 3 0 31,0-2 0-31,0 1 0 0,2-2 0 0,2 0 0 0,11 1 0 0,-12 3 0 16,-1-3 0-16,-1 2 0 0,0-1 0 0,-2 1 0 31,7 0 0-31,-13-1 0 0,2 3 0 0,4-1 0 0,-1-1 0 0,9 1 0 15,-13 1 0-15,-1-3 0 0,1 4 0 0,2-2 0 0,0 0 0 0,9 2 0 16,-8 0 0-16,1 0 0 0,1-3 0 0,3 3 0 16,-2 0 0-16,5 0 0 0,-13 0 0 15,4 0 0-15,3-1 0 0,1 1 0 0,3-2 0 0,10 1 0 16,-14 0 0-16,1-1 0 16,0 2 0-16,0-3 0 0,2 2 0 0,8 1 0 15,-10 0 0-15,3-2 0 0,1 2 0 0,0 0 0 16,-4 0 0-16,7 0 0 15,-13 0 0-15,1 0 0 0,6 0 0 0,2 0 0 0,2 0 0 0,10 0 0 16,-15 0 0-16,1-1 0 0,2-2 0 0,2-1 0 16,1 1 0-16,15-1 0 15,-15-1 0-15,1 2 0 0,3-2 0 0,-7 1 0 0,-1 2 0 0,8-2 0 32,-15 3 0-32,2 0 0 0,-2-2 0 0,4 3 0 0,-5 0 0 15,6 0 0-15,-9 0 0 0,11 0 0 0,3 0 0 0,5 0 0 16,-1 0 0-16,-1 0 0 0,-21 0 0 0,-5 3 0 15,3-1 0-15,7 1 0 0,16-1 0 0,1 1 0 16,6 1 0-16,-6-1 0 16,-5 0 0-16,-7 1 0 0,2-1 0 0,-9 1 0 15,5-3 0-15,8 3 0 0,1-1 0 0,-9-2 0 16,5 1 0-16,-13-1 0 0,0-1 0 0,-1 0 0 0,-1 3 0 0,-1-3 0 16,6 2 0-16,-10-2 0 15,-2 0 0-15,-2 1 0 0,-2-1 0 0,0 1 0 16,5 1 0-16,-10-2 0 15,1 1 0-15,-2 2 0 0,-1-3 0 0,-1 2 0 0,1 0 0 0,-8-1 0 16,2-1 0-16,-3 3 0 0,0-3 0 0,-4 0 0 16,6 0 0-16,-9 0 0 0,0 0 0 15,-1 0 0-15,-2 0 0 0,0 0 0 16,2 0 0-16,-5 0 0 0,0 0 0 0,1 0 0 16,-2-3 0-16,2 0 0 0,-2 1 0 0,1-1 0 15,-2 2 0 1,-1-1 0-16,1 0 0 0,-2 0-96 0,0-2-81 0,0 1 74 15,-3 0-647-15,-11 3 355 63,-3 0 178-32</inkml:trace>
  <inkml:trace contextRef="#ctx0" brushRef="#br0" timeOffset="121182.33">23944 10152 805 0,'-1'-12'0'0,"-3"4"0"0,0 1 0 0,3 0 0 0,-1 4 399 0,1 0-180 0,1 3-91 0,0 0-45 0,0 0 134 0,0 0-81 0,0 8-53 31,3 8-1-31,2 7 98 0,0 6-71 0,-1 1-35 0,3 5 130 0,-3 4-87 0,0 0-40 0,-2 4 1 0,4 1 15 0,-3 8-18 16,-2-5-9-16,3 0-55 0,-3 0 1 0,2-3 26 16,-2 0 0-16,1 0-28 0,-1-13-9 0,2-5 37 15,-2-4-1-15,-1-5-42 16,2-6 43-16,-2 0 9 0,1-8-39 0,-1-3-1 15,0 0 1-15,0 0-13 0,0-9-8 0,0-3 40 0,0-5-17 0,-1-4-190 16,-5 0 91-16,2-4 49 0,-2-4 19 0,-3-1-257 16,0 1 123-16,-2 0 69 15,1 1 15-15,-5 6-42 0,0 1 35 0,-5 1-8 0,0 11 98 16,-2 3-25-16,-3 6 0 0,-4 6 242 16,1 14-133-16,-2 7-77 0,7 8-23 0,3 1 412 15,6 0-185-15,5 0-110 0,6 1-4 0,3-1 178 16,0-6-157-16,15-5-130 15,9-3 0-15,4-7 0 0,5-4 0 0,5-2 0 0,-2-8 0 0,-3-1 0 16,2 0 0-16,-4-4-312 16,-5-4 122-16,3-1 75 0,-9-3 64 0,-3 2-691 0,-5-1 352 15,-2 0 176-15,-1 1 88 0</inkml:trace>
  <inkml:trace contextRef="#ctx0" brushRef="#br0" timeOffset="121722.24">23278 11131 1335 0,'-16'0'0'0,"3"0"0"0,-2 0 0 0,6 0 0 0,1 1 0 0,4 2 0 0,3-2 0 0,1 2 0 0,0 0 448 16,16-2-210-16,9 0-101 0,6 1 283 0,6-2-192 15,8 0-96-15,5 0 186 0,1 0-146 0,6 0-67 16,0 0-35-16,3 0 44 0,8 1-39 0,13 0 9 15,-9 4-48-15,0 1-17 0,-2-1-19 0,-2 2 0 16,-5 0 0-16,2 0 0 0,-17-2-3 16,-7 2 6-16,-4-2-199 0,-4 0 115 15,-4-3 33-15,3 0-227 0,-14 1 111 0,-5-3 76 16,-2 0-3-16,-8 0-255 0,-3 0 156 0,0 0 67 16,0 0 48-16,-2 0-196 0,-10 0 118 15,-4 0 58-15,-2 0 29 0</inkml:trace>
  <inkml:trace contextRef="#ctx0" brushRef="#br0" timeOffset="122335.34">23785 11214 1076 0,'-4'-8'0'0,"-3"-2"0"0,4 3 0 0,0 0 0 0,-1 3 0 0,0-1 0 0,0 4 380 0,-1 0-162 0,4 1-96 15,-2 0-43-15,1 1 72 0,0 12-58 0,2 2-28 16,0 5 9-16,0 7 2 0,0 1 0 16,0 6-40-16,0 4 47 0,2 1-23 15,1 7 9-15,0-3 26 0,1 3-29 0,1 2-1 16,-1 1-28-16,-3 0-7 0,2 3 15 0,-1-11-8 16,-1-4-1-16,-1-3 36 0,0-5-36 0,0 2 10 15,0-12-10-15,0-4 13 0,0-7-13 16,0-3 1-16,-1-2-40 0,-1-1 48 15,1-2-8-15,-2-2-88 0,-2-7 43 0,0-7 13 0,-1-2 0 0,0-3-265 16,0-4 133-16,1-2 57 16,-2-5 37-16,-2-3-271 0,2 2 139 0,-5-8 34 15,0 8 52-15,1 3-46 0,-4 3 45 0,2 2 0 16,-2 5 98-16,-4-3-36 0,0 16 9 0,0 5 161 16,-2 2-98-16,-1 2-46 0,-2 17 1 15,3 3 235-15,2 8-129 0,4 3-66 0,2 4 8 0,4-1 244 16,5 0-109-16,0 4-63 15,4-9-52-15,0 0 62 0,7-4-51 0,8-1-26 16,3-5-14-16,2 3-3 16,1-12-8-16,3-1-164 0,0-2 82 0,1-5 40 0,-3 1 1 0,4-3-401 31,-4-2 210-31,-2 0 72 0,-1 0 64 0,1-4-624 16,-2-8 323-16,5 0 152 0,-6-2 91 0</inkml:trace>
  <inkml:trace contextRef="#ctx0" brushRef="#br0" timeOffset="122617.17">23903 11590 1550 0,'0'-1'0'0,"0"-4"0"0,-2 1 0 0,2 2 0 0,0 0 0 0,0-1 0 0,2 3 506 0,8 0-226 0,3 0-127 15,2 3-58-15,3 3 13 0,2 6-36 0,1-1 0 16,1 5-155-16,-2-2 55 0,0 2 32 0,-3 4-61 15,-1 2 46-15,-3-1 23 16,-4 4 10-16,-4-3-94 0,-5 2 54 0,0-1 27 0,-5-2 0 16,-7 1-10-16,-7-4 16 0,-1-3-53 15,-4-6-1-15,-2-2 135 0,0-4-48 0,-1-1-16 16,-2-2-180-16,5 0 82 0,2-5 35 0,2-6-453 16,5-6 232-16,4 0 110 15,2-4 54-15,9 1-210 0,0-4 131 0,9-1 65 0,9-1 33 0,2 1-370 16</inkml:trace>
  <inkml:trace contextRef="#ctx0" brushRef="#br0" timeOffset="122770.45">24166 11543 484 0,'11'-6'0'0,"1"-1"0"0,-4 3 0 0,-2 4 0 0,-4 0 224 15,-2 0-94-15,0 9-47 0,-2 3-24 0,-7 8 650 16,-1-3-342-16,-4 4-165 0,2 0-83 0,1 3 481 16,1-1-282-16,3 2-132 0,2-2 84 0,2 0-116 15,3-2-128-15,0-1-196 0,5-1 68 0,5 2 79 16,8-7 24-16,2-2-284 0,7-3 159 0,2-8 80 15,6 1 40 1,3-2-820-16,-2 0 309 0,0-8 240 0</inkml:trace>
  <inkml:trace contextRef="#ctx0" brushRef="#br0" timeOffset="124013.94">24611 10366 696 0,'0'-14'0'0,"0"-3"0"0,0 0 0 0,0 3 0 0,0-7 0 0,0 5 0 0,0 0 0 0,-1 0 196 16,-3-1-80-16,-2-3-31 0,2 3 55 0,-3 3-52 16,0-1-26-16,0 2 70 0,-3 2-47 0,0 0-16 15,-3 2-9-15,4 4 40 0,-3 3-32 0,1 2 0 16,2 0-32-16,-2 0 38 0,0 10-10 15,5 7-28-15,-2 5 0 0,3 4 66 0,2 5-33 0,0 10 9 16,0-2 112-16,3 4-77 31,0 4-39-31,0 4 1 0,0-3 110 0,6 11-65 0,-1-9-46 0,-2 1-83 0,3-1 0 0,-1 1 46 16,-2 0-1-16,-1 3-144 16,-2-14 67-16,0-1 39 0,0-3 0 0,-4-4-61 15,-8-3 50-15,1 5 33 0,-5-14-365 0,2-7 171 0,-5-5 43 0,0-5-352 16,-1-3 224-16,-1 0 102 0,2-13 65 0,0-5-368 15,1-7 212-15,1-3 106 16</inkml:trace>
  <inkml:trace contextRef="#ctx0" brushRef="#br0" timeOffset="124157.82">24151 10542 1138 0,'-1'-7'0'0,"-2"2"0"0,3-1 0 0,0 4 0 0,0 1 0 0,8-2 555 0,6 3-263 0,6 0-129 0,5 0-62 0,3 0 159 16,4 0-103-16,4 3-65 15,0 4-92-15,4 1-1 0,-1 3 38 0,-1 1-522 0,0 1 271 0,-6 0 120 16,-5-1 65-16,-1 1-668 0,-2-4 353 16</inkml:trace>
  <inkml:trace contextRef="#ctx0" brushRef="#br0" timeOffset="124335.46">24703 10461 1020 0,'-14'0'0'0,"2"0"0"0,4 0 0 0,-5 4 0 0,4 10 0 0,-2 3 419 16,-1 8-182-16,4 2-105 0,2 7 623 0,2 2-359 16,3 3-180-16,1 0 42 0,0 7-102 0,1-10-65 15,9-4-27-15,1 1-427 0,3-5 199 0,-2-2 101 16,4 0 58-16,-4-10-656 0,0-5 349 0,1-4 174 16,-3-4 88-16,2-3-767 0</inkml:trace>
  <inkml:trace contextRef="#ctx0" brushRef="#br0" timeOffset="124543.64">24781 10601 1747 0,'0'-12'0'0,"0"5"0"0,2 1 0 0,2-5 0 0,0 10 0 0,2 1 0 0,2 0 0 0,0 0 298 0,2 1-130 0,1 11 75 16,-1 0-108-16,0 5-49 0,-2 1-25 0,-1 0-30 16,0 0 5-16,-1 6 10 0,-4-5-10 15,-2 3-190-15,0 0 95 0,-2-2 48 16,-7 1 23-16,-2-1-106 0,-6-3 61 0,-1-2 34 15,-3-4 1-15,-2-2-29 16,-1-4 24-16,-4 3-383 0,3-6 184 0,2-2 57 0,1 0 55 0,5-4-221 0,2-12 137 16,2 0 60-16,13-6 43 0,0-2-339 15</inkml:trace>
  <inkml:trace contextRef="#ctx0" brushRef="#br0" timeOffset="124709.32">24931 10486 1317 0,'0'0'0'0,"0"0"0"0,0 0 0 0,0 2 0 0,0 6 0 0,-2 1 0 0,-4 7 0 0,-5 5 799 16,-1 2-386-16,0 4-188 0,3 5 280 0,2-2-235 16,1 1-116-16,5 2-217 0,1-4 46 0,3-5 26 15,13-2 1-15,1-1-274 0,6-3 160 0,1-8 65 16,1-3 38-16,-2-5-740 0,3-2 388 0,0 0 149 16</inkml:trace>
  <inkml:trace contextRef="#ctx0" brushRef="#br0" timeOffset="124874.91">25189 10692 2290 0,'-3'1'0'0,"-4"1"0"0,0-1 0 0,1 4 0 0,0 2 0 0,-1 3 0 0,0 2 0 0,2 2 435 0,-3 3-190 0,2 6 61 16,0-2-135-16,-2 4-67 0,0 1-34 0,-1 0-123 16,1 3 54-16,-1-4-9 15,1-1 44-15,0-7-522 0,-3 2 262 0,3-3 130 0,-1-4 74 0,0-6-748 16,2-6 275-16</inkml:trace>
  <inkml:trace contextRef="#ctx0" brushRef="#br0" timeOffset="125203.21">25325 10606 1363 0,'0'-2'0'0,"0"-1"0"0,0 2 0 0,0-3 0 0,1 2 0 0,2 0 459 0,5 2-216 0,0 0-103 16,3 0-53-16,3 0 44 16,-1 1-48-1,6 2-15-15,-2 5-8 0,0 2-50 0,-2 0 1 0,1 2 24 0,-5-1 1 0,6 2 8 0,-10-1-8 0,-2 1-206 16,-1-2 102-16,-3 1 53 15,-1-1 25-15,0 0-1 0,0-1-19 0,-1-3 31 0,-8-3-41 16,3-1 124-16,-2-1-51 0,0 0 2 16,4-2-42-16,-1 0 5 0,2 0 15 0,2-4-15 15,1-3-111-15,0 0 61 16,0-1 15-16,0 1-345 0,0 0 175 0,0 0 92 0,3 1 27 0,-2 1-650 16</inkml:trace>
  <inkml:trace contextRef="#ctx0" brushRef="#br0" timeOffset="125668.61">25749 10425 1421 0,'0'-5'0'0,"0"3"0"0,2-5 0 0,-2 7 0 16,0-1 0-16,0 1 0 0,0 0 0 0,-4 1 651 0,-8 16-307 0,-5 4-154 15,-2 11-77-15,-7 9 173 0,0 2-129 0,-4 9-61 0,-2 5-30 16,-5 5-57-16,-5 2 1 0,-5 7 35 15,5-12-345-15,1-5 168 0,4-3 85 0,4-8-188 16,5-8 135-16,1-1 78 0,14-16 24 0,4-5-558 16,7-9 261-16,0-1 126 0,2-3 67 0,0-3-384 15</inkml:trace>
  <inkml:trace contextRef="#ctx0" brushRef="#br0" timeOffset="125927.36">25568 10893 2216 0,'0'6'0'0,"0"0"0"0,0 0 0 0,0 1 0 0,0 4 0 0,-1 0 0 0,-4 4 0 0,1 2 0 0,1 0 330 16,2-2-146-16,1 2-66 0,0-1-40 0,1 1 8 15,9-6-50-15,3 0-114 0,2-8 58 0,2 1 27 16,2-4 10-16,1 0-337 0,2-5 178 0,-5-11 89 16,2-3 44-16,-5 0-262 15,1-2 150-15,-8 1-29 0,-6-1 93 0,-1 2-7 0,0 1 0 0,-1 4 283 16,-12-3-137-16,-1 8-54 0,-3 1-32 15,-3 2 83-15,-2 3-55 0,2 3 8 16,-3 0 35-16,6 0-33 16,3 0 0-16,1 3 18 15,5 3 1-15,2 2-574 0,2 0 258 0,4-2 132 0</inkml:trace>
  <inkml:trace contextRef="#ctx0" brushRef="#br0" timeOffset="126106.52">26058 10565 2004 0,'10'-3'0'0,"-1"1"0"0,3 1 0 0,3 1 0 0,-2 0 0 0,1 1 0 0,1 10 913 16,1 7-438-16,-2 4-219 0,2 6-102 0,-3 4-25 15,0 2-129-15,-5 5 0 0,-5 5 0 0,-3 2 0 16,0 8 0-16,-5-6 0 0,-15 0-83 0,-7 3-180 16,-4-3 149-16,-6 0-745 0,-9 3 443 0,-3-10 214 15,-7-3-22-15</inkml:trace>
  <inkml:trace contextRef="#ctx0" brushRef="#br0" timeOffset="126594.17">24393 11242 1300 0,'-24'-7'0'0,"8"3"0"0,-2 2 0 0,1 2 0 0,3 0 0 0,-3-3 0 0,8 3 0 0,2 0 0 0,3 0 436 15,3 0-200 1,1 0-100-16,6 0 50 0,13 0-79 0,12 0-35 0,6 0-1 16,8 0 268-16,8 0-151 0,8 0-67 0,-1 0 192 0,7 0-139 0,9 0-69 15,6 0-34-15,15 3 5 16,21-1-76-16,-6 5 0 0,6-1 0 0,6 3 0 15,-3 0 0-15,-6 1 0 0,3 1-351 0,-33-2 132 16,-7 0 128-16,-9-1-268 0,-2-2 179 0,-7 1 20 16,3-2 62-16,-23-2-177 0,-4-3 120 15,-5 2 59 1,-8-2 30-16,-7 0 5 0,-3 0-8 0,-10 0 32 31,-3 0 1-31,-3 0-414 0</inkml:trace>
  <inkml:trace contextRef="#ctx0" brushRef="#br0" timeOffset="127120.04">26685 10215 1701 0,'-8'-12'0'0,"1"4"0"0,1 5 0 0,2 3 0 15,3 3 0-15,-1 24 0 0,1 7 270 0,1 11-116 0,-2 18-49 0,-1 5 151 0,3 12-108 0,-1 18-56 16,-1 10-27-16,2 10 209 0,-5 18-109 0,-2-12-68 16,-1-2 56-16,3-1-58 0,-1-9-33 15,-1-3-1-15,0 0-232 0,4-32 96 16,1-7 54-16,-1-11-213 0,2-7 134 0,-1-4 66 0,1-1 42 16,-3-15-151-16,1-6 20 0,-2-9 61 15,-2-5-51-15,5-7-251 0,0-4 153 0,1-1 91 0,-1-6-326 0,1-11 205 16,1-7 102-16</inkml:trace>
  <inkml:trace contextRef="#ctx0" brushRef="#br0" timeOffset="127374.22">26779 11537 2013 0,'0'-6'0'0,"0"1"0"0,0 0 0 0,0 3 0 0,1 0 0 0,7 2 0 0,5 0 0 0,4 0 303 15,3 2-124-15,1 9-76 0,2 2 20 0,3 8-43 16,-1 1 0-16,1 6-172 0,-6 0 61 0,-5 1 33 16,-1 3 0-16,-9-1-135 0,-3 2 84 0,-2 4 52 15,-4-7-9-15,-15-3 59 0,-4-1-36 0,-6-5 13 16,1-4-58-16,-7-1 75 16,6-10-74-16,-3-3 25 0,4-3-33 0,3 0 0 15,2 0 39-15,1-12-3 0,10-3-431 0,10-5 205 0,2-4 104 0,1 0-478 16,17-6 281-16,4-3 131 15</inkml:trace>
  <inkml:trace contextRef="#ctx0" brushRef="#br0" timeOffset="127545.92">27156 11478 1266 0,'0'0'0'16,"0"0"0"-16,0 0 0 0,0 0 0 0,0 7 0 0,-9 1 0 0,-4 10 918 0,-8 8-440 0,-2 4-221 15,-2 8-110-15,-1 4 547 0,7 0-523 0,8-1-171 0,8-2 0 16,3 0 0-16,9-7 0 0,15 3 0 15,5-14 0-15,6-3 0 0,2-6 0 0,4-3 0 16,1-6-206-16,1 2 101 16,-8-5 66-16,2 0-923 0,-6-6 469 0,-5-5 235 0,7-1 65 0</inkml:trace>
  <inkml:trace contextRef="#ctx0" brushRef="#br0" timeOffset="127696.69">27362 11638 2347 0,'-10'-5'0'0,"1"2"0"0,4 1 0 0,1 0 0 0,0 1 0 0,4 1 0 16,0 0 281-16,8 0-122 0,5 0-62 0,5 0 180 0,3 0-111 0,0 1-69 15,2 1-31-15,1 0-477 0,0 0 223 0,-1-1 113 16,2 1 64-16,-8 0-968 0</inkml:trace>
  <inkml:trace contextRef="#ctx0" brushRef="#br0" timeOffset="127881.99">27393 11816 2066 0,'-15'2'0'0,"4"-2"0"0,-1 1 0 0,4 0 0 0,3-1 0 0,1 2 0 0,2-2 0 0,2 3 537 0,2-2-251 0,14 1-124 0,4-2 193 16,0 0-149-16,7 0-90 0,-1 0-40 0,1 0-529 16,2-3 245-16,0-3 131 15,-3 1 52-15,-1 1-837 0,-5-2 450 16</inkml:trace>
  <inkml:trace contextRef="#ctx0" brushRef="#br0" timeOffset="128043.33">27712 11660 2063 0,'2'-6'0'0,"-1"-1"0"0,2 3 0 0,1 0-2 0,8 0-1 0,-1 1 1 0,6 3 0 0,4 0 291 0,5 0-127 0,1 1-63 0,5 8 62 0,-5 2-67 0,2 4-29 15,-4 1 0-15,-6 4-53 16,-2 1-1-16,-7 2 34 0,-10 1-9 0,0 1-136 15,-12 3 68-15,-13-1 34 0,-8-2-90 0,-2 1 71 16,-1-8 22-16,-3-2-427 0,4-9 182 0,5-1 116 16,2-6 58-16,4 0-322 15,12 0 180-15</inkml:trace>
  <inkml:trace contextRef="#ctx0" brushRef="#br0" timeOffset="128478.04">28162 11471 1616 0,'0'0'0'0,"0"0"0"0,0 0 0 0,0 0 0 0,0 0 0 0,-1 2 0 0,-10 14 838 0,-5 5-401 0,-4 8-200 16,-4 10 332-16,2 4-335 0,-1 5-234 0,2 4 0 15,5 0 0-15,5-5 0 16,4 5 0-16,7-14 0 0,0-5 0 0,11-8 0 0,5-4 0 0,6-7-169 16,2-3 96-16,0-10 58 0,5-1 22 15,-1-1-452-15,3-13 106 0,-3-1 152 0,6-3-170 16,-8-2 165-16,0-1 78 0,-5 2-22 15,-3 1 50-15,-3 1 24 0,-3 3-9 0,-8 5 391 16,-1 3-179-16,-3 2-89 0,0 3-45 16,0 1 264-16,0 0-163 0,-6 0-68 0,1 0 21 0,-1 8 575 15,-3 4-301-15,4 2-150 0,2 3-102 16,1 1-83-16,0-2 0 0,2-1 0 16,0 2 0-16,8-1 0 0,5-1 0 15,-2-4-41-15,6-5-51 0,2-1 64 0,0-3 32 0,4-2-248 16,3-2 88-16,-6-9 78 31,0-4-35-31,0-1-15 0,-5-3 38 0,-4 2 28 0,3-5 80 0,-11 4-22 0,-3 0 0 0,0 4 191 0,-3-1-111 0,-13 0-65 16,-3 5-17-16,-7 6 312 0,-2 0-136 0,1 4-84 15,1 0-5-15,-2 0 26 0,9 1-107 0,0 4 0 16,3 4 0-16,6 0 0 16,0 0 0-16,3 3 0 0,2-1-351 0,5 2 93 15,0-1 118-15,0 2-792 0,9-3 448 0</inkml:trace>
  <inkml:trace contextRef="#ctx0" brushRef="#br0" timeOffset="144763.18">25420 14103 901 0,'-14'-15'0'16,"4"3"0"-16,-1 2 0 0,2 3 0 0,0 0 0 0,1 2 0 0,0 1 180 0,2 3-75 0,3-1 207 0,0 2-136 0,1 0-68 31,1 0-34-31,-1 0 187 0,2 0-116 0,0 0-53 0,0 0-25 0,2 0 37 0,6 2-32 16,-1-1 11-16,3 3 161 0,1-1-102 15,0 2-50-15,2-1-27 0,-3 1 112 0,5 0-59 16,0 0-44-16,-3-2 59 0,1 2-47 0,2 1 1 16,1-3-54-16,1 2-33 0,-2 1 0 0,-1 0 0 15,2-5 0-15,-2 5 0 0,3-3 0 0,1 2 0 16,-4-2 0-16,1 1 0 0,2-1 0 0,-1 1 0 16,4 0 0-16,-3-1 0 15,0 2 0-15,2-3 0 0,2 3 0 0,2-1 0 0,4 1 0 16,2-2 0-16,2 2 0 0,2-1 0 15,7 2 0-15,4-4 0 0,6 4 0 0,-4-2 0 16,5 1 0-16,1-5 0 16,1 4 0-16,2 0 0 0,7-3 0 0,-9 2 0 0,3-1 0 0,1 1 0 15,1-2 0-15,1 2 0 0,5-2 0 0,-12-1 0 16,-2 0 0-16,4 0 0 31,2 0 0-31,2 0 0 0,10 0 0 0,-8 0 0 0,0 0 0 0,3-1 0 0,1-3 0 0,0 1 0 0,11-2 0 16,-12 4 0-16,2-1 0 0,3 2 0 15,0-2 0-15,1 2 0 0,8 0 0 0,-17 0 0 16,5 0 0-16,3 0 0 0,4 0 0 16,0 0 0-16,11 0 0 0,-19 0 0 0,3 0 0 0,-1 0 0 15,6 2 0-15,2-2 0 16,10 2 0-16,-12-1 0 0,-1-1 0 0,-2 3 0 16,3-1 0-16,-1-1 0 0,12 1 0 0,-10-1 0 15,-3 2 0-15,-1-2 0 0,0-1 0 0,3 2 0 16,-14-1 0-16,-3 0 0 0,5 2 0 0,-1-3 0 15,-2 4 0-15,6-1 0 0,-17 0 0 0,2-1 0 16,-5 0 0-16,-1 2 0 0,2-1 0 0,3 0 0 16,-8-1 0-16,-2 1 0 0,1-2 0 0,-1 3 0 15,0-2 0-15,2 0 0 0,-12-1 0 16,1 1 0-16,-2-2 0 0,-4 3 0 0,1-1 0 16,3-2 0-16,-6 2 0 0,-4-2 0 15,-1 3 0-15,1-1 0 0,0-1 0 0,1 0 0 16,-4 2 0-16,-1-1 0 0,0 0 0 0,0 1 0 15,-2 1 0-15,3-1 0 0,-4 0 0 0,-2 0 0 16,1-1 0-16,-3 2 0 16,2-1 0-16,-2-1 0 0,-2 1 0 0,-1-1 0 0,2-1 0 15,-3 0 0-15,3 2 0 0,-2-1 0 16,-2-2 0-16,3 0 0 0,-3 0 0 0,0 0 0 0,0 0 0 0,0 0 0 16,0 0 0-16,0 0 0 15,0 0 0-15,0 0 0 0,0 0 0 0,0 0 0 16,0-2 0-16,0-3 0 0,0 0 0 0,0-1 0 15,-3-2 0-15,-4 2 0 0,1-1-97 0,-3 5-1048 16</inkml:trace>
  <inkml:trace contextRef="#ctx0" brushRef="#br0" timeOffset="146756.39">8279 15813 536 0,'-2'-1'0'0,"-1"1"0"0,-1-3 0 0,3 1 0 0,-2-1 0 0,-1 1 102 16,2 1-10-16,1-3-51 0,-1 2 37 0,1 0-37 15,-1 1 0-15,0 0 38 0,1 0-10 0,0-2-28 16,0 3 0-16,1 0 28 0,0 0 0 0,0 0-17 16,0 0-11-16,0 0 101 0,0 0-50 15,0 0 0-15,0 3-51 0,0-1 123 0,0 3-67 0,1 2-28 16,3-2 41-16,1-1-35 16,4 3 0-16,-1-2 76 15,2 1-60-15,0-3 1 0,4 3-51 0,1-1 99 0,2 0-49 0,2 0 10 16,0-2-59-16,1 1 75 0,2 0-37 0,0-1-1 15,6 3-27-15,-1-2 52 0,-1 0-31 0,5-1 0 16,-3 1 12-16,3-3 0 0,5 2-33 16,-8 1-19-16,4-3-33 0,1 3 0 15,-1-3 0-15,2 1 0 0,10-2 0 0,-7 3 0 0,4-3 0 0,3 0 0 16,-1 0 0-16,4 0 0 16,5 0 0-16,-9 0 0 0,-1 0 0 0,1 0 0 15,-3 0 0-15,-1 0 0 0,7 0 0 0,-10 0 0 16,0 0 0-16,0 0 0 0,0 0 0 15,0 0 0-15,2 0 0 0,-11 0 0 0,-2 0 0 0,-5-3 0 32,0-3 0-32,-4 4 0 0,3-2 0 0,-10 1 0 0,-1-1 0 0,-4 3 0 0,-2-1 0 15,1 1 0-15,-3-1 0 0,0 2 0 0,0 0 0 16,0 0 0-16,0 0 0 0,0 0 0 16,-3 0 0-16,1 0 0 0,1 0 0 0,-1 0 0 15,1 0 0-15,-1 0 0 0,-1 0-2 0,0 0-186 16,-2 0 84-16,2 0 34 0,-1 0-561 0,-2 0 296 15,-4 0 136-15,1 0-279 0</inkml:trace>
  <inkml:trace contextRef="#ctx0" brushRef="#br0" timeOffset="148317.62">11189 15983 589 0,'-7'-12'0'0,"-2"3"0"0,2 1 0 0,5 6 0 0,-1-2 0 0,-1 1 308 15,1 3-138-15,3 0-63 0,0 0 148 0,0 0-106 0,11 2-53 0,0-1 11 32,2 5 38-32,3-1-52 0,1 1 1 0,2-1 86 0,3-1-69 0,3 3-23 15,-2-2-10-15,0 0 113 0,1 1-74 0,1-3-37 16,4 2 0-16,1 2 79 0,1-3-63 0,3 1 0 15,-1-1 41-15,5 0-47 0,8 0 11 16,-5 0-57-16,4 0 42 0,0-1-2 0,-1 0-84 0,1 1 0 16,6-1 0-16,-7-1 0 0,0 3 0 15,0-2 0-15,0-1 0 0,2 2 0 0,7 1 0 0,-8-2 0 16,-2 2 0-16,1-1 0 16,1-1 0-16,1-1 0 15,8 1 0-15,-15-2 0 0,6 1 0 0,1 0 0 0,2-2 0 0,0 0 0 16,14 0 0-16,-13 2 0 0,2-2 0 15,1 0 0-15,-3 0 0 0,3 0 0 0,7 0 0 0,-12 0 0 16,1 0 0-16,4 0 0 16,-1 0 0-16,4 0 0 0,5 0 0 0,-10 0 0 0,-1 0 0 0,2 0 0 15,0 0 0-15,1 2 0 16,11-2 0-16,-8 2 0 0,0-1 0 0,5 1 0 0,-3 2 0 16,2-1 0-16,8 0 0 0,-11-3 0 15,1 2 0-15,6 0 0 0,4-2 0 0,2 0 0 16,11 0 0-16,-13 0 0 0,2 0 0 0,-1 0 0 15,4-4 0-15,6 1 0 0,12-1 0 0,-15-2 0 16,1 4 0-16,1-2 0 0,-1 2 0 16,2-1 0-16,13 0 0 0,-15 3 0 15,0 0 0-15,2-2 0 0,-1 2 0 0,11-2 0 16,-10 2 0-16,5-1 0 0,3 1 0 0,1-2 0 16,2 0 0-16,12-1 0 0,-17 0 0 0,10 1 0 15,2-3 0-15,-1 1 0 0,2 2 0 0,13-1 0 16,-13 0 0-16,2 1 0 0,3 1 0 0,-3 0 0 15,1 1 0-15,13 0 0 16,-14 0 0-16,1 0 0 0,2 0 0 0,3 0 0 16,4 0 0-16,14 0 0 0,-19 0 0 0,-1 0 0 0,3 0 0 0,5 0 0 15,1 0 0-15,13 0 0 16,-26 0 0-16,3 0 0 0,11 0 0 0,2 0 0 0,0 0 0 0,9 0 0 16,-16-3 0-16,13-3 0 15,2 2 0-15,-2-1 0 0,0-1 0 0,19 0 0 16,-24 1 0-16,0-1 0 15,-1 5 0-15,4-4 0 0,1 3 0 0,8-3 0 0,-31 5 0 0,2-2 0 16,5 2 0-16,-1-1 0 16,0-1 0-16,0 0 0 0,-24 0 0 0,2 0 0 0,5-1 0 15,-3 3 0-15,-6-5 0 0,0 2 0 16,-21 1 0-16,-3-1 0 0,-6 1 0 0,3 2 0 0,-4 0 0 16,-8 0 0-1,-6 0 0-15,-2 0 0 0,-4 0 0 0,-5 0 0 0,2 0 0 0,-9 0 0 16,0 0 0-16,-4 0 0 0,0 0 0 0,-2 0 0 15,-2 0 0-15,-1 0 0 0,-2 0 0 0,1 0 0 16,-3 0 0-16,-1 0 0 0,3 0 0 0,-3 0 0 16,0 0 0-16,0-2 0 0,0-2 0 0,0-2 0 15,0 1-634-15,-8 3 284 16,-4 2 154-16,-10 0 76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15:20:10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17781 12438 1048 0,'0'-2'0'0,"0"0"0"0,0 0 0 0,0 0 0 0,0 1 0 0,0-1 0 0,0-1 0 0,0 3 0 0,0 0 0 0,0 0 0 0,0 0 44 0,0 0 1 0,0 0 40 0,0 0-30 16,0 0-10-16,0 0 35 0,0 0 0 0,0 0-36 16,0 0 1-16,0 0 81 0,0 0-45 0,-4 0-1 15,-3 6-36-15,2-2 74 16,-3 3-26-16,2-1-11 0,-1 0 1 0,1-2 0 0,2-1-38 16,3 1 42-16,-1-2-30 0,2-2-12 0,0 0 0 15,0 0-45-15,0 0-1 0,0 0 46 0,0 0 12 16,3 0-59-16,8 0 1 0,3-6 46 0,-1-4-60 15,2-1 0-15,-2 1 42 0,0-4 9 0,-1 3-118 16,-1 0 53-16,-6 3 14 0,3-1-1 0,-2 3-23 16,-4 1-2-16,1 1 33 0,-1 0 110 0,-2 2-49 15,0 0 1-15,0 0-46 16,0 1 79-16,0 1-33 0,-5 0-1 0,-7 0-34 16,3 0 102-16,-4 7-27 0,1 1-13 0,-1 0-12 15,-1 2 0-15,4 0-1 0,-3-1-53 0,5-2 16 16,0-1 14-16,1 2 1 0,3-4-57 0,3-2 24 15,-1-1 0-15,2-1 22 0,0 2-91 0,0-2 43 16,0 0-13-16,0 0 52 0,0 0-68 0,2 0 36 16,5 0-25-16,0-5-19 0,3-3 19 15,-1 0 1-15,2 1 2 0,-4 1 28 16,5-3-13-16,-4 3 10 0,-3-1-14 0,3 1 12 16,-4 2-4-16,0 3 1 0,-3-2 50 0,1 2-46 15,0-1 4-15,-2 2-3 0,0 0 40 0,0 0-1 16,-2 0-26-16,-9 6 104 0,-4 2-48 0,0 4-27 15,-2 1 52-15,1 0-31 0,0 3 11 0,1-4-49 16,0 0 6-16,8-4 0 0,-2-1-13 0,6-2-14 16,1-1 0-16,2-2 0 0,0 0 0 15,0 1-197-15,0-3 93 0,8 0 59 16,5 0 9-16,0 0-48 0,2-3 21 0,2-7 0 16,-2 3 3-16,-2-2-38 0,-1-1 15 0,-3 5-1 15,-4-3 85-15,1 2 0 0,-2 3-72 0,-2-3 29 16,-2 5 293-16,0-4-138 0,0 4-57 0,-6-2 309 15,-7 3-155-15,0 0-177 0,-2 0-33 0,0 4 0 16,0 4 0-16,0-1 0 0,5-1 0 0,3 2 0 16,0-3 0-16,3-1 0 0,2 0 0 15,2-1 0-15,0 2 0 0,0-2 0 16,0-1 0-16,2 0 0 0,9-1 0 0,-4-1-50 16,5 0-130-16,1 0 46 0,-2 0 52 0,1-1-63 15,-3-5 46-15,-2 0 0 0,-1-1 43 0,0 1 5 16,-4 3 7-16,-1-3 0 0,1 1 77 0,-2 1-38 0,0 0-11 15,0 2-29-15,-3 0 205 0,-5 1-79 16,-2 1-55-16,-1 0 125 0,4 0-82 0,-7 3-14 16,7 3 0-16,0-2 3 0,1 1 1 0,0 1-14 15,2-1-104 1,2 2 42-16,1-4 0 0,1 1 42 0,0-1-152 0,0 1 62 16,0-1 40-16,0 1-6 0,0-2-341 0,0 0 148 15,1 0 96-15,3-2 10 0,2 5-289 0,2-4 187 16,1 3 88-16</inkml:trace>
  <inkml:trace contextRef="#ctx0" brushRef="#br0" timeOffset="15751.32">18255 11246 976 0,'0'0'-1'0,"-2"-3"1"0,2 1 0 0,-2-1 0 0,0 1 0 0,1 0 0 0,-4 0 0 0,3-2 0 0,0 2 0 0,2 1 0 0,-2-3 64 0,1 2-14 0,-1-2 1 0,0 3 20 15,2-2-20-15,-2-1 0 0,0 2 52 16,1-1-11-16,1 1-42 0,-2 0 1 0,2 0 45 16,-2 0 1-16,2 2-34 0,0 0-12 0,0 0 21 0,0 0-21 15,-2 0-1-15,2 0 1 16,-2 0-57-16,2 4 22 0,-3 2 0 0,3 0-69 15,0 1 42-15,-1 1 0 0,1-3 21 0,0 1-8 16,0-1 9-16,0 0 19 0,0-2 13 0,0 1-18 16,0-3-9-16,0 1 6 0,1-2 19 0,2 0-19 15,-1 0 9-15,2 0 48 0,1 0-9 0,1 0-8 16,-3-5-11-16,3-3 21 16,-2-1-27-16,0 1-7 0,0-1-48 0,-3-1-10 0,-1 3 56 0,2 0 0 15,-2-1-40-15,0 2 0 16,0 1 39-16,0 1-4 0,-5 2-10 0,-1 1 6 15,-4-1-8-15,-1 2-10 0,-2 0 11 0,0 3 3 16,0 7-11-16,1 1-47 0,0 0 55 0,-2 3 0 16,5-2 58-16,2 0-57 0,1-1 2 0,2 0-2 15,2-2 57-15,2 3-49 0,0-4-6 0,0 1 0 16,0-2-23-16,2-1 24 0,6 0 4 0,1-1-10 16,0-3 9-16,3 0-2 15,-1-2 23-15,0 0-22 0,2 0-1 0,-2-2 7 16,1-4 18-16,-3-3-24 0,0-1-3 0,0 2 3 15,-4-4-52-15,-1 2 6 0,-1-3 44 0,-1 4 0 16,0-4-38-16,-2 2 0 0,0-1 29 0,0 3-6 16,-2-2 8-16,-5 0-1 0,0 5-9 0,-4-1 49 15,1 0-50-15,-1 5 2 0,-3 1 56 0,1 1 1 16,-1 0-45-16,-2 0-17 0,2 3-3 0,2 7 0 16,0-2 0-16,5 3 0 15,1 0 0-15,2-1 0 0,3 1 0 0,1 0 0 0,0 0 0 0,0 0 0 16,0 1 0-16,3-7 0 15,5 5 0-15,-1-5 0 0,3 1 0 0,-1-2 0 16,-2-2 0-16,3-2 0 0,-2 0 0 0,1 0 0 16,-2 0 0-16,1-2 0 0,-1-3 0 0,-1-3 0 15,-2-2 0-15,-1-2 0 0,-1 4 0 0,0-2 0 16,-2 1 0-16,0 0 0 0,0 1 0 0,0 1 0 16,-2 1 0-16,-3 0 0 15,-3 4 0-15,1 0 0 0,-3 1 0 0,1 1 0 16,-4 0 0-16,-1 1 0 0,2 9 0 0,-2 1 0 15,5 0 0-15,0 1 0 0,3 1 0 0,0-3 0 16,4 4 0-16,2-4 0 0,0 3 0 0,0-6 0 16,0 2 0-16,7-1 0 0,0-4 0 0,4 1 0 15,0-3 0-15,2 0 0 0,0-2 0 0,3 0 0 16,-4 0 0-16,2-2 0 0,-3-5 0 0,0-1 0 16,-1-1 0-16,-3-1 0 15,-3 2 0-15,-1-4 0 0,-1 2 0 0,0 1 0 16,-2 0 0-16,0-1 0 0,0 3 0 0,-2 1 0 15,-5 3 0-15,0-1 0 0,-3 2 0 0,1 2 0 16,-2 0 0-16,1 0 0 0,2 0 0 0,1 6 0 16,-2 3 0-16,2-2 0 0,4 1 0 0,-1 1 0 15,4-1 0-15,0 1 0 0,0-1 0 0,0 0 0 16,0-3 0-16,2 0 0 0,6-1 0 16,0 0 0-16,1-4 0 0,2 0 0 15,0 0 0-15,0 0 0 0,-2 0 0 0,3-5 0 16,-3-5 0-16,-1 1 0 0,-4 0 0 0,0-1 0 15,-2 0 0-15,0 1 0 0,-2 0 0 0,0-1 0 16,0 5 0-16,-4-3 0 0,-6 4 0 0,-1 0 0 16,0 4 0-16,-3 0 0 0,3 0 0 0,0 0 0 15,5 3 0-15,-1 4 0 0,1 1 0 0,5-1 0 16,-1 2 0-16,2 1 0 0,0 0 0 16,0 0 0-16,0 2 0 0,7-3 0 0,4 0 0 0,3 1 0 15,2-3-491-15,3 1 112 16,0-1 163-16,5 2 83 0,-1 5-755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43:06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18230 11180 137 0,'2'0'0'0,"-2"0"0"0,1 0 0 0,1 0 0 0,1 0 0 0,-1 0 0 0,-1 0-1 0,-1 0 57 0,2 0-1 0,0 0-31 0,-1 0-3 0,1 0 3 15,-1 0 1-15,-1 0-1 0,2 0-49 16,0 0 46-16,-2 0 6 0,0 0-5 0,0 0-14 0,3 0 12 0,-3 0 0 15,1 0 45-15,-1 0 6 16,0-1-49-16,0 1-4 0,0 0 23 0,0 0-17 16,0 0-1-16,0 0-36 0,0-1-5 0,0 1 45 15,0 0-3-15,0 0-128 0,0 0 60 0,0 0 30 16,0 0-3-16,0 0-105 0,0 0 61 16,0 0 18-16,-1 1-62 0,-2 0 32 0,3 1 30 15,-2 1-29-15,0-3 45 0,2 4 10 0,-1-3 17 0,-1 1 0 16,2 0 0-16,-1 0 0 15,1-1 0-15,-2-1 0 0,2 3 0 0,-2-1 0 16,2-1 0-16,-1-1 6 0,1 0-12 16,0 0 6-16,0 0 2 0,0 0-4 0</inkml:trace>
  <inkml:trace contextRef="#ctx0" brushRef="#br0" timeOffset="372.85">18228 11203 713 0,'-2'0'0'0,"-1"0"0"0,0 0 0 0,1 0 0 0,-1 0 0 0,0 0 0 0,1 0 0 0,1 0 64 0,-1 0 0 0,0 0-25 0,1 0-10 16,-1 0 20-16,2 0-10 0,0 0-1 15,0 0-73-15,0 0 36 0,0 0 1 0,0 0 50 0,0 0-13 16,0 0 0-16,0 0 41 0,0 0 1 0,0 0-48 16,0 0 13-16,-1 0 26 0,1 0-36 15,-2 3-10-15,-1-2 8 0,2 2 69 16,-1 1-22-16,1 0-9 0,-1 1-34 0,-1 1 1 15,1 0 0-15,1-2-1 0,-1 1-27 0,1 1 28 63,-1-3 0-63,0-1-96 0,1 4 47 0,-1-2 1 0,2-1 48 0,-1-2-98 0,1 2 43 0,0-3 13 0,0 0 0 0,0 3-7 16,0-3-29-16,0 0 48 0,0 0-32 0,0 0 49 0,0 0-22 0,-2 0-15 0,2 0 40 0,0 0 0 0,-1 0-24 0,-2 0 14 31,3 0-12-31,-2 0 0 0,1 0 7 0,-1 0-40 15,2 0 2-15,-1 0 31 0,-2 0 1 0,3 0-79 0,0 0 34 0,-1 0 0 16,1 0 29-16,0 1-188 0,0-1 79 0,0 1 44 16,0-1-344-16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56:15.7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27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16T01:00:04.482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24023 6174 1411 0,'7'0'0'0,"-4"0"0"0,0 0 0 0,0 0 0 0,-3 0 0 0,2-3 244 0,-2 3-104 0,1-2-51 16,-1 2-26-16,1 0 398 15,3 0-216-15,0 0-104 0,3 0 67 0,-2 0-86 0,6 0-33 16,0 0-9-16,3 0 91 0,3 0-66 15,4 0-35-15,6 0 222 0,11 0-292 0,7 2 0 16,12 1 0-16,9 0 0 31,13-1 0-31,10 2 0 0,15-2 0 0,-7 1 0 0,5 0 0 0,5-2 0 0,-4 3 0 0,-2-2 0 0,8-1 0 16,-25-1 0-16,2 1 0 0,-1-1 0 0,-4 3 0 16,2-3 0-16,3 0 0 0,-16 1 0 15,-5 4 0-15,4-2 0 0,-7 3 0 0,-7 1 0 16,4 0 0-16,-19 0 0 0,-5 0 0 0,-4-2 0 15,-5 4 0-15,-5-3 0 0,2 3 0 16,-12-4 0-16,0-1 0 0,-2-1 0 31,-4 2 0-15,-3-5 0-16,-2 3 0 0,0-3 0 16,0 0 0-16,0 0 0 0,0 0 0 0,0 0 0 0,0 0 0 0,0 0 0 0,0 0 0 0,0 0 0 0,0 0 0 0,0 0 0 15,0 0 0-15,-2 0 0 0,1 0-381 0,-1 0-151 0,-1 0 247 0,0 0-387 31,-3 0 309-31,4 0 167 0</inkml:trace>
  <inkml:trace contextRef="#ctx0" brushRef="#br0" timeOffset="15106.72">15950 6416 1821 0,'-11'-2'0'0,"-2"-1"0"0,4-2 0 0,3 5 0 0,3-2 0 0,1 2 0 0,1 0 276 0,-1 0-109 0,2 0-68 0,0 0 24 0,5 0-42 16,4 2 0-16,5 0-42 0,-1 1 53 15,1-1-9-15,0-1-44 16,0 2 0-16,-2 0-158 0,-1 0 80 0,1-1 48 16,-2 1-403-16,-4 3 217 15,2 1 108 1,-5 1-568-16,-2 0 309 0,3 5 103 0,-4-2 98 0</inkml:trace>
  <inkml:trace contextRef="#ctx0" brushRef="#br0" timeOffset="15421.73">15917 6770 937 0,'0'1'-2'0,"0"-1"0"0,0 3 1 0,0-3-1 0,0 1 0 0,0 1 126 0,0-1-44 0,2 3 9 15,0-1 81-15,2 3-67 32,0 2-34-32,2-2 1 0,-2 6-141 0,2 0 64 0,2 5 17 0,-2-2-107 0,-1 6 68 0,0-2 33 15,0 4 9-15,-4 1-17 0,1-2-1 0,-1 0 43 16,-1-3-53-16,0 2 59 15,0 0-42-15,0-5 9 0,0-5 113 0,-1-2-56 0,-1 0-25 0,-1-4 50 16,1 2-18-16,1-6-8 16,-1-1-5-16,0 0-57 0,2 0 8 0,0 0 25 0,0-5 9 0,0-3-53 15,4-1-1-15,2 0 46 16,0-1-6-16,2-1-51 0,0 0 22 0,-2 2-8 0,3-2-148 0,-1 1 82 16,-2 1 28-16,1 0-190 0,1 0 99 0,-1 0 62 31,-1 1 10-31,-1 1-150 0,1 2 79 0,-1-4 47 0,2 2-10 0,-3 0 7 15,0 1 26-15,0 0-1 0,0-3 25 0,1 2-33 16,2-3-8-16,-2 4 41 0,0-4-32 0,1 0 0 31,2-1 32-31,1 0-120 0</inkml:trace>
  <inkml:trace contextRef="#ctx0" brushRef="#br0" timeOffset="15877.08">16284 6476 1494 0,'-4'-1'0'0,"0"-2"0"0,0 1 0 0,1-1 0 0,0 0 0 0,2 3 0 0,-1 0 0 0,1 1 0 0,-1 9 159 0,0 3-61 0,1 5-126 16,-2 3 27-16,1 1 1 16,2 3 37-16,0 0-102 0,-1 0 51 0,1-1 35 0,-2-1-10 0,1 1-246 15,-1-3 125-15,0-3 62 16,0-1 31-16,-3-1-144 0,1-6 78 0,0-4-15 0,-2-3 25 16,1-3-7-1,0 0 9-15,1-4 96 0,-1-14-26 0,3-3 0 0,-1-3-36 0,1-6 110 0,2-4-43 0,0-4-33 16,0 1 8-16,5 2 44 15,3 0-19-15,3 4 1 0,3 1-9 0,0-3 181 16,3 11-82-16,-1 7-54 16,2 1 218-16,-1 4-124 0,1 4-52 0,-3 6 95 0,-2 0-83 0,0 11-42 15,-3 8 0-15,-1 1 95 16,-2 5-59-16,-4 0-43 0,1 1-1 0,-4 2-6 16,0-4-28-16,0 0 0 15,2 3 10-15,-1-8-80 0,-1 0 35 0,3-1 0 0,-2-4-261 0,0 1 148 16,2 0 83-16,-1-6-556 0,1 3 259 0,-1-6 153 15,-1 4 25-15,1-5-436 0</inkml:trace>
  <inkml:trace contextRef="#ctx0" brushRef="#br0" timeOffset="16205.73">16297 6799 1019 0,'-9'0'0'0,"1"0"0"0,2 0 0 0,0 3 0 0,4-3 0 0,2 0 0 0,0 1 437 0,10-1-200 0,7 2-100 0,0-2-41 0,3 5 101 0,2 0-80 0,0 2-40 15,-1 0-56-15,-1 3 17 16,-3 1 8-16,-2 3-152 0,-4 0 71 0,-3 3 37 0,-4 3-1 0,-4 1 36 16,0 5 10-16,-3-6-10 0,-11 3 0 0,-4-3-378 15,-2 0 174-15,-6-6 38 0,0 1 57 0,1-6-189 16,0-6 113-16,1-3 54 16,0 0-39-16,-3-5 39 0,5-10 33 0,5-6-111 0,0 0 68 15,4-3 33-15,1 1 0 0,3 2 71 0,4 4-14 16,3 5 0-16,1 2-23 15,1 2 384-15,0 5-192 0,0-2-106 16,8 5-38-16,4 0 613 0,5 2-301 0,2 10-106 0,0 2-90 0,6 3-36 31,0 0-9-31,-1 1 353 0,4 1-198 0,-1 2-101 0,3-3-49 0,5 2-357 0,-4-2 149 0,2-1 79 32,2-1 40-32,-1-2-642 0,0-1 340 0,5 2 147 0</inkml:trace>
  <inkml:trace contextRef="#ctx0" brushRef="#br0" timeOffset="16483.63">16791 6670 1554 0,'-8'0'0'0,"2"-2"0"0,3-1 0 0,0 2 0 0,3 0 0 0,0 1 0 0,8 0 546 0,8 0-255 0,4 0-127 15,4 0-39-15,1 1-49 0,1 0 1 0,0 2-439 16,1-1 199-16,-3 0 100 16,4 1 59-16,-8 0-606 0,-1 1 289 0,-2-4 144 0,-4 2 73 0,-4 0-152 78,2-1 100-78,-9 1 65 0,-2-2 27 0</inkml:trace>
  <inkml:trace contextRef="#ctx0" brushRef="#br0" timeOffset="16625.2">16967 6486 1911 0,'-8'-4'0'0,"1"3"0"0,1 1 0 0,3 0 0 0,-1 3 0 0,1 11 0 0,2 5 0 0,-1 9 0 0,2 1 0 0,0 7 0 0,0 4 0 0,0 5 130 0,0 0-47 16,5 5-14-16,0-8-101 0,-1 1 34 0,1-6 0 0,-1-1 35 0,1-7-144 31,-2-1 81-31,0-11 27 0,1-7-1 0,-3-5-54 0,1-5 45 0,0 0 0 0,5-6-316 0,0-16 161 16,-1-6 26-1,4-3-296-15,1-7 199 0,0-3 99 0,-2-6 41 0</inkml:trace>
  <inkml:trace contextRef="#ctx0" brushRef="#br0" timeOffset="17020.95">17113 6515 1479 0,'3'-17'0'0,"-1"5"0"0,-2 1 0 0,2 1 0 0,-1 7 0 0,2 2 0 0,1 1 0 0,3 0 0 0,4 0 216 0,2 0-81 16,4 3-54-16,2 3 93 0,2-4-68 0,3 2-35 15,2 1 0-15,3-2-109 0,0-1 32 0,-3-2 1 16,-1 2 41-16,2 0-131 0,-6-1 66 0,3 4 42 15,-8-3-19-15,-4 3 1 0,-4 0 41 16,-2 4 69-16,-1-1-39 0,-2 5-47 0,-3 2-3 0,0 1 201 31,0 3-95-31,0 0-40 0,0 4-26 0,0 4-3 0,-2-5-17 0,1 4 0 0,-1 3 1 0,1-1-227 16,-2 0 113-16,1 5 66 0,-1-7-338 16,-2-1 169-16,0-1 94 0,-1-2-157 15,0-3 112-15,-2 4-2 16,0-12 54-16,-2-2-214 0,2-2 128 0,-2-4 64 0,0-3 33 0,0 0-192 15,0-6 117-15,4-15 53 16,-2-3 26-16,1-8-74 0,0-6 50 0,1-5 17 0,5-3-7 0,-1 1 37 31,-1 1 41-31,3 3 0 0,0 5 0 0,0-2 0 0,0 15 0 0,0 5 325 0,0 8-200 0,0 8-69 16,0 2-54 0,0 7 490-16,-1 20-234 0,-7 9-80 0,-3 2-71 0,-5 5 196 31,0 4-124-31,-3 0-76 0,3 0-100 0,-3-5 0 0,-1 0 33 0,0-2-317 0,-4 1 168 0,6-12 70 15,1-3 40-15,6-10 0 0,4-6 39 0,1-7 1 16,4-3-3-16,2-4-817 0</inkml:trace>
  <inkml:trace contextRef="#ctx0" brushRef="#br0" timeOffset="17291.41">17851 6416 1690 0,'7'-3'0'0,"-3"1"0"0,-3 2 0 0,-1 0 0 0,0 0 0 0,0 5 0 0,-13 10 0 0,-2 3 253 0,-7 3-108 0,2-1 91 16,1 4-91-16,0-1-58 16,2-1-26-16,5 1-164 0,1-1 70 0,3-5 34 0,5 6 10 0,3-9-111 15,0-2 68-15,5-4 34 16,9-4 1-16,-1-2-249 0,5 1 116 0,-4-3 75 0,0 0-108 0,-3 0 73 31,1 0-23-31,-4 0 325 0,0 0-145 0,-3 0-46 0,-4 0-33 0,1 0 358 16,-2 0-159-16,0 5-93 0,0 2-4 0,0-1 60 47,-2 4-54-47,-3-2-29 0,2 3-133 0,0-2 60 0,0 1 17 0,3 1 0 0,0-4-456 0,0 1 239 0,0-1 97 0,5 1-694 0,1 0 387 0</inkml:trace>
  <inkml:trace contextRef="#ctx0" brushRef="#br0" timeOffset="17427.05">17726 7021 1125 0,'-11'7'0'0,"0"2"0"0,3-1 0 0,5-5 0 0,3 1 0 0,0-4 0 0,6 0 347 0,11-4-155 0,3-7-69 32,4-5-47-32,4-2-242 0,3-6 101 0,1-2 51 15,3 2-660-15</inkml:trace>
  <inkml:trace contextRef="#ctx0" brushRef="#br0" timeOffset="17599.41">18067 6561 1256 0,'-6'0'0'0,"-1"0"0"0,1 0 0 0,3 0 0 0,2 0 142 0,1 0-52 0,0 0-27 0,12 0 513 0,2 0-260 0,3 0-145 0,2-2-67 15,1 1-212-15,3-1 72 0,1-1 36 0,-2 1-580 0,-4 2 301 47,-1 0 154-47,-2 0 76 0</inkml:trace>
  <inkml:trace contextRef="#ctx0" brushRef="#br0" timeOffset="17743.18">18030 6762 1674 0,'-16'2'0'0,"5"4"0"0,2-1 0 0,0-2 0 0,5 1 0 0,1-1 0 0,3-2 0 0,0 1 255 0,12-2-109 0,2 0-55 0,6 0 13 0,1-3-25 0,1-4-8 16,0-1-35-16,1 2-200 0,-4-4 100 0,-1 5 51 15,0-2-412-15,-3 2 223 0,-4 0 115 0,-2 1 57 0,-1-1-498 0,-1-2 251 16,-3 1 85-16</inkml:trace>
  <inkml:trace contextRef="#ctx0" brushRef="#br0" timeOffset="18023.95">18115 6396 1758 0,'-12'3'0'0,"1"6"0"0,0 5 0 0,5 2 0 0,0 7 0 0,1 7 0 0,3 8 0 0,1 11 596 0,1-3-285 0,0 9-137 0,8 1-69 0,2 0 89 0,3-1-79 0,1 5-30 16,1-18-155-16,0-3 53 15,2-4 27-15,0-7 0 0,0-4-439 0,1 1 242 0,-2-12 107 0,0-5-379 16,0-8 198-16,-1 0 138 16,-2-6-47-16,0-10-212 0,-3-5 177 0,-1-3 84 15,-1-1 42-15,-2 0 11 0,-3 1-1 0,-1 1 23 16,-2 8 146-16,0 3-68 0,-2 4-34 0,-7 4-1 16,-3 2 427-16,-6 2-240 15,0 0-105-15,-4 9 505 0,-3 8-235 0,1 4-156 0,-4 3-77 0,-3 1 50 16,3 3-69-1,-1 2-31-15,-1-1 0 0,0 1-337 0,4-5 153 0,-2 4 86 0,12-11-273 0,2-6 171 16,8-5 84-16,4-7 44 0</inkml:trace>
  <inkml:trace contextRef="#ctx0" brushRef="#br0" timeOffset="18183.16">18327 6325 2744 0,'0'-9'0'0,"0"0"0"0,2 6 0 0,-1-3 0 0,2 6 0 0,1 0 0 0,0 0 0 0,1 3 0 0,2 5 430 0,1 4-188 0,-1 1-107 16,2 2-637-16,0 1 269 0,-1 1 135 0,2 4-445 15</inkml:trace>
  <inkml:trace contextRef="#ctx0" brushRef="#br0" timeOffset="18979.72">18877 6246 944 0,'0'0'0'0,"-1"0"0"0,-1 0 0 0,0-2 0 0,1 0 0 0,-2 2 0 0,2-2 0 0,-1 2 165 0,0 0-54 0,2 0-41 0,-1 0 0 0,1 2-32 16,0 5-1-16,-2 0-27 0,2 0-9 0,0 1 36 31,0 1 0-31,0-2-118 0,0 1 58 0,0 1 40 0,0-2-10 0,0 3-281 0,2-3 144 0</inkml:trace>
  <inkml:trace contextRef="#ctx0" brushRef="#br0" timeOffset="19412.14">18724 6470 1165 0,'-11'4'0'0,"4"1"0"0,-1 0 0 0,0-1 0 0,1 1 0 0,2 0 0 0,2 0 0 0,1-3 0 0,2 3 0 0,0-1 0 0,0-1 0 16,10 0 0-16,2-2-26 0,4 3 32 0,1-2-1 0,1 0 32 0,1-2-123 15,0 3 52-15,-2-3 28 0,-2 2 0 0,-3 1-41 0,1-1 31 16,-3 4 3 0,-4 0-2-16,-3 2-2 0,-3 2-15 0,0 3 30 0,0 4 40 0,-12 5 0 15,-5-2-45-15,-7 7 100 0,-4 0-41 0,-2 1-25 16,-3 2 16-16,2-4 112 15,2 0-61-15,1-3-36 0,4-2-5 0,6-5 81 0,2-1-37 0,10-7-34 16,6-1-1-16,0-7-53 0,11 0 28 0,11 0 0 16,3 0-49-16,6-3 19 0,3-4 1 15,2 0-103-15,0 3 62 0,0 0 34 0,3 4 13 0,-6 0-184 16,-1 0 79-16,-3 0 50 16,-5 5-1-1,-2 7-22-15,-2 2 11 0,-13 5 3 0,-5 2 2 16,-2 3 116-16,-4 2-49 0,-15-2 0 15,-1 6 28-15,-5-9-30 0,-4-1 4 0,0-2 81 0,0-2-44 0,-1-5-30 0,-1-1 7 0,6-7-189 16,2-1 81-16,4-2 47 0,5-4 0 0,3-14-397 16,8-7 189-16</inkml:trace>
  <inkml:trace contextRef="#ctx0" brushRef="#br0" timeOffset="19685.29">19549 6253 1218 0,'12'-7'0'16,"-1"7"0"-16,-6 0 0 0,-2 0 0 0,-3 0 0 0,-3 10 199 0,-11 5-81 0,-7 6 30 0,-3 2-56 0,-4 3-19 16,-2-4-8-16,0 5-90 15,1-1 31-15,-4 0 0 0,2-1 31 0,-5 5-145 16,8-10 67-16,3 2 40 0,5-5-1 0,7 0-75 16,5-4 52-16,2 1 32 0,6-4 29 0,0 1-44 15,3 1 18-15,7-1 128 0,2 2-64 0,1 5-35 16,-2-1-1-16,-2 2 52 0,0 2-37 0,-2 0 0 15,-3 4 0-15,-2 2-8 0,-2-3-8 0,0 3 3 16,0-5-3-16,0 1-218 0,-3 0 107 0,-5-1 61 16,3-6-408-1,-2-5 197-15,-1-3 111 0,5-3-399 0,-2-4 237 0,0-1 110 0,2-3 69 16</inkml:trace>
  <inkml:trace contextRef="#ctx0" brushRef="#br0" timeOffset="19950.8">19258 6590 987 0,'10'-19'0'0,"0"-1"0"0,1 6 0 0,6 0 0 0,1 1 0 0,0 6 0 0,3 1 404 0,6 0-184 0,1 5-91 0,4 1-46 0,9-2 106 16,-5 2-80-16,3 0-37 0,0 0 1 0,0 0 85 15,4 2-51-15,-10 1-40 16,-4 2-73-16,0 2 43 0,-7-2 0 0,-4 2 20 16,1 1-11-16,-8 1-9 0,-5 2 0 0,-3 0 147 15,-3 2-74-15,0 4-36 0,0 1 9 16,0 5 56-16,-1 0-51 0,-1 3-25 0,-1 2-1 0,1 0 94 15,1 7-50-15,1-3-83 0,0-2-26 0,0 1-2 16,1-1-1-16,4 0-344 0,2 3 202 0,-4-7 89 16,4-1 47-16,-4-4-612 15,-1-1 271-15,-2 1 161 0,0 1 48 0,0-11-350 16,0-3 228-16,-2-1 114 0,-9-6-167 0,-1 1 141 16</inkml:trace>
  <inkml:trace contextRef="#ctx0" brushRef="#br0" timeOffset="20216.09">19556 6799 879 0,'-1'0'0'0,"0"-3"0"0,1 0 0 0,0 1 0 0,0 2 0 0,0 0 0 0,0 0 174 0,0 0-74 0,3 0-31 16,1 0-68-16,2 0 0 0,-3 2 35 16,1 4 10-16,-3 0-193 0,-1-1 87 0,0 2 43 15,0-2 1-15,0-1-96 0,0-1 59 0,0-3 30 16,-1 3-2-16,-4-1 0 0,2-1 27 0,-3-1 63 15,3 0-35-15,1 0-42 0,1 0-1 0,-1 0 223 16,2-1-104-16,0-4-33 0,0 4-33 0,0-1 177 16,0 0-91-16,0 1-38 15,0 0-22-15,0 1 8 0,2 0-37 0,-1 0 0 16,0 0-209-16,-1 0 105 0,1 0 51 0,-1 0-174 16,3 1 107-16,-2 0 37 0,1 1 35 0</inkml:trace>
  <inkml:trace contextRef="#ctx0" brushRef="#br0" timeOffset="20704.43">20359 6396 1332 0,'14'-6'0'0,"3"3"0"0,-7 3 0 0,-6 0 0 16,-4 0 0-16,0 0 0 0,-1 6 0 0,-14 5 551 0,-5 1-262 0,-1 3-126 0,-4 1 78 0,1 2-102 15,-1 1-51-15,-1 2-71 0,3-1-10 0,-1 1 30 16,5 1 0-16,1 0-80 0,5 4 40 0,-1 2 9 15,8-2 31-15,4 3-87 0,2 0 44 0,0 0-1 16,0 4 53-16,7-6-257 0,3-2 63 0,0 0 74 16,-2-4-325-16,-1 0 183 0,1-1 75 15,-5-10-188-15,-1 1 146 0,-2-8 74 0,0 1 35 16,0-2-177-16,0-2 98 0,-2 0 63 0,-4-6 26 16,-3-5-33-16,1-2 30 0,-1-5 1 15,0-3 58-15,0-2-28 16,2-2-1-16,0-5 0 0,3-3 82 0,4-1-41 47,-3-3-10-47,3 5 142 0,0 2-87 0,7 3-42 0,6 3-7 0,4 0 309 0,4-1-132 0,5 11-86 15,4-1-5-15,2 8 78 0,4 2-49 0,4 3-39 0,6 2 159 0,-4 0-104 0,1 0-47 0,-3 2-24 0,0 7 96 0,-4 0-60 16,0 0-20-16,-10 4 4 16,-3-3-43-16,-5 0-1 0,-5 0 1 0,-2 4 63 15,2 0-23-15,-9-1-8 0,-1-1-33 0,1 5 178 16,-3 1-88-16,1 1-45 0,1 7 53 0,-3-2-53 15,2 1-1-15,1 1-83 0,-1 3 40 0,1-2-1 16,6 4 9-16,-5-4-291 0,2-3 140 16,1 1 71-16,-2-4 35 0,1 4-489 15,-5-8 224-15,0-4 132 16,-1-3 16-16,0-3-415 0,0-1 247 0,-1-3 115 0,-8-3-108 0,-2 0 121 16,-3 0 60-16</inkml:trace>
  <inkml:trace contextRef="#ctx0" brushRef="#br0" timeOffset="20979">20403 6759 1027 0,'-5'0'0'0,"0"0"0"0,2 0 0 0,0 0 0 0,1 0 0 0,2 0 215 0,0 3-89 0,0 4-45 16,0 1 0-16,3 0-36 0,1 0-9 0,0 2 1 16,0-1-1-16,0 1 28 0,-1-3-28 0,-1 1 9 15,-2-3-568-15,0-1 254 0,0 0 128 0,0-1 76 16,0-3 0-16,0 0 37 0,0 0 6 0,0 0 54 15,0-4-29-15,-2-3-40 0,2 0 0 0,0 0 318 16,0 1-149-16,0-1-56 0,0 0-44 0,4 4 294 16,0-3-151-16,-1 3-33 0,-1 3 40 0,2 0-73 15,-2 0-36-15,0 0-25 16,-2 0-12-16,0 0 9 0,0 3-9 0,0 3-97 16,0 4 48-16,-2-3 25 0,-1 0 9 0,-1-1-434 15,1 0 220-15,2-3 69 0</inkml:trace>
  <inkml:trace contextRef="#ctx0" brushRef="#br0" timeOffset="21365.77">20979 6350 1876 0,'3'0'0'0,"2"0"0"0,-2 0 0 0,2 0 0 0,-1 0 0 0,-1 0 0 0,-1 2 0 0,0 4 792 0,-2 3-382 15,0-1-187-15,0 1-147 0,0 3-40 0,0 0 0 16,0 2 9-16,0-4-590 0,0 3 291 0,0-4 145 15,0-1 72-15,0 0-371 16,0 1 221-16,0-4 101 0,0-3-636 0,0-2 343 0,-2 0 171 0,0 0-89 16,1 0 143-16,-5-10 82 0,4-4 36 15,-4-3 36-15,3-6 0 0,0-5 0 0,0-1 0 0,0-1 102 16,2 2-87-16,1-1-25 16,0 1-1-16,0 0 155 0,7 0-99 15,5 5-36-15,2 3 493 0,6 4-242 0,4 1-67 0,4 4 144 16,9 1-142-16,-1 5-83 0,2 5-39 15,1 0 171-15,2 0-103 0,2 0-44 0,-7 5-35 0,-6 5 105 16,2-1-65-16,-7 5-33 0,0-1 0 0,-2 4 33 16,-10 2-37-16,-1 0 0 15,-7 3 164-15,1 2-96 0,-3-1-48 0,0 7 165 16,-3-4-165-16,0 1-85 0,0 3 0 0,-1 1 0 16,-3-2 0-16,1 4 0 0,-1-10 0 0,0-1-443 15,-1-3 213-15,0-3 133 0,-1-6 48 16,1 4-912-16,-3-8 466 0,-1-2 230 0</inkml:trace>
  <inkml:trace contextRef="#ctx0" brushRef="#br0" timeOffset="21515.37">21074 6346 1466 0,'-9'-7'0'0,"2"2"0"0,2-1 0 0,3 6 0 0,2-3 0 0,3 3 0 0,11 0 412 0,4 0-189 0,5 0-85 16,3 0-56-16,2 0 6 0,0 0-26 0,2 0-1 15,-2 0-25-15,1 0-538 0,-6 0 264 0,-3 0 137 16</inkml:trace>
  <inkml:trace contextRef="#ctx0" brushRef="#br0" timeOffset="21675.22">21088 6464 1547 0,'-9'0'0'0,"1"0"0"0,3 0 0 0,2 0 0 0,2 0 0 0,1 0 0 0,3 0 271 0,13 0-117 0,4 0-60 0,5 0 98 16,4 0-69-16,1 0-49 0,1 0 1 16,0 0-173-16,-1 0 66 0,-2 0 34 0,0 0 9 0,-5 0-546 15,-6 0 285-15</inkml:trace>
  <inkml:trace contextRef="#ctx0" brushRef="#br0" timeOffset="21864.78">20723 6660 1608 0,'4'0'0'0,"7"0"0"0,7 0 0 0,11 0 0 0,16 0 0 0,14 0 214 15,15-2-89-15,6 1-45 0,14-3 9 0,-10 1 372 16,-5-1-212-16,-7 3-107 0,-9 0-77 0,0 1-20 16,-25 0-9-16,-9 0-407 0,-7 0 204 0,-7 0 101 15,-5 1 51-15,-5 0-582 0,-5 1 312 16,-5 0 160-16,-18 1-78 0</inkml:trace>
  <inkml:trace contextRef="#ctx0" brushRef="#br0" timeOffset="22023.02">21152 6824 1617 0,'-6'10'0'0,"-2"2"0"0,4 2 0 0,-1 1 0 0,3-2 0 0,-1 5 157 0,1-7-66 0,1-1-28 16,1-1 98-16,0-3-64 0,0 2-30 0,0-2-447 15,0-5 193-15,1-1 97 0,3 0 48 0,-2 0-555 16,2-7 281-16</inkml:trace>
  <inkml:trace contextRef="#ctx0" brushRef="#br0" timeOffset="22295.78">21162 6764 1223 0,'5'-5'0'16,"3"3"0"-16,2-1 0 0,1 1 0 0,6 2 0 0,0 0 0 0,7 0 0 0,-3 0 0 0,5 1 352 0,-1 5-158 0,1 4-80 0,-1 0 4 0,-2 2-46 15,-6 2 0-15,-1-2-174 16,-5 0 69-16,-4 5 34 0,-4-2 8 0,-3-1-319 0,-9-1 172 0,-7 0 86 16,-5-2 44-16,0 1-443 0,-4-5 215 15,1-2 51-15,-1-3 75 0,1-2-172 16,4 0 140-16,0 0 72 0,1-5 34 0,7-4 36 16,4 2 0-16,0-1 0 0,5 0 0 0,1 2 0 15,2-4 0-15,0 2 145 0,4 1-107 0,8 1-36 16,0 0-1-16,4 1 374 0,0 1-187 0,2 1-36 15,0 3-67-15,0 0 131 0,-1 0-90 0,-4 0-45 16,2 0-157-16,-4 0 51 0,-5 0 30 16,-2 0-380-16,-4 7 205 0,0 1 102 15,0 2 49-15</inkml:trace>
  <inkml:trace contextRef="#ctx0" brushRef="#br0" timeOffset="22405.97">21221 6933 239 0,'4'3'0'15,"1"-3"0"-15,1 2 0 0,1-1 0 0,0-1-14 0,0 0 12 0,1 2-1 0,-1-2 1 0,-1 1 32 16,-2 2-29-16,2-3 0 0,-5 1 0 0</inkml:trace>
  <inkml:trace contextRef="#ctx0" brushRef="#br0" timeOffset="22538.08">21148 7078 346 0,'-7'8'0'0,"1"-1"0"0,0 0 0 0,5 0 0 0,0-2 0 0,1-2 0 16,0-1 271-16,0 1-118 0,8-3-50 0,4 2 112 0,-1-2-91 15,2 0-44-15,2 0-181 16,-2-5 68-16,1 0 43 0,-3 0-9 0,1-2-361 16,-5 1 186-16,2-2 94 0,-3 0 46 0</inkml:trace>
  <inkml:trace contextRef="#ctx0" brushRef="#br0" timeOffset="22691.73">21294 6839 1468 0,'-5'2'0'0,"-4"-1"0"0,1 3 0 0,-2 3 0 0,0 1 0 0,1 8 0 0,2 2 0 0,-3 5 0 0,6 4 305 0,1 2-135 0,0 6-58 16,3-4 384-16,0-1-230 16,10-2-115-16,13-6 21 0,8-3-69 0,8-3-25 15,6-12-9-15,5-4-354 0,6 0 160 0,3-10 80 16,7-5 49-16,-5-5-829 0</inkml:trace>
  <inkml:trace contextRef="#ctx0" brushRef="#br0" timeOffset="23129.35">22125 6488 1320 0,'-4'0'0'0,"1"-4"0"0,1-1 0 0,1 1 0 0,1 1 365 0,0 1-165 0,5-4-73 16,10 3-50-16,7-1 246 0,5-1-144 0,7 2-71 16,3-1-37-16,7-2 199 0,1 1-122 0,3-1-56 15,1 3-262-15,0 0 102 0,-1-2 53 0,3 2-550 16,-12 0 296-16,-5 0 153 0,-6-1 76 0,-6 1-726 15,-5 1 350-15</inkml:trace>
  <inkml:trace contextRef="#ctx0" brushRef="#br0" timeOffset="23298.35">22556 6253 1231 0,'-2'-13'0'0,"2"2"0"0,0 2 0 0,2-2 0 0,13 5 0 0,3-1 359 0,5 3-161 0,4 3-81 0,4 1 151 0,5 0-107 16,-3 0-67-16,-1 8-29 0,-2 3 120 0,-4 6-75 15,-1 0-27-15,-12 2-185 16,-7 5 69-16,-6-1 34 0,-2 6 1 0,-13-1-302 0,-5 4 176 16,-7-7 76-16,-4 1 42 0,-4 0-546 15,-5 1 234-15,1-3 152 0</inkml:trace>
  <inkml:trace contextRef="#ctx0" brushRef="#br0" timeOffset="23618.02">22582 6686 1676 0,'4'0'0'0,"0"0"0"0,0 0 0 0,-1 0 0 0,1 0 0 0,-2 0 0 0,-1 0 0 0,-1 0 232 0,0-4-98 15,0 1-49-15,-1 0 76 16,-8-2-53-16,-3 2-41 0,-4 0 0 0,-1 3-59 0,-2 0 0 0,-1 0 28 16,-1 0 77-16,1 0-44 0,2 5 1 0,1 3-34 15,5 0 85-15,0 5-43 0,4-2 9 0,5 2-41 16,3 1-10-16,0 2-1 15,8 2 1-15,10 1-56 16,3 3 37-16,3-5-9 0,3 3 28 0,-1-2-150 0,-2 0 75 0,-5-2 36 16,4 4-151-16,-11-5 70 0,-7-1 48 0,-2 1-4 15,-3-3 62-15,-4 2-25 16,-15-5-5-16,-6-4 50 0,-6-1-27 0,-2-2-14 0,-3-2-14 0,-3 0-37 16,3 0 42-16,2-8 11 0,0-4-9 0,7-2-396 15,7-1 189-15,0-9 89 16,18-2-574-16,2-1 331 0</inkml:trace>
  <inkml:trace contextRef="#ctx0" brushRef="#br0" timeOffset="23753.69">23056 6604 2834 0,'16'0'0'0,"-3"0"0"0,6 0 0 0,-2 0 0 0,-1 0 0 0,3 0 0 0,-5 0 0 0,1-1 0 0,-1-2 331 0,4 0-148 15,-1 2-73-15,4 0-156 0,-3-2 36 0,-4 3 23 16,1 0 0-16,-3 0-708 0,-2 0 365 0</inkml:trace>
  <inkml:trace contextRef="#ctx0" brushRef="#br0" timeOffset="23882.34">22974 6875 1999 0,'-16'0'0'0,"7"0"0"0,1 0 0 0,6 0 0 0,2 0 0 0,5 2 0 0,14-2 0 0,6 0 877 0,9 0-426 0,5 0-207 16,0 0-143-16,1 0-32 0,4 0-1 0,0 0-23 0,-5 0-868 15,-1 0 429-15,-2 3 216 0</inkml:trace>
  <inkml:trace contextRef="#ctx0" brushRef="#br0" timeOffset="24344.57">24062 6545 704 0,'0'-13'0'0,"-3"1"0"0,-5 4 0 0,-2-1 0 0,-3 4 0 0,-2 5 0 0,-5 0 477 15,-2 10-221-15,-3 11-109 16,-3 9-56-16,-3 6 364 0,6 2-214 0,3 0-103 16,5 6 277-16,5-5-190 0,5 3-94 0,6 3-39 15,1-11-29-15,15-2-1 0,6-3-26 0,5-6-438 16,4-3 219-16,1 0 119 0,-2-8 45 0,0-7-304 16,-2 1 180-16,1-4 89 0,-4-2 45 0</inkml:trace>
  <inkml:trace contextRef="#ctx0" brushRef="#br0" timeOffset="24782.03">24250 6627 1419 0,'-8'6'0'0,"-1"-3"0"0,1 7 0 0,3 2 0 0,-1 1 0 0,6 2 0 0,-2 4 0 0,1 4 356 0,1 3-151 0,0-1-89 0,0 1-40 0,0-2-76 0,3 3 0 0,-1-5 36 0,4 0 10 0,-2-10-49 15,0 0 1-15,-1-7 38 0,-1-3-69 0,3-2 34 16,0-2 10-16,1-16 22 16,4-5 3-16,-1-4 0 0,2 0-14 0,-1-2-53 0,6-2 14 0,-3 2-6 15,2 4 22-15,-1 4 22 16,0 0-7-16,1 5-1 0,0-2 10 0,-3 8 31 0,0 3-34 16,-1 4-4-16,-1 3 40 0,-1 3 0 0,1 11-34 0,-5 8 130 15,-4 4-62-15,-1 2-32 0,0 1 18 0,0 2-74 16,0-3 46-16,0-5-12 15,0-5 0-15,0 0-91 0,0-7 45 0,2-4 23 16,6-4 9-16,2-3-111 0,1-7 53 0,4-11 29 16,2-7-36-16,3-2 29 0,2-4 0 0,-1-1-4 15,3 4 4-15,-4 3 14 0,1-2-26 0,2 6 246 16,-7 7-108-16,0 5-47 0,-3 7-27 0,-3 2 142 16,0 0-66-16,-1 9-16 0,-2 13-35 0,-4 3 80 15,-2 3-66-15,1 1-77 0,-2 3 0 0,1 0 0 16,-1-5 0-16,0-1-152 15,0-4 22-15,2-3 83 0,-2-2 42 0,2-3-750 0,-1-6 369 16,0-1 147-16,0-7 101 0,4 2-596 16</inkml:trace>
  <inkml:trace contextRef="#ctx0" brushRef="#br0" timeOffset="24946.77">25018 6824 2076 0,'4'4'0'0,"0"-3"0"0,0 2 0 0,-2 2 0 0,-1 0 0 0,-1 3 0 0,0 1 396 0,0 2-185 16,0-1 7-16,0 5-91 0,-4-4-45 16,-6 1-23-16,3 3-130 0,-4-3 49 0,2-4 29 15,-3 4 0-15,1-4-555 0,-1-2 291 0,0 1 156 16,3-4 64-16,-2-1-710 0</inkml:trace>
  <inkml:trace contextRef="#ctx0" brushRef="#br0" timeOffset="25257.8">25280 6655 2008 0,'0'0'0'0,"0"2"0"0,0 1 0 0,0 0 0 0,0 4 0 0,0 2 0 0,0 4 547 16,0 0-256-16,0 5-127 16,0 4-64-16,0 0-28 0,0 2-27 0,1-3-9 15,2-1 1-15,1-2-235 0,-1-1 118 0,3-6 57 16,0 1-287-16,-3-7 168 0,1-5 89 0,3 0-182 0,-2-7 119 0,2-11 59 15,3-3-59-15,-3-5 44 16,3-4 34-16,1-4 2 0,1 3 0 0,1-2 38 0,1-2-10 16,0 9-28-16,2 1 0 0,-4 4 265 15,1 4-100-15,-1 4-77 0,3 1 369 0,-5 10-204 16,-1 2-57-16,0 1 113 0,-2 15-119 0,-1 5-59 16,-1 6-20-16,-4 2 32 0,-1 4-35 0,0 0 0 15,0 3-36-15,0-6-282 0,0 5 150 0,0-8 61 16,0 0 36-16,0-6-257 15,0-1 146-15,0-5 73 0,0 1-900 0,1-9 455 0</inkml:trace>
  <inkml:trace contextRef="#ctx0" brushRef="#br0" timeOffset="25447.3">25869 6805 2045 0,'0'0'0'0,"0"0"0"0,0 3 0 0,0-3 0 15,0 2 0-15,0 0 0 0,0-2 0 0,0 3 783 0,0-1-377 0,0 3-186 16,0-1-92-16,0 2-123 0,0 3 1 0,0-1 38 16,-4 2-237-16,-3 1 114 0,-8 1 57 0,-1 1-636 15,-6 1 345-15,0 4 182 0,0-6 78 0,0 2-731 16,1-2 375-16,0-4 186 0,4-4 94 0</inkml:trace>
  <inkml:trace contextRef="#ctx0" brushRef="#br0" timeOffset="25665.46">26075 6657 2674 0,'6'-7'0'0,"-3"2"0"16,2 0 0-16,-1 1 0 0,0 1 0 0,0 0 0 0,-1 3 0 0,2 0 487 0,-3 0-225 0,1 11 167 16,1 10-350-16,0 4-79 0,-4 11 0 0,0 3 0 0,0 7 0 0,0 4 0 15,0 4 0-15,0 4 0 0,0-3 0 0,-2 3 0 16,-1-2 0-16,-4-5 0 0,-1 8 0 15,-1-16 0-15,0-4-433 0,-2-10 29 16,-4-3 201-16,5-6-721 16,-2-4 435-16,2-14 231 0,0-2 111 0,4-6-198 0</inkml:trace>
  <inkml:trace contextRef="#ctx0" brushRef="#br0" timeOffset="25858.32">26142 6670 1198 0,'6'-12'0'0,"8"-2"0"0,-3 6 0 0,6-1 0 0,1 3 0 0,0 2 0 0,2 4 448 0,8 0-198 0,-8 0-112 16,3 4 258-16,-1 8-180 0,-4 1-91 0,0 4 1 15,-2 2-37-15,-9 1-31 0,-5-2 0 0,-2 4-204 16,-1 0 91-16,-18 2 45 16,-1 0 31-16,-4-2-104 0,-7-3 59 0,0-5 30 0,-5 1-1 0,-1-2-302 15,4-8 78-15,5-4 110 0,2-1-517 0,5 0 295 16</inkml:trace>
  <inkml:trace contextRef="#ctx0" brushRef="#br0" timeOffset="26020.7">26591 6517 1846 0,'19'3'0'0,"-1"4"0"0,5 3 0 0,-4 4 0 0,-4 3 0 0,-1 5 0 0,-6 7 898 0,0 4-431 0,-3 7-207 15,-5-4-117-15,-2 6 174 16,-12 0-317-16,-6-5 0 0,-4 1 0 0,-5 2 0 15,1-14 0-15,-4 0 0 0,1-5-327 0,0-3-28 0,-1-1 194 16,0-2-1124-16</inkml:trace>
  <inkml:trace contextRef="#ctx0" brushRef="#br0" timeOffset="29559.28">10869 6033 780 0,'1'0'0'16,"2"-2"0"-16,-2-3 0 0,2 0 0 0,1 0 0 0,2 0 0 0,0 1 0 0,-1 0 408 0,2 0-182 0,3 1-91 16,-2-1-46-16,5 2 176 0,-1 1-116 0,2-1-53 0,2 2 104 15,1-2-80-15,2 2-38 0,5 0 37 0,-3 0-43 0,6 0-1 16,0 0-32-16,5 0 77 15,3 0-39-15,6-2 11 0,-2 0-49 0,5 1 78 16,2-1-38-16,1-1-1 0,5 0 31 0,7 1-24 16,-8-2-11-16,3 1-35 0,-2 1 69 0,3-1-101 15,-3 2-11-15,10-1 0 0,-14 1 0 16,1 1 0-16,1 0 0 0,-1 0 0 0,0 0 0 0,9 0 0 16,-13 0 0-16,3 0 0 15,2 1 0-15,-3 1 0 0,3 2 0 0,6-2 0 16,-11 1 0-16,3-1 0 0,-1 0 0 0,5 0 0 15,7-2 0-15,-8 0 0 0,-2 0 0 0,0 0 0 16,2 0 0-16,-2 0 0 0,7 0 0 0,-12 0 0 16,2-4 0-16,-3 2 0 0,0-1 0 0,1 3 0 15,6-5 0-15,-13 4 0 0,1 1 0 16,-1-2 0-16,0 2 0 0,-1 0 0 0,5-1 0 0,-6 1 0 16,0-3 0-16,1 3 0 0,1-2 0 15,2-1 0-15,8-1 0 0,-10 1 0 16,6-2 0-16,0 0 0 0,1 0 0 0,4 1 0 15,5-1 0-15,-9 0 0 16,-2-2 0-16,4 3 0 0,-3 1 0 0,2-1 0 0,3-2 0 0,-8 4 0 16,1 1 0-16,-3-2 0 0,2 1 0 0,-3-1 0 15,9 2 0-15,-11 1 0 0,1 0 0 0,-2-3 0 16,2 3 0-16,-1 0 0 0,8 0 0 0,-9 0 0 16,1 0 0-16,1 0 0 0,1 0 0 0,-1 0 0 15,7 0 0-15,-10 0 0 16,0 0 0-16,-2 0 0 0,0 0 0 0,1 0 0 31,2 0 0-31,-6 0 0 0,-2 0 0 0,2-2 0 16,-1 2 0-16,4 0 0 0,-6 0 0 0,-2 0 0 0,2 0 0 0,0 0 0 0,0 0 0 0,4 0 0 15,-8 0 0-15,-2 0 0 0,2 0 0 0,-2 0 0 16,0 0 0-16,2 0 0 0,-5 0 0 0,-2-2 0 31,-1 2 0-31,-3 0 0 0,0 0 0 0,1 0 0 0,-6 0 0 16,0 0 0-16,0 0 0 0,-3 0 0 0,1 0 0 0,0 0 0 15,-1 0 0-15,-1 0 0 0,1 0 0 0,0 0 0 16,-1 0 0-16,3 0 0 0,-1 0 0 0,1 0 0 16,-3 0 0-16,2 0 0 0,1 0 0 0,-1 0 0 15,0 0 0-15,-1 0 0 0,-1 0 0 0,1 0 0 16,-1 0 0-16,-1 0 0 0,2 0 0 0,-2 0 0 16,0 0 0-16,0-2 0 15,0 2 0-15,0 0 0 0,0 0 0 0,0 0 0 0,0 0 0 0,0 0 0 16,0 0 0-16,0 0 0 0,0 0 0 15,0 0 0-15,0 0 0 0,0 0 0 16,0 0 0-16,0 0 0 0,0 0 0 0,0 0 0 16,0 0 0-16,0-3 0 0,0 3 0 0,-2 0 0 15,-4 0-87-15,-2 0-150 0,0 0 97 0</inkml:trace>
  <inkml:trace contextRef="#ctx0" brushRef="#br0" timeOffset="31453.32">11951 7577 602 0,'-10'-10'0'0,"0"3"0"0,-1 0 0 0,4 1 0 0,2 2 0 0,-1 1 0 0,3-1 121 0,-1 4-41 15,1-4 11-15,3 4 38 16,0 0-44-16,0 0 0 0,0 0-44 0,0 0 67 0,0 0-23 0,0 0-10 16,0 0-34-16,0 0 49 31,2 0 1-31,3 0-51 0,-1 0 81 0,3 1-45 0,2 2 0 0,1-3 10 0,-1 3-1 15,4-2-44-15,3 0 10 0,-2 1 68 0,5-2-39 0,4 0 0 16,1 0-39-16,4 0 96 0,6 0-38 0,2-2-11 16,3-3-47-16,7 1 84 0,6-3-42 15,1 1 0-15,8 1 24 0,-7-2-38 0,1 4 0 0,-1 1 17 16,2 2-1-16,-2 0-44 0,8 0 10 0,-12 0 27 16,1 2-9-16,-3 1-69 15,4 2 0-15,0-1 0 0,6 0 0 0,-12-2 0 16,4 0 0-16,-2-1 0 0,3-1 0 0,7 0 0 15,-10 0 0-15,-1 0 0 16,1-1 0-16,-1-4 0 0,-1 0 0 0,6-2 0 0,-10 4 0 0,-3-1 0 16,0 2 0-16,0-1 0 15,-3 3 0-15,4-3 0 0,-10 3 0 0,-2 0 0 0,0 0 0 0,-2 0 0 16,-1 0 0-16,5 0 0 0,-9 0 0 16,0 3 0-16,-1-3 0 0,-1 0 0 0,1 0 0 0,4 0 0 15,-7 0 0-15,3 0 0 0,-1 0 0 16,1 0 0-16,3 0 0 0,2-5 0 15,-3 3 0-15,0-2 0 0,1 1 0 0,2-3 0 32,-3 4 0-32,6-1 0 0,-6 1 0 0,1-2 0 15,1 4 0-15,0-3 0 0,-1 2 0 0,5-1 0 16,-5 1 0-16,-1-2 0 0,2 3 0 0,0-1 0 0,1 1 0 0,3 0 0 31,-3 0 0-31,1 0 0 0,-2 0 0 0,1 0 0 0,-2 0 0 0,5 0 0 0,-6 0 0 0,-1 0 0 16,0 0 0-16,-1 0 0 0,0 0 0 0,4 0 0 15,-5 0 0-15,1 0 0 0,-3 0 0 0,3 0 0 16,-2-1 0-16,5-2 0 0,-8 3 0 16,1-3 0-16,-1 2 0 0,0-1 0 0,1 0 0 0,-4 0 0 15,-4-1 0-15,2 2 0 0,-4-1 0 0,1 1 0 16,-1-2 0-16,-3 3 0 0,1-1 0 0,-2 1 0 16,0-1 0-16,-1 1 0 0,1 0 0 15,-2 0 0-15,0 0 0 0,0 0 0 16,0 0 0-16,0 0 0 0,0 0 0 0,0 0 0 15,0 0 0-15,0 0 0 0,0 0 0 0,0 0 0 16,0 0 0-16,0 0 0 0,0 0 0 0,0 0 0 16,0 0 0-16,0-2 0 0,0 1 0 0,0-3-54 15,0 2-192-15,-2-1 101 16,-4 1 50-16,-5 2-885 0,0 0 459 0,-6 0 245 16</inkml:trace>
  <inkml:trace contextRef="#ctx0" brushRef="#br0" timeOffset="45443.8">11305 3146 1308 0,'-5'-12'0'16,"0"3"0"-16,1 2 0 0,1 2 0 0,0 0 0 0,1 2 0 0,2 2 366 0,0-2-164 0,0 3-81 0,5 0-42 0,4-1 101 15,-1 1-76-15,4 0-33 16,-1 0 0-16,2 1-5 0,-1 6-28 0,-2-1 10 0,1 5-61 0,-4-2 26 16,1 5-1-16,-1 0-273 15,-2-1 149-15,0 4 85 0,-1-3 28 16,-4 6-617-16,0-5 299 0,0 3 93 0,0-2 93 0</inkml:trace>
  <inkml:trace contextRef="#ctx0" brushRef="#br0" timeOffset="45645.01">11180 3413 1021 0,'-15'3'0'0,"-1"0"0"0,2 3 0 0,5-1 0 0,1-1 0 0,3-1 0 0,4 1 363 0,1-3-163 0,0 3-71 15,10-3 307-15,10-1-199 16,4 0-99-16,4 0 69 0,3-5-85 0,5-3-32 16,0-1-10-16,-5 1-113 0,2-1 36 0,-2 2-1 15,-4-1 37-15,3 2-339 0,-7-1 164 0,-2 3 88 0,-3 0 43 16,-2 2-557-1,-7 1 288-15,1 1 55 0,-10 0-340 0,0 0 260 16,-1 1 130-16,-12 1-82 0</inkml:trace>
  <inkml:trace contextRef="#ctx0" brushRef="#br0" timeOffset="45946.99">11345 3432 442 0,'-4'5'0'0,"-2"-1"0"0,-1 2 0 0,4 0 0 0,0 1 0 0,2 1 211 0,-1 2-86 0,0 3 191 15,2 1-129-15,0 4-79 0,0 2-35 0,0 4 11 16,0 4-1-16,0-2-44 15,0 8 9-15,0-7-77 0,-2 4 34 0,-2-5 0 0,0 3 33 0,-1-4-131 16,0 2 76-16,1-12 22 0,-1-4-106 0,2-2 63 16,-1-5 37-16,2-4-81 15,1 0 29-15,-2-7 27 0,3-10-13 0,0-4 0 32,10-1-8-32,2-4 32 0,2 2-8 15,0 3 50-15,5 0 1 0,-2 3-41 0,3 2 12 0,0 2 166 16,1 1-73-16,-1 7-44 0,-1 3 135 0,-2 3-81 0,1 0-26 0,-2 0 99 15,0 9-58-15,-7 9-45 16,-1 5 0-16,-7 1 5 0,-1 4 0 0,0-1-40 0,-1 3 10 0,-8-5 2 0,-4 0-11 0,-1-5-1 16,0 1 1-1,-1-2-80-15,3-9 35 0,-3-2 0 0,6-7-340 0,-1 2 185 0,1-3 69 16,1-3-511-16,7-10 270 0,-1-7 148 0</inkml:trace>
  <inkml:trace contextRef="#ctx0" brushRef="#br0" timeOffset="46467.36">11790 3066 1331 0,'5'-7'0'0,"-4"0"0"0,0 4 0 0,1 2 0 0,-2 1 0 0,0 0 0 16,0 1 0-16,0 10 211 0,-3 6-91 0,-8 4-41 0,1 2 29 16,-5 4-34-16,3-2-1 0,0 4-146 15,-3-3 51-15,2-1 30 0,0-1 0 0,0-2-98 16,1-2 63-16,2-1 42 0,1-7-9 0,4-2-24 15,2-6-9-15,2-1 24 0,1-1-22 0,0-2 108 16,10 0-40-16,5-6-19 0,5-2 117 0,1-3-66 16,2 1-23-16,3-3 161 15,0 4-93-15,-1 0-34 0,3 0-24 0,0 1 97 0,0-3-61 0,2 4-20 16,-8 1-10-16,2 0-3 16,-5 1-27-16,-2 2 0 0,2 1 9 0,-9 1-168 15,-3 1 80-15,-2 0 39 0,-2 0-148 0,-3 0 85 16,0 1 59-16,-1 7-487 0,-9 4 241 0,-4-1 78 15,-2 1 73-15,-4 2-388 0,0 0 216 0,-3-1 122 16,2 2 57-16,-3-2-260 0,-3 1 158 0,-2 1 79 16,-3 1 30-16,3-3 15 0,-1 1 72 0,1-1 0 15,-1 3 0-15,2-4 0 0,-2 5 0 0,11-9 142 16,5-2-109-16,4 2-35 0,6-5 0 0,4-2 400 16,0 2-212-16,10-3-26 15,13 0-77-15,2-5 351 0,9-5-197 0,-1 2-100 0,5-1-40 16,-2 0 183-16,2 4-121 0,-2-2-60 15,-2 3 80-15,0 1-70 0,0-1-26 0,-8 4-71 16,-3 0 0-16,-4 0 26 0,-2 2 0 0,-6 7-55 16,0 2 37-16,-10 2-9 15,-1-1 27-15,0 1-238 0,-3 0 120 0,-9 0 58 0,0 3-419 0,-4-7 188 16,0 0 121-16,1-2 9 16,-1-3-339-16,-1-3 211 0,2 1 98 0,-1-2-256 0,2 0 186 15</inkml:trace>
  <inkml:trace contextRef="#ctx0" brushRef="#br0" timeOffset="46695.88">11858 3502 819 0,'-3'0'0'0,"-3"0"0"0,3 0 0 16,0 0 0-16,1 0 0 0,0 0 0 0,1 8 298 0,-1-1-120 0,1 5-75 15,1 2 121-15,0 1-93 0,0 2-46 0,0 3-1 0,0 2-164 16,0-1 54-16,0-4 32 0,0 2 0 0,0-2-127 16,0-3 80-16,0 2 48 0,0-5-316 0,0-4 172 0,0-1 26 15,0-5 64-15,0-1-197 0,0 0 99 16,0 0 39-16,0-4 143 0,1-6-37 0,2-1 0 15,1 0-37-15,0 0 288 0,4 1-140 0,0 1-74 16,1-1-16-16,-1-1 163 0,4 2-57 0,-1 2-62 16,2-2 197-16,-4 3-112 0,2 2-56 15,2-3-28-15,-4 4-223 0,1-2 107 0,-2 2 39 0,-1-1-481 16,-3 2 249-16,0 2 131 0</inkml:trace>
  <inkml:trace contextRef="#ctx0" brushRef="#br0" timeOffset="46864.69">11771 3595 1220 0,'0'2'0'0,"0"1"0"0,0 1 0 16,-2 1 0-16,-1 3 0 0,1 0 0 0,-2 1 0 0,1 5 123 0,1 1-42 0,-4 3-1 0,1 2-33 0,0 3-10 16,-2 1 1-16,-1-1-214 15,3 2 107-15,-4-1 53 0,0-1 36 0,1-4-446 16,2-4 210-16,0-4 106 0</inkml:trace>
  <inkml:trace contextRef="#ctx0" brushRef="#br0" timeOffset="47022.28">11744 3759 494 0,'7'5'0'0,"-1"-1"0"0,1-1 0 0,1 2 0 0,2 0 0 0,-1 1 594 0,5 1-269 0,-1-1-149 0,4 3 447 0,0-1-293 0,1 0-147 0,2 2-72 0,3 1-75 0,-3-2 2 16,3-1 0-16,-1 2-178 0,0-1 90 0,1-2 43 15,-1 0 10-15,-3-3-488 0,0-1 261 0,-3-1 131 16,-1-2 65-16,-3 0-733 0</inkml:trace>
  <inkml:trace contextRef="#ctx0" brushRef="#br0" timeOffset="47212.48">12193 3447 1939 0,'5'-5'0'0,"4"-2"0"0,1 4 0 0,2-2 0 0,4 1 0 0,2-2 0 0,4 1 290 0,5-2-117 0,-2 1-72 0,3-1-33 16,1-1-31-16,-1 0 0 0,0 2 0 0,2-1-314 15,-6 1 152-15,-5 1 82 0,-6 3-562 0,-4 0 305 16,-4 1 151-16,-2-1 78 16,-3 1-389-16,-4-1 212 0,-9-2 105 0</inkml:trace>
  <inkml:trace contextRef="#ctx0" brushRef="#br0" timeOffset="47435.57">12394 3269 711 0,'-3'0'0'16,"1"-1"0"-16,-2-1 0 0,1 2 0 0,-1 0 0 0,1 0 0 0,0 0 0 0,0 0 235 0,-1 7-99 0,1 2-50 0,-2 6 108 15,-1 4-79-15,-3 3-29 0,-1 1-10 0,-1 5-49 0,-4 2 11 0,-1 0-1 16,-3-1 0-16,0 1-2 16,4-7 2-16,1-4 0 0,1-3 90 0,5-5-45 15,4-3 1-15,-1 2-37 0,5-10 90 0,0 2-50 16,9-2-24-16,10 0 139 0,0 0-73 0,4 0-50 15,2-2 0-15,1-1-71 0,-3 2 30 0,3-2 0 16,2 3 9-16,-5 0-133 0,-1 0 62 0,-3 0 31 16,0 0-487-16,-5 0 252 0,3 0 95 0,-8 3-551 15,0-2 325-15,-6 2 161 16,-3-3 81-16</inkml:trace>
  <inkml:trace contextRef="#ctx0" brushRef="#br0" timeOffset="47612.19">12416 3430 979 0,'-3'0'0'0,"0"2"0"0,-2 0 0 0,2 3 0 0,-2 2 0 0,4 2 0 0,-1 7 545 0,2 1-253 0,0 8-128 0,0 5-54 0,0 2 240 0,0 7-156 0,3-1-79 0,2 3-54 16,-2 1-24-16,1 3 9 0,-3-8-309 0,2-6 150 16,-3-1 75-16,0-5 38 0,0-2-507 15,0-1 281 1,0-11 106-16,0-6 74 0,-2-2-635 0</inkml:trace>
  <inkml:trace contextRef="#ctx0" brushRef="#br0" timeOffset="47770.46">12199 3732 1814 0,'-12'0'0'0,"4"2"0"0,3-1 0 0,4 1 0 0,1 0 0 0,0 1 0 0,6 0 336 0,12-2-155 0,6 1 173 0,3-2-160 0,5 0-80 0,2 0-38 0,6 0-122 0,-4-3 36 0,2-3 1 31,1 1 45-31,-1-4-619 0,0 1 315 0,5-4 161 0,-10 3 67 0</inkml:trace>
  <inkml:trace contextRef="#ctx0" brushRef="#br0" timeOffset="47954.99">12629 3344 1031 0,'-7'6'0'0,"3"-4"0"0,0 3 0 0,1-4 0 0,3 2 554 0,0-1-263 0,12-2-127 0,4 0-64 0,6 0 196 31,2 0-130-31,7-2-56 0,-4-1-41 0,3 0-114 0,-2-2 41 0,2 2 0 16,2 0-430-16,-4 1 231 0,-2 1 120 0,-3 1-625 16,-5 0 341-16,-4 0 172 0</inkml:trace>
  <inkml:trace contextRef="#ctx0" brushRef="#br0" timeOffset="48135">12735 3496 897 0,'-15'6'0'0,"4"-3"0"0,-1 2 0 0,4-2 0 0,0 1 0 0,4-4 0 0,0 3 291 15,4-3-127-15,0 0-64 0,12 0-32 0,4 0 166 0,3 0-90 0,2-6-58 16,0 2-25-16,2-4-95 16,2 2 35-1,-3 1 0 16,0-2-337-31,-3-1 181 0,-3 3 96 0,-1-2-465 0,0 3 269 0</inkml:trace>
  <inkml:trace contextRef="#ctx0" brushRef="#br0" timeOffset="48442.27">12871 3156 745 0,'-19'7'0'0,"5"1"0"0,-1 5 0 0,2 3 0 0,-5 5 0 0,0 6 528 0,-2 5-237 0,7 1-132 15,1 4-61-15,6 0 336 0,4-1-199 0,2 5-90 16,0-9 49-16,14-3-79 0,5-1-39 0,1-4 51 15,7-1-46-15,-1 1 10 0,-1-10-54 0,0-2-108 16,2 1 54-16,-2-3 26 16,-4-1 1-16,0 2-211 0,-6-3 114 0,-5 1 62 15,-3-2 30-15,-6 1-271 0,-1 1 134 0,0 2 12 0,-12-3 21 0,-6 2 0 32,-4-2 32-32,-3-1 68 0,-3-1 0 0,-2 3-47 0,1-4 10 0,0-3 145 0,0 3-73 15,1-3-36-15,2 2 0 0,-1-1 267 16,13 0-136-16,0 0-40 0,8-3-43 0,3 5 309 15,3 1-160-15,0 0-71 0,3 0 117 0,12 3-104 16,3-2-68-16,2 2-71 16,1 0 0-16,4 1 0 0,-1-4 0 0,-1 1 0 0,2-2 0 0,2 0 0 15,-3-1 0-15,6 0-454 0,-4 2 146 0,0-4 124 16,0 2 100-16</inkml:trace>
  <inkml:trace contextRef="#ctx0" brushRef="#br0" timeOffset="49224.36">13233 4739 763 0,'-9'2'0'0,"1"-1"0"0,-2 0 0 0,0 2 0 0,2-3 0 0,1 0 0 0,2 0 0 0,-3 0 75 15,4 0-1-15,-4 0 185 0,5 0-115 0,2 0-55 0,-3 0-26 0,3 0 202 16,1 0-115-16,0 0-48 0,0 0-37 0,0-3 196 16,1 3-112-16,9-1-57 15,4 0-28-15,3 1 196 0,3-2-117 0,5 0-53 0,1 2 41 0,6-1-47 16,5 1-24-16,4 0 34 16,5 0-34-16,9 0 1 15,9 0-25-15,14 0-28 0,14 0 8 0,-5 3 21 0,14 1-1 16,12 1-112-16,6-4 57 0,1 0 27 31,17-1 9-31,-31 0-256 0,0-8 129 0,-8-3 31 0,-1 0-259 0,-8-3 140 0,4 1 79 0,-32 5-57 0,-3 1 70 0,-12 3 35 16,-8 1 0-16,-7 0 36 15,-1 3-10-15,-19 0 9 16,-5 0-1-16,-6 0 195 0,0 0-98 0,0 0-48 0,-1 0-33 0,-11 0 270 16,0 0-138-16,-4 0-32 0,-1 0-288 0,2 0 121 15,-5 0 43-15,7 0-835 0</inkml:trace>
  <inkml:trace contextRef="#ctx0" brushRef="#br0" timeOffset="50171.31">13257 3384 639 0,'-1'0'0'16,"-2"0"0"-16,-2 0 0 0,1-4 0 0,2 2 0 0,0-1 0 0,1-1 356 0,1 3-164 0,0-2-77 15,0 0 250-15,13 2-164 0,-1-2-82 0,6 0 127 16,0 1-109-16,3-1-50 0,1 1-25 0,1 0-100 15,-2 1 38-15,4-1 9 0,-4 1 28 0,-2 1-319 16,1 0 160-16,-2 0 80 0,-1 0 39 0,-1 0-221 16,-6 0 74-16,-2 0 84 15,-3 1-558-15,-2 1 293 0</inkml:trace>
  <inkml:trace contextRef="#ctx0" brushRef="#br0" timeOffset="50448.41">13396 3138 785 0,'0'1'0'0,"0"2"0"0,0 3 0 0,-1 1 0 0,-1 1 0 0,0 4 278 0,1 5-110 0,1 5-70 16,0 5-31-16,0 7 208 0,0 4-120 15,3 6-59-15,3 5-21 0,1-3-83 16,-1 1 0-16,-2-3 45 0,1-2-91 0,-1-2 45 16,-2 1 9-16,0-11-144 46,-2-4 90-30,0-3 46-16,0-6 0 0,-4-3-83 0,-6 2 35 0,0-12 34 0,-4-2-42 0,2-2 32 0,-4 0-14 0,2 0 0 0,-3-6-20 0,5-6 141 0,-2-2-47 16,3 0-17-16,1-3 30 0,1-1-27 0,4-1 1 0,2 1 33 0,3 0-1 0,0-3-26 0,0 4-15 15,7-3-126-15,5-2 61 0,1 6 31 16,2-1-1-16,1 2-299 0,1 1 154 0,1-1 59 16</inkml:trace>
  <inkml:trace contextRef="#ctx0" brushRef="#br0" timeOffset="50745.61">13531 3476 1336 0,'-10'0'0'15,"2"0"0"-15,2 0 0 0,0 0 0 0,-1 0 0 0,1 0 0 0,0 0 229 0,5 0-101 0,1 0 71 16,0-1-82-16,2-3-39 0,15-5-1 0,-2-1 11 0,6 0-9 0,4 0-42 16,1 1 0-16,0-1-163 15,2 5 81-15,0-2 50 16,-3 5-9-16,-4 2-99 0,-3 0 70 0,0 4 35 0,-8 10 7 0,2 8-10 15,-9 3-6-15,-3 7 215 0,0 3-96 0,0 4-61 16,-6-3 1-16,-2 6 122 0,2-6-79 0,3-3-19 16,1-4-24-16,2 0 139 0,0-6-77 15,7 1-29-15,8-9-10 0,2-6-82 16,7-2-1-16,2-5 45 0,1-2-209 0,4 0 114 16,-5-4 43-16,-2-8-392 0,-1 1 214 0,-3-3 80 15,-1 3 59-15,-2-3-304 0,-6 3 146 0,-7 1 88 16,-2-2 43-16,-2 1-377 0,0-2 210 0</inkml:trace>
  <inkml:trace contextRef="#ctx0" brushRef="#br0" timeOffset="50927.32">13692 3217 1355 0,'-9'3'0'0,"2"-2"0"0,-3 5 0 0,5 1 0 0,0 7 0 0,0 4 0 0,1 5 204 0,-1 7-83 0,1 8-34 0,1 3 127 15,-1 3-89-15,0 5-44 0,-1-1 0 0,0 0-196 16,1 3 85-16,-1-12 29 0,2-6-1 0,0-1-137 16,1-6 87-16,1-6 45 15,-1-1-466-15,2-12 249 0,0-7 32 0</inkml:trace>
  <inkml:trace contextRef="#ctx0" brushRef="#br0" timeOffset="51114.72">13810 3405 1166 0,'25'-17'0'0,"-7"5"0"0,2 5 0 0,3-1 0 0,-2 4 0 0,3 2 0 0,1 2 0 0,-5 0 455 0,0 2-209 16,0 8-105-16,0 3-51 0,-4 3 84 15,0 1-59-15,-4 2-44 0,-5 1 0 0,-1-1-136 16,-3 3 51-16,-3-1 25 0,0 3-87 0,0-4 52 16,-9-3 30-16,-3 3-285 0,-5-6 158 0,-1 2 88 15,-2-7 7-15,0-2-485 0,0-3 199 0,1-3 137 16,2-1 68-16</inkml:trace>
  <inkml:trace contextRef="#ctx0" brushRef="#br0" timeOffset="51278.48">14032 3084 666 0,'0'6'0'0,"0"4"0"0,0 0 0 0,0 3 0 0,0 3 0 0,0 7 515 0,-3 2-239 0,-5 9-111 15,-2 3 254-15,-1 4-192 0,-4 5-95 0,0 3-40 16,0 0-28-16,-3 7 10 15,4-12-38-15,-2-2-149 0,4-3 75 0,0-6 37 16,2-3 1-16,0-1-431 0,7-15 229 0,2-5 119 0,1-9 60 16</inkml:trace>
  <inkml:trace contextRef="#ctx0" brushRef="#br0" timeOffset="51534.75">14306 3203 1095 0,'2'0'0'0,"4"0"0"0,-3 0 0 0,-2 0 0 0,1 0 250 0,-2 2-111 94,0 7-51-94,-2 5 167 0,-8 3-110 0,-1 2-53 0,-2 3-19 0,1-2-60 0,-2 2 23 0,0 0 1 0,3-2 0 0,-1-2-178 0,2 0 98 0,4-7 36 0,1-1-110 0,3-3 77 0,1 0 39 0,1-5 59 0,0 2 8 0,5-4-85 0,6 0 37 0,5 0 66 0,-1 0-38 0,3-5-53 16,4 0 5-16,0-2 219 15,0 0-99-15,3-3-25 0,-2 3-33 0,3-1-41 0,0-2 27 0,-5 2-9 16,1 0-428-16,-5 3 210 0,0-1 106 0,-2 2-752 16</inkml:trace>
  <inkml:trace contextRef="#ctx0" brushRef="#br0" timeOffset="51717.34">14254 3535 1309 0,'-12'4'-1'0,"1"0"1"0,3-1 0 0,-1 0 0 0,5-2 0 0,-1 4 0 0,3-4 505 16,2 1-234-16,2-1-117 16,9 0-59-16,6-1 139 0,3 0-103 0,0 0-48 15,4 0 58-15,0 0-52 0,1 0-27 0,1 0-330 16,-3-2 148-16,-1-1 78 0,-2 1 39 0,-3-2-545 16,0 1 292-16,0 0 156 0,-1-1 8 0,-7 3-612 15</inkml:trace>
  <inkml:trace contextRef="#ctx0" brushRef="#br0" timeOffset="51919.55">14431 3227 1834 0,'0'0'0'0,"0"0"0"0,0-1 0 0,0 1 0 0,0 0 0 0,0 0 0 0,0 5 0 0,0 12 0 0,0 6 457 0,-2 7-210 0,-1 6-96 16,-2 2-61-16,-3 4-33 0,0 5-20 0,0 6 0 15,-2 0-1-15,-1 2 10 0,0-6-9 0,2-2-1 16,-1-5-597-16,-2-2 299 16,4-8 149-16,-3 3-607 0,4-16 348 0,2-8 155 0,0-8 90 15</inkml:trace>
  <inkml:trace contextRef="#ctx0" brushRef="#br0" timeOffset="52244.48">14691 3234 1393 0,'14'-7'0'0,"-3"3"0"0,-5 4 0 16,0 0 0-16,-2 0 0 0,-4 4 0 0,0 8 0 0,-2 3 237 0,-11 6-100 0,-2 0-50 0,-1 0 228 0,0 0-140 15,-3 2-59-15,1-3 0 16,4-3-39-16,2-3-1 0,2-1-39 0,2-3-27 16,1 2 36-16,5-6-10 0,2 0 1 0,0-3-105 15,14-1 53-15,2-2 25 0,5 0 10 0,1 0-181 16,6 0 99-16,0 0 28 0,4 0-126 0,-3 0 57 15,5 0 49-15,-10 0 84 0,1 7-1 0,-3 2-64 16,-4 4 13-16,-5 4 137 16,2 2-70-16,-10 2-29 0,-2 3 0 0,-3-1 285 15,0 1-147-15,0-2-47 0,-1 5 8 0,-6-10-21 16,0 1-31-16,1-1 0 16,1-4-280-16,0-3 125 0,-1 1 72 0,0-5-528 0,1-4 278 0,-1 2 121 15,-2-2 75-15,-1-2-315 0,-2 0 168 0,0 0 96 16,-2 0 44-16,-2 0-387 0,-1-7 216 0</inkml:trace>
  <inkml:trace contextRef="#ctx0" brushRef="#br0" timeOffset="52365.05">14691 3543 1219 0,'-2'-9'0'16,"-1"1"0"-16,0 3 0 0,0-2 0 0,-1 6 0 0,2 1 0 0,-2 0 0 0,0 0 224 0,-1 8-95 0,1 3-37 0,-2 3 130 0,-2 4-93 0,0-2-47 0,0 2-23 15,2-1-281-15,-2 1 137 0,2-5 56 0,3 0-534 16,1-2 298-16</inkml:trace>
  <inkml:trace contextRef="#ctx0" brushRef="#br0" timeOffset="52514.56">14843 3505 164 0,'0'7'0'16,"0"-2"0"-16,0 1 0 0,0 2 0 0,-3 4 669 0,-3 0-321 0,-5 3-156 0,-4 3-78 0,-4 3 286 15,2 2-182-15,-7 2-82 0,4 0-54 0,-3 0-13 16,3-2-34-16,-1-1 1 0,3-4-228 0,-1 1 123 15,5-8 47-15,5-6-529 0,2-1 293 0,4-4 147 16</inkml:trace>
  <inkml:trace contextRef="#ctx0" brushRef="#br0" timeOffset="53002.96">15245 3159 949 0,'26'-17'0'0,"2"3"0"0,-7 4 0 0,-3 2 0 0,-3 3 0 0,-4 4 0 0,-6 1 0 0,-2 0 179 0,-3 1-76 0,-5 12-35 0,-12 7 241 16,-5 4-137-16,-3 3-69 0,-1 5-25 0,1-2 288 0,3 4-165 0,0-2-83 0,2 1-41 0,4 1 218 15,-1 5-121-15,8-9-74 0,2 2-32 0,3 0-1 0,2-3-31 0,2-1-1 0,0 4-344 0,0-8 168 0,6-4 89 0,5 0-221 16,-4-3 154-16,2-5 78 31,-3 2 47-31,-3-9-706 0,-1 1 333 0,-2-3 165 0,0-2 83 0,0-1-198 0,-3 0 136 0,-5 0 78 16,-4-1 33-16,1-9 29 0,-2-3 5 0,1-4 1 15,-5-4 137-15,8-2-65 0,-3-3-36 0,2 0 74 16,3-5-56-16,3 0-36 0,2 7 9 0,2-3 285 16,0 2-149-16,8 4-6 0,7-1-59 0,3-1 230 15,7 6-133-15,4 2-62 0,7 2 29 16,4 4-45-16,3-1-23 0,6 3 100 0,-3 4-66 15,0 3-28-15,0 0-1 0,-3 0 55 16,-4 8-41-16,2 1 8 0,-12 3-50 0,-4 3 47 0,-3-1-24 0,-6 2 1 16,-1 0-24-16,2 4 124 15,-9-4-66-15,0 0-30 0,0 5 20 0,-2 2-24 16,1-2 0-16,0 2-15 16,-4 0-219-16,-1-4 105 0,-1 2 52 0,-1-1-456 0,0 0 229 0,0 1 129 15,0-6 26-15,-5-1-282 0,-1-3 151 0,-3-1 93 31,0-2 45-31,-3 2-441 0,0-6 247 0</inkml:trace>
  <inkml:trace contextRef="#ctx0" brushRef="#br0" timeOffset="53168.64">15392 3389 2077 0,'-3'0'0'0,"-5"0"0"0,-1 3 0 0,3-2 0 0,1 4 0 0,2 5 0 0,0 2 0 0,1 5 0 0,0 5 325 0,2 3-148 0,0 3-71 0,0 1-77 15,0 3 7-15,2-1-1 0,1 3 10 0,1-9-171 16,0-1 81 0,-2-2 40-16,1-6-500 0,-2-2 271 0,1-1 143 0,0-10-579 15</inkml:trace>
  <inkml:trace contextRef="#ctx0" brushRef="#br0" timeOffset="53340.19">15525 3287 1396 0,'6'10'0'16,"-4"2"0"-16,2 0 0 0,-1 9 0 0,0-3 0 0,-1 6 0 0,1 2 599 0,-1 5-284 0,1 1-142 0,-2 7-60 0,4-5 102 15,-4 2-90-15,2-3-46 0,-1-2-127 0,-1 0 41 16,4-3 8-16,-5-6 34 0,0-3-509 16,0-3 255-16,0-3 127 0,0-4-672 0,-8 7 393 0</inkml:trace>
  <inkml:trace contextRef="#ctx0" brushRef="#br0" timeOffset="53757.43">15384 3574 1046 0,'0'-4'0'0,"0"0"0"0,0-2 0 0,0 4 0 0,0-3 0 0,0-2 0 0,2 7 0 0,6-3 279 0,1 1-122 0,6 0-61 16,-3 1-163-16,3-2 60 0,-1 3 16 0,3 0-382 15,-4 0 191-15,-1 0 96 0,-3 0 47 0,-1 6-150 16,-3 3 90-16,-5 1 42 15,0 4 1-15,-1-1-25 0,-8 0 24 16,-5 2-20-16,-1-2 42 0,-1 0 288 0,-2-2-143 0,1 1-73 16,3-3 407-16,-2 2-216 0,5-4-118 0,2 0-5 0,2-4 196 15,3 3-133-15,2 0-66 0,2-3-3 16,0-2-36-16,14 0 0 0,1 2-27 16,4-2-91-16,-3-1 45 0,4 2 32 0,-1-1-9 0,-3 1-270 31,-1-1 146-31,-4 5 73 0,-1-1-260 0,-2 2 118 0,-7 3 37 15,-1 0 92-15,0 4 19 0,-11-1-11 0,-5-1 7 0,-2 5 272 16,-4-2-132-16,-2-1-69 16,0-3-36-16,-1 2 195 0,1-3-107 0,1 1-27 0,3-4 25 0,4-1 310 15,4-3-180-15,2 2-89 32,0-4 156-17,8-1-127-15,2 3-60 0,0-3-30 0,6 0 58 0,8 3-44 0,3-3 9 0,7 0-94 0,2 0 0 0,5 0 41 0,4 0 1 0,2 0-96 0,3 0 56 0,-2 0 16 16,1-6-1-16,1 5-378 0,-1-4 155 15,-3 3 113-15,7 1-736 0,-11 1 404 0</inkml:trace>
  <inkml:trace contextRef="#ctx0" brushRef="#br0" timeOffset="53911.01">16153 3859 5 0,'0'8'0'0,"0"-2"0"0,0-1 0 0,0-1 0 0,0-3 1344 0,-2 3-646 0,0-3-336 0,1-1-164 0,-1 0 39 0,2 0-102 0,0 0-50 0,-3 0-540 0,3 0 240 16</inkml:trace>
  <inkml:trace contextRef="#ctx0" brushRef="#br0" timeOffset="56034.91">3858 3650 935 0,'0'0'0'16,"0"0"0"-16,0 0 0 0,-2 0 0 0,-2-2 0 0,3 0 0 0,-3 1 299 0,3-1-130 0,1 2-66 15,0-2-32-15,0 0 226 0,3 1-134 0,8 1-63 16,4 0 104-16,0-5-83 0,5 4-41 0,4-3 9 0,-3 1-13 16,1-1-1-16,3 1-37 0,1 0-76 15,-3 0 38-15,4 0 10 0,-1 0 28 0,-3 1-75 16,0 2 37-16,-4 0 1 0,-1 0 37 0,0 0-124 16,-9 0 27-16,-2 5 41 0,-5 7-58 0,-2 5 41 15,-2 7-1-15,-10 6 1 16,-10 3 20-16,-7 5 8 0,-3 4-14 0,-6 4 24 15,-3-1-12-15,-4 7-2 0,6-9 7 0,-2-4 24 16,2-1 11-16,3-4-36 0,6-2 12 0,-2-2 112 16,14-13-53-16,8-3-30 0,5-9 181 0,4 1-98 15,1-5-38-15,3 3 79 0,11-3-64 16,3-1-28-16,5 0-1 0,6 0 79 0,-1 0-54 0,6-3-18 16,-4-4-9-16,3 3-23 0,-2-2-35 0,2 2-7 15,2-2 0-15,-6-1 0 16,-1 5 0-16,-3-3 0 0,-1 1-222 0,-5 3 75 15,2-2 72-15,-9 3-646 0,-4 0 321 0,-3 0 180 16,-3 0 91-16,-1 0-497 0,0 0 284 0,0 0 157 16,-8 0 74-16</inkml:trace>
  <inkml:trace contextRef="#ctx0" brushRef="#br0" timeOffset="56231.02">3851 3870 2257 0,'-7'0'0'0,"1"0"0"0,0 0 0 0,5 1 0 0,-1 1 0 0,2 2 0 0,2 1 0 0,14-2 413 0,8 1-187 0,4 2-94 0,2-1 185 15,5 4-129-15,0-6-80 0,0 3-36 0,-1 2-258 16,2-1 113-16,-2 1 55 0,3 1 38 0,-7-4-577 16,-7 2 297-16,-1 2 149 0,-2-1-258 0,-6-2 115 15,2 2 130-15,-14-2-643 0</inkml:trace>
  <inkml:trace contextRef="#ctx0" brushRef="#br0" timeOffset="56440.9">4535 3771 2786 0,'-7'0'0'0,"0"-1"0"0,2-3 0 0,2 2 0 0,1 1 0 0,0 1 0 0,2 0 0 0,0 0 305 0,10 0-134 16,4 0-67-1,5 0 164-15,2 0-121 0,2 0-54 0,3 0-36 0,-1 0-353 0,0 0 163 0,4 0 94 0,-8 1 33 0,0 1-732 0,-2 2 388 0,1-1 193 16,-10 2-807-16</inkml:trace>
  <inkml:trace contextRef="#ctx0" brushRef="#br0" timeOffset="56586.64">4560 3955 2053 0,'-12'3'0'0,"1"-2"0"0,4 0 0 0,-2 3 0 0,5-1 0 0,4-2 0 0,0 2 377 0,7 0-170 0,8-2-76 15,6 1 375-15,3 0-234 0,1-2-118 0,3 0-59 0,1 0-31 16,0 0 8-16,-2 0-72 0,-2 0 0 0,-2 0-434 16,-1 0 198-16,0 0 136 0</inkml:trace>
  <inkml:trace contextRef="#ctx0" brushRef="#br0" timeOffset="57543.98">4960 3783 1290 0,'2'6'0'0,"-2"1"0"0,5 0 0 0,-2-3 0 0,1 6 0 0,2-7 0 0,3 1 511 15,2-3-236-15,4 2-119 0,3-3-59 0,9 0 146 0,1-3-108 16,3-2-48-16,5-6 84 0,1 2-67 15,1 1-33-15,6-3-215 0,-11 5 86 0,2-3 48 16,-3 2 24-16,-5 1-451 16,-1-1 238-16,-1 3 127 0,-9 1 51 0,-4 1-704 0,-4 0 311 0,-6 2 188 15</inkml:trace>
  <inkml:trace contextRef="#ctx0" brushRef="#br0" timeOffset="57801.09">5303 3781 1194 0,'-3'3'0'0,"-4"1"0"0,0 1 0 0,2 0 0 0,0 2 0 0,-1 2 0 0,0 2 0 0,2 3-1 0,0 0 118 0,-4 6-41 0,1 2 15 16,-3 1-9-16,1 1-46 0,-1 1 1 0,-2 1-28 31,-4 1 2-31,-4 0 35 0,3-6-8 0,-3-1 73 0,0-3-36 0,2-5-1 0,0 0-27 16,5-7 208-16,4-5-109 0,5 3-54 0,0-3 105 0,4 0-79 15,0 0-32-15,10-3 74 16,10-4-62-16,8-2-30 15,3 4 0-15,5-3 6 0,3 2-27 0,1 0-10 0,-2 4 0 0,1-1-212 16,-1 3 107-16,0 0 52 16,3 0 36-16,-7 0-608 0,-2 0 299 0,-3 0 93 0,-4 0-531 0,-3 4 345 15,-3 2 162-15</inkml:trace>
  <inkml:trace contextRef="#ctx0" brushRef="#br0" timeOffset="57991.44">5381 3900 829 0,'-5'3'0'0,"-4"4"0"0,1 1 0 0,3 1 0 0,2 2 0 0,-1 4 634 0,2 6-298 0,2 1-149 15,0 7-66-15,0 0 393 0,6 5-238 0,-1 3-120 16,2 2-72-16,1 2-1 0,-3 2-36 0,0-7-441 16,0-1 215-16,2-1 109 15,-5-3 53-15,-1-1-258 0,-1-8 151 0,0-5 81 16,0-4 41-16,0-4-765 0,-1-6 365 0</inkml:trace>
  <inkml:trace contextRef="#ctx0" brushRef="#br0" timeOffset="58276.72">5083 3335 1498 0,'0'-23'0'0,"0"5"0"0,1 4 0 0,12-2 0 0,6 8 0 16,0 3 0-16,7 5 0 0,-1 0 245 0,3 0-104 0,2 7-43 0,-6 10-35 0,-1 2-28 16,-2 4 2-16,-10 5-1 0,-1 3-173 0,-6 5 96 15,-4-1 34-15,-4 0-100 0,-13 0 73 16,-4-2 34-16,-4-1 1 0,-4 3 0 0,-1-11-11 0,-2-2 25 16,-1-5-41-16,0-6 16 15,3-3-42-15,-2-2 39 47,9-6-77-47,3 0 39 0,3-1 9 0,6-14 33 0,7-1-386 0,4-5 174 0,0 1 94 0</inkml:trace>
  <inkml:trace contextRef="#ctx0" brushRef="#br0" timeOffset="58449.13">5482 3258 1720 0,'-4'0'0'0,"-3"0"0"0,-4 0 0 0,1 0 0 0,-1 0 0 0,0 0 0 0,-3 8 0 0,1 6 0 0,-2 3 463 0,1 5-204 0,1 1-115 0,1 4 64 0,2-2-86 0,5 4-42 0,2 0 0 16,2 4 92-16,1-5-71 0,8-2-33 0,10-1-95 16,3-4 32-16,7-4 0 0,3-1 41 0,1-8-461 15,-2-2 225-15,1-5 114 0,-3 0 56 0,1-1-710 16,0 0 294-16,-7-1 201 16</inkml:trace>
  <inkml:trace contextRef="#ctx0" brushRef="#br0" timeOffset="58750.32">5574 3066 778 0,'-6'-11'0'0,"4"-2"0"0,0 5 0 0,2-2 0 0,0 2 0 0,8 4 472 0,6-2-218 0,4 4-109 16,2-1-54-16,3 1 182 15,1 2-123-15,-1 0-57 0,0 0-117 0,-1 7 30 0,-2 5 1 16,1 3 39-16,-8 1-217 0,-8 2 104 15,-1 2 52-15,-4 1-25 0,0 1 38 0,-9 0 10 16,-7-4 28-16,-2-3-2 0,0 0-15 0,-2-3-54 16,1-3 1-16,-1 1 293 0,4-3-126 0,2-4-59 15,4 0 282-15,-2-2-159 0,6 0-80 0,2 1-31 32,4-2-3-32,0 0-23 0,6 0 0 0,12 0-39 0,2-2 16 0,2-3 9 15,5 2-10-15,-1-1-126 16,1 1 63-16,-3 2 32 0,2-2-1 0,-1 2-602 0,-5 1 304 0,-3 0 99 15,-2 0-795-15</inkml:trace>
  <inkml:trace contextRef="#ctx0" brushRef="#br0" timeOffset="65541.25">6263 3364 1612 0,'-9'-3'0'0,"4"0"0"0,1 3 0 0,1 0 0 0,2 0 0 0,-1 0 0 0,2 0 0 0,0 6 226 16,0 5-94-16,-2 2-14 0,1 2-40 15,-1 2 0-15,-2 5-31 0,-1 0-40 0,-1 5 0 0,-3-1 30 16,-2 6 1-16,-2 3-78 0,-2 2 48 0,3-3-9 15,-2-2 38-15,2-6 28 16,5-4 1-16,1-2-29 0,1-2 40 0,5-10-9 0,0-5-31 0,4 0-30 16,6-3 26-16,3 0-1 15,4-3 20-15,-3-3-93 16,2-1 36 0,-1 2 7-16,-1 1 32 0,1 1-18 31,-6 3 16-31,-1 0 1 0,-1 0-1 0,-4 3 33 0,0 5-37 0,-3 5-12 0,0 2 129 0,0 4-57 0,-3-1-27 0,-3 5-52 0,-3-4 4 0,1 3 33 31,1-7-4-31,2-2-256 0,4 1 122 0,-1-5 60 0,2-4 29 0,0 0-243 16,3-3 111-16,9-2 69 0,1 0 1 0,2-7-645 0,0 0 336 0</inkml:trace>
  <inkml:trace contextRef="#ctx0" brushRef="#br0" timeOffset="65682.61">6171 4239 1835 0,'-17'14'0'0,"1"0"0"0,1 3 0 0,7-6 0 0,5-5 0 0,1-2 0 0,2-3 0 0,0-1 317 0,10 0-131 0,5-10-79 0,6-4-87 0,4-6 18 16,-2-1-1-16,6-3 0 0,-1-1-635 15,-3 1 313-15,3-1 161 0</inkml:trace>
  <inkml:trace contextRef="#ctx0" brushRef="#br0" timeOffset="65868.24">6412 3682 1272 0,'-1'-2'0'0,"-3"-4"0"0,0-1 0 0,2 4 0 0,2-2 0 0,2 1 621 0,9-1-292 0,4 0-145 16,2-2-64-16,3 2 8 0,1 0-45 0,0 2 0 16,3-1-45-16,0 1-424 0,1 0 221 0,-5 2 97 15,2 1-282-15,-4 0 182 0,-2 0 90 0,-4 0-539 16,-2 1 281-16,-5 2 153 0</inkml:trace>
  <inkml:trace contextRef="#ctx0" brushRef="#br0" timeOffset="66125.3">6537 3447 8 0,'-9'-5'0'0,"-1"0"0"0,-2 2 0 0,4 3 0 0,0 0 0 0,3 0 708 16,-2 12-335-16,4 6-168 0,1 6-74 0,2 5 397 15,0 3-244-15,0 4-124 0,10 3-61 0,-1 1 144 16,4 6-92-16,3-4-62 0,-1-1-89 0,3-3 1 15,1-3 37-15,1-1-91 0,-1-10 41 16,-3-6 24-16,0-5 1 0,0-4-217 16,-1-6 121-16,0-2 70 0,-5-1 20 0,0-6-360 0,-3-10 174 15,-1-4 19-15,-2-1 66 0,0-4-110 16,-4 3 88-16,0-1 40 16,0 2 50-16,-10 1-12 0,-1 4 0 0,-1-3 82 0,-4 10-36 0,0 4 0 15,-2-1-46-15,-4 6 29 16,1 0-1-16,-1 0-37 15,-1 9 9-15,-1 6-215 0,1 6 108 0</inkml:trace>
  <inkml:trace contextRef="#ctx0" brushRef="#br0" timeOffset="66279.6">6401 4033 2020 0,'8'3'0'0,"-5"-1"0"0,1 2 0 0,1-4 0 0,0 4 0 0,-1-3 0 0,0 2 0 0,2-2 0 0,2 2 0 0,5-3 332 0,1 0-148 0,4 0 112 16,2 0-134-16,1 0-62 0,3 0-32 0,1-7-421 15,-1 5 195-15,1-1 108 0,0-1 39 0,-4 0-321 16,-1 3 184-16,-4 0 94 16,-3 1 45-16</inkml:trace>
  <inkml:trace contextRef="#ctx0" brushRef="#br0" timeOffset="66432.7">6548 4046 1288 0,'-14'8'0'0,"4"0"0"0,-5 4 0 0,10-1 0 0,-3 4 0 0,4 2 0 0,-1 3 0 0,3 0 216 0,0 4-80 0,1 0 125 0,-3-1-111 16,4 2-57-16,0-3-27 0,0-1-214 0,0 4 103 16,0-8 36-16,0-2 0 0,0-4-421 15,5-4 234-15,2-7 117 0,1 0 68 0</inkml:trace>
  <inkml:trace contextRef="#ctx0" brushRef="#br0" timeOffset="66608.45">6636 4121 710 0,'0'0'0'0,"0"0"0"0,0 1 0 0,-4 4 0 0,3 2 0 0,-1 5 309 16,1 2-135-16,-1 6-69 0,2 2 490 0,0 1-279 78,0 5-130-62,0-2 126-16,10-4-138 0,-2 2-68 0,6-4-34 0,3-3-248 0,3 1 116 0,1-10 44 0,3-4 27 0,2-4-520 0,4-3 273 0,3-12 147 0,-4-6 58 0,-2-7-740 0</inkml:trace>
  <inkml:trace contextRef="#ctx0" brushRef="#br0" timeOffset="66885.94">7028 3677 1243 0,'3'-14'0'0,"0"1"0"0,3 2 0 0,-3 0 0 0,4 4-1 0,3 0 0 0,0 2 128 0,3 2-45 0,4 3 0 0,3-2 187 0,0 2-121 0,3 0-55 0,2 0-27 15,3 0 16-15,-6 5-45 0,5 4 10 0,-9 6-10 0,-3 4-70 16,-4 9 35-16,-9 5 0 0,-2 2 71 0,0 10 10 15,-13-4-45-15,-3 2 106 0,-6-2-53 0,-1 0-26 16,0 0-1-16,-4 4 249 0,3-15-143 16,4 0-66-16,3-5-34 0,3-4 235 0,6-2-176 15,3 0-129-15,5-9 0 0,0-2 0 16,5-3 0-16,11 0 0 0,3-4 0 0,2 2 0 16,2-3 0-16,1 0-199 0,2-4-17 0,-2-2 126 15,-1 0 62-15,2-1-355 16,-8 1 188-16,-3 2 16 0,-2-2 72 0,-5 5-488 0,3-2 270 15,-10 0 148-15,0 1 70 0</inkml:trace>
  <inkml:trace contextRef="#ctx0" brushRef="#br0" timeOffset="67050.86">7035 3837 1993 0,'-14'0'0'0,"-1"0"0"0,10-2 0 0,-1 1 0 0,5 1 0 0,1 0 363 0,4 0-163 0,9 0-72 0,5 1 460 15,3 3-275-15,6 0-138 16,0 1-70-16,1 0-39 0,5 0-66 0,-2-1 0 0,-1 0-305 0,1-2 92 16,-1 1 125-16,-1 1 63 15,5-2-865-15,-7-1 452 0</inkml:trace>
  <inkml:trace contextRef="#ctx0" brushRef="#br0" timeOffset="67212.78">7486 3705 1360 0,'0'0'0'0,"0"0"0"0,0 0 0 0,0 0 0 0,3-1 0 0,3 1 0 0,2-3 440 15,4 2-206-15,3 1-98 0,3 0-51 0,3-1-76 16,2 1 28-16,3 0 8 0,-1 0-431 0,3 0 211 16,-6 0 106-16,0 0-673 0</inkml:trace>
  <inkml:trace contextRef="#ctx0" brushRef="#br0" timeOffset="67479.99">7655 3494 559 0,'0'5'0'0,"0"-2"0"0,0 5 0 0,0-1 0 0,0 3 0 0,0 6 277 16,0 1-125-16,0 5-58 0,0 5 39 0,-4 5-48 0,-5 4-24 0,-5 4 8 15,-1-2-57-15,-3 0 25 0,-5 0-1 0,2-6 48 16,-2-3-24-16,0-3 9 0,4-9-32 15,3-4 224-15,6-8-112 0,0 0-57 0,7-5-27 0,1 0 261 16,2 0-149-16,0 0-70 0,13-5 95 0,4 2-83 16,6-5-41-16,0 4 5 15,1-1-10-15,0 2-37 0,3-1 1 0,-3 2-266 0,7 2 142 0,-8-3 57 16,-1 3 33-16,-3 0-633 16,1 0 324-16,-4 0 101 0,3 0 100 0,-10 3-638 31</inkml:trace>
  <inkml:trace contextRef="#ctx0" brushRef="#br0" timeOffset="67629.17">7685 3783 1399 0,'-6'6'0'0,"1"3"0"0,-1 0 0 0,0 4 0 0,3 4 0 0,0 5 0 0,3 2 0 0,0 5 677 0,0 7-321 0,5 3-160 0,6 6 48 0,-1 4-95 0,1-6-61 15,0-3-26-15,-2 1-176 0,1-8 76 0,2-4 37 16,-4 3 8-16,-1-17-633 0,-3-4 331 0,-1-8 166 15</inkml:trace>
  <inkml:trace contextRef="#ctx0" brushRef="#br0" timeOffset="67787.28">7492 4100 2106 0,'-5'0'0'0,"-3"0"0"0,1-1 0 0,5 1 0 0,2 0 0 0,0 0 0 0,2 0 0 0,12 0 0 0,3 0 264 0,2 0-114 15,4 0-57-15,1 0-94 0,3 0 38 0,2 0 8 0,-2 0-8 16,-1 0-559-16,-2 0 280 0</inkml:trace>
  <inkml:trace contextRef="#ctx0" brushRef="#br0" timeOffset="68190.67">7866 3896 1727 0,'0'0'0'15,"0"0"0"-15,-2 0 0 0,-2 0 0 0,2 0 0 16,1 4 0-16,-1 1 340 0,2 0-152 0,0 3-76 0,0 4 519 0,0 2-302 0,7 2-147 0,-1 3-72 0,2 2-107 16,2 0 1-16,-3 4 41 0,2-3-8 0,-4-2-569 15,2-3 284-15,-1-1 143 0,-2-3-256 0,-1-1 208 16,-1-7 90-16,-2-3 50 0,0-1-718 0,0-1 347 16,0-3 174-16,-4-11-196 0,-4-6 189 0,0-5 90 15,-2-4 46-15,0-6 4 0,-1-2 77 16,1-6 0-16,0 5 0 0,4-1 0 0,0 5 0 0,0 2 0 15,4 2 137-15,1 0-114 16,1 7-25-16,1 8 400 0,13 4-208 0,2 2-103 16,5 3 29-16,3 6 248 0,5 0-163 0,1 0-83 15,3 0-41-15,1 1 145 0,5 4-84 0,-5-3-55 16,-1 2-24-16,-2 1 123 0,2-4-73 0,-8 1-36 16,3 4 146-16,-11 0-96 0,-3-2-44 0,-2 3 1 15,-5 1 74-15,-3 5-59 31,4 1-21-31,-8 2 253 0,0 3-146 0,0 4-157 0,0 2-24 0,0 3 0 0,-3 2 0 0,2 0 0 0,-3 0 0 16,3 1 0-16,-1-4 0 0,1 1 0 0,1 3-487 16,0-8 189-16,0-5 161 0,0-2-394 15,0-1 250-15,1-7 110 0,2-1 58 16,-3-3-567-16,0-2 321 0</inkml:trace>
  <inkml:trace contextRef="#ctx0" brushRef="#br0" timeOffset="68344.34">8022 3918 1234 0,'-14'0'0'0,"0"0"0"0,5-4 0 0,-1 2 0 0,7 0 0 0,1 2 0 0,2 0 505 15,0 0-235-15,2 0-108 0,9 0 30 0,4 0-78 16,1 0-39-16,5 0-376 0,-2 0 168 0,3 0 94 16,-2 0 33-16,-3 0-325 0,-1 0 173 0,-1 0 86 15</inkml:trace>
  <inkml:trace contextRef="#ctx0" brushRef="#br0" timeOffset="68607">8061 3521 1584 0,'0'0'0'0,"0"0"0"0,0 2 0 0,3 6 0 0,0 4 0 0,4 5 0 0,-1 8 232 0,0 8-89 16,2 5-58-16,-4 7 8 0,-1 6-29 0,-3 2 1 0,0-3-29 0,0 4-59 15,-1-13 25-15,-6-2 0 0,-6-7 34 16,0-6-100-16,0-5 50 0,-2 2 34 0,4-15 66 16,3-5-25-16,1-3 0 0,3 0 181 0,3 0-103 15,-1-2-43-15,2-5-35 0,2 2 144 16,10-4-84-16,6 4-42 0,0-3-1 0,3 1 10 16,0 5-10-16,-2-1-42 0,3 3 1 0,-1 0-153 15,4 0 86-15,-7 0 28 0,2 8-780 0,-3-2 403 16</inkml:trace>
  <inkml:trace contextRef="#ctx0" brushRef="#br0" timeOffset="69064.49">8427 3693 2002 0,'0'0'0'0,"0"-4"0"0,0-1 0 0,0 1 0 0,5-3 0 0,5 1 0 16,5 2 0-16,4 0 0 0,5 0 249 0,3-1-106 0,7 1-27 0,0-1-44 0,3 2 0 15,2-1-36-15,-2 2-252 16,-3 0 126-16,0-2 72 0,-8 4 22 16,-9 0-462-16,-4 0 247 0,-8 0 123 31,-5 2 63-31,0 3-639 0,-5 0 319 0</inkml:trace>
  <inkml:trace contextRef="#ctx0" brushRef="#br0" timeOffset="69320.22">8600 3546 998 0,'2'0'0'0,"-1"0"0"0,1 0 0 0,2 0 0 0,-1 0 0 0,0 0 0 0,-1 0 0 0,1 12 145 0,-1 0-55 0,-2 6-27 0,0 3 0 15,0 8 10 1,-3 0-37-16,-8 4 0 0,-4 1 43 0,-3 0 0 0,-3-2-43 16,-5 2 10-16,5-10 123 0,0-4-66 0,1-5-33 15,3-2 219-15,7-7-126 0,-1 0-54 0,8-3 117 0,3-3-95 0,0 0-48 0,8 0-23 0,11-3 73 31,7-3-39-31,1-1-34 0,4 1 1 0,-3 0-60 0,3 1 1 0,-1 0 34 16,4 0 9-16,-3 4-240 0,-4-3 116 0,-2 4 57 16,-1-2-554-16,-4 2 291 0,1 0 86 0,-6 0-409 31,-8 0 286-31,-1 0 143 0,-3 0 71 0,-3 0-280 0,0 0 167 0,0 0 97 0,-3 0 43 0</inkml:trace>
  <inkml:trace contextRef="#ctx0" brushRef="#br0" timeOffset="69468.16">8717 3766 845 0,'-7'-11'0'0,"-5"1"0"0,5 2 0 0,0 3 0 0,2 1 0 0,1 3 0 0,2 1 413 0,0 0-179 16,0 8-103 0,2 9-48-16,0 4 344 0,0 4-196 0,2 6-97 0,0 3-40 0,3 2 108 15,-4 0-83-15,3 0-41 0,-3 6-57 0,2-1 15 16,-2 4 9-16,1-5-513 16,-2-4 251-16,0 0 127 0,0-5 63 0,0 2-644 0,0-12 286 0,0-4 190 15</inkml:trace>
  <inkml:trace contextRef="#ctx0" brushRef="#br0" timeOffset="69631.45">8472 4075 2407 0,'-11'-1'0'0,"1"-5"0"0,1 4 0 0,8 1 0 0,1 1 0 0,0 0 0 0,5 0 0 0,15 0 0 0,2 0 239 0,7 0-106 0,-3 1 184 15,6 1-141-15,1 1-70 0,1 0-34 0,3-3-461 16,-4 0 208-16,3 0 108 0,1 0 55 0,-3 0-836 15,2-3 437-15</inkml:trace>
  <inkml:trace contextRef="#ctx0" brushRef="#br0" timeOffset="69801">8947 3737 1553 0,'-6'0'0'0,"-1"0"0"0,0 0 0 0,4 0 0 0,2 0 0 15,1 0 126-15,0 0-46 0,11 0-13 0,6 0 443 0,4-3-237 0,5-1-119 16,2 2-59-16,1-1-181 16,7-1 70-16,-6 1 21 0,2 1 0 0,-4-1-569 15,2 3 304-15,-2 0 147 0</inkml:trace>
  <inkml:trace contextRef="#ctx0" brushRef="#br0" timeOffset="69945.74">9069 3846 1663 0,'-20'7'0'0,"5"-1"0"0,0 2 0 0,6-4 0 0,-2 2 0 0,10-5 0 0,1 1 0 0,0 0 0 0,7-2 200 0,9 0-82 0,2 0-32 16,3 0-4-16,4 0-22 0,1-4-1 15,-1-3-24-15,0 2-336 0,4-2 176 0,-8 0 77 16,1 1 41-16,-2 1-600 0</inkml:trace>
  <inkml:trace contextRef="#ctx0" brushRef="#br0" timeOffset="70340.92">9214 3529 1141 0,'-12'0'0'0,"0"2"0"0,0 6 0 0,2 3 0 0,-4 6 0 0,2 4 0 0,3 9 442 0,-1 7-202 0,1 4-103 0,6 2-51 0,-2 11 131 0,5-10-95 0,0-1-44 15,10-2 182-15,6-7-113 0,2-2-55 0,4-1-19 0,0-11-111 0,2-4 37 16,-1-4 0-1,-1-1-228-15,-2-3 132 0,-2 6 75 0,-7-8 25 0,-5 2-214 16,-2 1 95-16,-4 1 68 0,0-1-29 0,-12 7 10 16,-6-7-6-16,-5 3 1 15,-2-1 16-15,-4-1 74 0,2 0-28 0,-7 2-8 0,6-5 237 0,0 0-124 16,4 0-41-16,1-1 325 0,6 1-162 0,-2 2-95 16,9-6-11-16,4 3 258 15,6 0-167-15,0-1-83 0,6 4-42 0,8 1-30 16,8 0-47-16,4-2 0 0,5 1 0 0,4 0 0 0,2-1 0 0,4 4 0 15,-4-5 0-15,0 1 0 16,0 1 0-16,-1 0-114 0,-1-1-126 0,4 2 146 16,-8-2 13-16,-3-1-941 0,-3 2 494 0</inkml:trace>
  <inkml:trace contextRef="#ctx0" brushRef="#br0" timeOffset="70445.31">9763 4528 3333 0,'0'0'0'0,"0"0"0"0,-1 0 0 0,-3 0 0 0,1-1 0 0,0-1 0 0,1 1 0 16,0-2 0-16,-1 2-144 0,3-1 89 0,-3 0 45 0</inkml:trace>
  <inkml:trace contextRef="#ctx0" brushRef="#br0" timeOffset="81096.55">18176 2702 635 0,'0'-1'0'0,"0"-5"0"0,0 0 0 0,0 2 0 0,0-1 186 0,0 2-72 0,0-1-37 0,0 0 10 16,0 2 253-16,0-1-150 0,0 2-75 15,0 1 127-15,0 0-102 0,0 0-39 0,0 0 56 16,0 0-58-16,0 9-29 0,-6 6 0 0,-7 7 9 15,-2 6 11-15,-9 6-50 0,-7 12 1 0,-11 10 56 16,-5 10-28-16,-10 9 0 0,-15 18-18 16,-4-2 6-16,-2 10-16 0,-6 1-1 0,-3-3 73 0,-4 5-27 15,18-21-10-15,0-6 109 16,7-2-73-16,4-4-50 0,4-7-62 0,-1 4 0 16,17-15 0-16,0-2 0 0,5-2 0 0,4-5 0 15,5-8 0-15,2 0 0 0,13-12 0 0,1-9 0 16,7-1 0-16,2-7 0 0,1-3 0 0,1-1 0 15,1-3 0-15,0 0 0 0,0 0 0 0,0 0 0 16,0 0-12-16,0 0-367 0,0 0 154 0,0 0 94 16,0 0 30-16,0-3-364 0,0-1 211 15,0 1 97-15,0 1 63 0,0-4-465 16,0 0 260-16,3-1 128 31,3-1-172-31</inkml:trace>
  <inkml:trace contextRef="#ctx0" brushRef="#br0" timeOffset="81326.32">16941 3895 828 0,'0'-13'0'0,"-2"1"0"0,1 4 0 0,-1 4 0 0,-1 4 0 0,1 0 480 0,-2 1-221 0,-2 17-100 0,0 10-65 16,-4 9 210-16,0 10-132 0,-3 6-67 15,-3 10 21-15,1-4-49 0,-3 5 1 0,0 4-39 16,-1 0 1-16,2-4-1 0,-4 1 10 0,9-17 149 15,1-7-79-15,7-10-40 0,2-10 0 0,2-8 27 16,0-1-24-16,11-12-9 16,9 0-34-16,7-13 120 15,7-9-60-15,5-9-50 0,11-4-203 0,-2-3 82 0,5-2 55 0,4-6-868 0,9 0 445 16,4-3 196-16,11-6 117 16</inkml:trace>
  <inkml:trace contextRef="#ctx0" brushRef="#br0" timeOffset="82131.72">18212 2738 844 0,'0'0'0'0,"0"0"0"0,0 0 0 0,0 0 0 0,0 0 0 0,0 0 0 0,-2 0 0 0,1 0 0 0,-1-1 130 0,0-3-36 16,1 2-10-16,1-1-45 0,0 0 0 0,0 1 0 16,0-1 9-16,0-1 389 0,0 1-200 0,3 0-99 15,3-1 145-15,2 3-122 16,3-2-51-16,0 2-41 0,2-4 69 0,4 4-49 16,6-2-25-16,3 3 76 0,9-3-41 0,2 1-35 15,9 0 0-15,5 1 8 0,6-3 0 0,4 2-33 16,11-1 9-16,-7 0-27 0,1 2 18 0,-1-3 0 15,1 1-1-15,2 2-25 16,10-2 35-16,-14 3-9 0,-2-3-46 0,2 2 46 16,0 1-18-16,-1 0-40 0,8 0 26 0,-15-2-1 15,4 2-1-15,3 0-58 0,-1-1 38 0,2-4 8 32,10 3 4-32,-12-3-32 0,4-2-1 0,3 1 33 0,3-1-19 0,0 0 22 0,9 2 4 15,-19 1-11-15,-2 0 4 0,-3 3 1 0,-2 1 2 0,-5 0-1 16,6 0 0-16,-13 0 1 15,-4 0 0-15,-3 0-45 0,-1 1 44 0,-4 1 0 0,1 1-3 0,-11 0 1 16,-1-2-3-16,-5 1-1 0,1-1 64 0,-5 0-30 16,4 2 0-16,-9-3-29 15,1 0 50-15,-2 0 3 0,-2 0-46 0,-1 0 34 0,0 0-39 16,0 0 0-16,-2 0 0 0,0-3 0 16,0 1 0-16,0-1 0 0,0-3 0 0,0 1-90 15,0 0-12-15,-2 0 48 0,-2 0-489 0,-4 0 232 16,0 3 143-16,-3 2 55 0,2-3-530 0,1 3 303 15,-3 0 150-15,2 0-473 0</inkml:trace>
  <inkml:trace contextRef="#ctx0" brushRef="#br0" timeOffset="82353.5">20895 2385 1670 0,'2'-1'0'0,"-1"-3"0"0,5 0 0 0,1 3 0 0,1-1 0 0,5 2 0 0,3 0 0 0,7 0 0 0,7 3 275 0,2 8-123 0,9 4-57 16,3 2 125-16,1 2-90 16,3-1-47-16,1 6-19 0,-8-5-26 0,-3 3 1 15,-5-2-1-15,-8-2-72 0,-7 1 36 0,-2 1 9 16,-16-4 27-16,-2 0-36 0,-21 2 0 0,-11-2 36 16,-10 4-110-16,-10 1 65 0,-4-1-22 0,-4-1-424 15,-7 4 205-15,-4 2 117 0,-4 2 31 0</inkml:trace>
  <inkml:trace contextRef="#ctx0" brushRef="#br0" timeOffset="83592.59">18199 840 529 0,'2'-4'0'0,"-2"1"0"0,0-2 0 0,1 3 0 0,1-3 0 0,-1 1 0 0,1 2 0 0,-2-3 130 16,2 2-46-16,-1 1 1 0,1-4-38 0,-1 2 61 16,3 1-34-16,-3 1-1 0,1-3-36 0,-1 3 30 46,3-1 9-30,-3-1-38-16,3 2 84 0,-2-1-42 0,-1 1 0 0,1 0 82 0,1 2-68 0,-1-2-27 16,-1 2-1-16,1 0 114 0,0 0-70 0,-1 0-28 0,1 0-8 0,-1 0 142 0,1 6-89 15,0 6-44-15,-2 3-1 0,3 3 51 0,-2 2-52 0,2 7 0 0,-2-2-9 0,1 6-34 16,-2 2 0-16,2 4 45 0,-1 2-45 0,-1 2 0 16,0 5 0-16,0 3 10 0,0 3-10 0,0 7 9 15,0-4-9-15,-1 3 27 0,-3-2-28 0,0 1 1 16,0-3-31-16,2 6-7 15,0-14 0-15,1 1 0 0,-1-4 0 0,1-2 0 0,-1-2 0 16,0 6 0-16,2-14 0 0,0 0 0 16,0 0 0-16,0 2 0 0,-1-4 0 0,-1 10 0 15,1-10 0-15,-1 2 0 0,0 1-22 0,1 2 12 16,1 0 10-16,-2 4 32 0,2-11-32 0,0 2 0 16,0-4 0-16,0 2 0 0,0-1-24 0,0 4-3 15,0-7 25-15,0 2 3 0,2 1-2 0,-2 0-40 16,1 1-1-16,1 7 40 0,0-6-1 0,-2-1-50 15,1 2-1-15,-1-1 38 16,2 4 5-16,-2-9-49 0,0 1 0 0,0-6 26 0,0 0-53 0,0-1 31 16,0 1-5-16,0-9-36 31,0-2 35-31,0-4-12 0,0-1 43 0,0-2-214 0,0 0 95 0,0 0 61 0,-2 0 26 0,1-6-237 16,-1-5 131-16,0-9 67 0,1-6 23 0,-1-3-559 15</inkml:trace>
  <inkml:trace contextRef="#ctx0" brushRef="#br0" timeOffset="83934.11">18304 834 305 0,'-8'-8'0'0,"0"-1"0"0,1-1 0 0,2 5 0 0,0-2 0 0,-1 3 143 0,1 1-52 0,1-1-28 0,-3 1 158 0,4 3-97 0,-2 0-43 0,1 0-1 15,-3 0-68-15,-2 7 0 0,-2 7 35 0,2 0-10 16,-3 5-138-16,-1 1 69 0,-1 2 35 0,0 3-190 0,-5 3 120 16,5-5 47-16,-1 1-331 15,2 0 154-15,1-5 96 0,1-1 7 0,-2 0 25 16</inkml:trace>
  <inkml:trace contextRef="#ctx0" brushRef="#br0" timeOffset="84088.28">18269 776 709 0,'2'0'0'0,"0"0"0"0,-2 2 0 0,4-2 0 0,0 2 0 0,-1-1 0 0,1 2 396 15,4 4-180-15,1 0-89 0,1 4 571 0,5 1-322 16,-1 2-173-16,5 2-346 0,3 5 90 0,-2 1 46 16,5 0-1-16,2 4-1012 0</inkml:trace>
  <inkml:trace contextRef="#ctx0" brushRef="#br0" timeOffset="85880.57">18313 3069 707 0,'-4'0'0'0,"-3"-3"0"0,2 1 0 0,2 1 0 0,-3 1 0 0,2 0 0 0,1 0 366 0,-5 1-156 31,4 8-90-31,1 7 243 15,0 2-162-15,1 3-82 0,2 3-41 0,0 2 160 0,4-4-105 0,7 4-48 0,5-4-24 0,3-2 44 16,7-1-34-16,5-1 9 0,-2-7-83 0,4-6 40 16,1-3 1-16,-1-2-28 0,0 0 1 0,4-7 36 0,-12-12-10 0,0-3-69 31,-6-2 34-31,-5-4 1 0,-5 1 34 0,-4-5-88 0,-5 5 36 0,0-2 0 0,-11 2 0 0,-5 2 30 16,-5-3 1-16,-6 12-17 0,-2 2 31 0,-1 5-22 15,-3 7 2-15,0 2-65 16,-1 0 33-16,6 2-2 0,3 14 32 0,5 3-565 0,3 6 266 0,6 5 117 15</inkml:trace>
  <inkml:trace contextRef="#ctx0" brushRef="#br0" timeOffset="86516.09">16168 4475 1494 0,'-12'-8'0'0,"2"4"0"0,4 1 0 0,4 1 0 0,2 0 0 0,0 2 0 0,8 0 0 0,12 0 0 0,-3 4 311 0,7 5-127 0,-1 0-78 0,-1 2-35 16,2 4 2-16,-3-1-35 0,-1 2-1 15,-2 2 10-15,-4 0-67 0,-5-1 29 0,-3 5 0 16,-6-1 59-16,0 4-1 0,-1 3-20 0,-16-4 66 16,-4 0-38-16,-4-2 1 0,-4-4-39 0,1-4-66 15,-3 1 42-15,4-6-9 16,2-6 34-16,5-2-451 0,1-1 214 0,7 0 107 15,3-11 47-15,9-2-609 0,0-8 308 0,15 1 154 16</inkml:trace>
  <inkml:trace contextRef="#ctx0" brushRef="#br0" timeOffset="86661.31">16405 4486 1986 0,'0'-11'0'15,"0"5"0"-15,0-2 0 0,-6 7 0 0,-2 1 0 16,-5 0 0-16,-2 1 0 0,1 13 397 0,-5 3-171 0,6 4 188 0,0 4-189 0,3-3-93 0,4 4-48 0,3-1 281 15,2 1-263-15,1-4-102 0,12 1 0 0,9-5 0 0,11-1 0 0,5-2 0 16,9 1 0-16,2-9-620 16,3 1 249-16,2 0 204 0</inkml:trace>
  <inkml:trace contextRef="#ctx0" brushRef="#br0" timeOffset="87167.1">22142 2664 1881 0,'-7'0'0'0,"1"-1"0"0,1-5 0 0,1 3 0 0,-1 0 0 0,2 0 0 0,2 3 0 0,1 0 380 0,0 0-171 16,1 0-87-16,10 5 411 0,0 2-253 0,4 4-121 0,0 2-59 15,3-1-32-15,-2 4 1 0,2 2-23 16,-3-2-503-16,-2 2 247 0,0 2 123 16,-1-4 62-16,-2 4-848 0,4-1 445 0,-4 1 116 15</inkml:trace>
  <inkml:trace contextRef="#ctx0" brushRef="#br0" timeOffset="87330.83">22533 2583 2416 0,'0'-10'0'0,"0"2"0"0,-3 2 0 0,2 3 0 0,-3 3 0 0,-2 0 0 0,-3 0 0 0,-3 20 317 0,-3 10-140 0,-7 12 581 16,-5 8-495-16,-5 16-263 15,-1 0 0-15,-1 9 0 0,-4 7 0 0,4 3 0 0,3 2 0 16,1 5-256-16,11-20-131 0,0-1 212 16,6-1 106-16</inkml:trace>
  <inkml:trace contextRef="#ctx0" brushRef="#br0" timeOffset="87970.43">18764 626 1324 0,'-12'-9'0'0,"-3"-2"0"0,7 4 0 0,2 2 0 0,3 0 0 0,1 0 0 0,2-1 0 16,0 4 199-16,13-2-85 0,7 1-39 0,5 1 12 0,2 2-25 0,5-2 9 16,0 2-33-16,0 0-39 15,-3 0 0-15,-3 4 38 0,-1 4 0 0,-1 4-74 0,-8 2 33 16,-7 6-1-16,-6 5-27 0,-3 3 34 0,-1 4 0 15,-16 4 169-15,-2 0-92 0,-4-1-25 63,-5-2-36-63,3 1 278 0,-2 0-129 0,3 0-56 0,8-11-42 0,0-1 109 0,8-5-70 0,5-4-36 0,2-2-79 0,1-1 54 0,5-9-10 0,15-1 0 16,0 0-243-16,5-3 122 0,1-5 60 0,2-1-576 0,-4-1 304 0,-1 1 103 15,-4 2 92-15,-1 0-675 0</inkml:trace>
  <inkml:trace contextRef="#ctx0" brushRef="#br0" timeOffset="88127.09">18736 805 2304 0,'-13'0'0'0,"1"0"0"0,4 0 0 0,5-3 0 0,1 0 0 0,2 2 0 0,8-2 0 0,17 3 258 0,6-4-111 15,6 1-45-15,5 0 188 16,2 2-126-16,3 1-64 0,0 0-31 0,2 0-693 0,9 4 340 15</inkml:trace>
  <inkml:trace contextRef="#ctx0" brushRef="#br0" timeOffset="93229.87">19059 1646 133 0,'0'-7'0'0,"0"0"0"0,0 1 0 0,-1-1 0 0,-1-2 0 0,2 4 114 16,-1-2-43-16,-1 4 0 0,2-1-43 0,0 0 58 16,-2 1 9-16,2 0-57 0,0 3 0 0,0 0-34 15,0 0 1-15,0 0 30 0,0 8 17 16,0 5-17-16,-1 2 0 0,1 5-45 0,0 3 44 16,-3 5 0-16,3 5 8 0,0 2-42 15,-1 3 33-15,-1 6-6 0,2 1 5 0,-1 5-66 16,-2 0 26-16,2 1-8 0,-2 3 40 0,0 0-62 15,-2 0 28-15,2 9-5 0,-2-12 0 0,0 2-7 16,1-2 31-16,1-1 0 16,-2 0-2-16,2 7-4 0,2-9 2 0,-1-2 3 0,0 2-3 15,1-1-3-15,1-4 2 0,0 10-14 16,0-12 14 0,0 1 3-16,0-4-2 0,0 4-46 0,0-1 45 0,0 7-49 0,0-8 46 0,0 1-2 15,-2 0 1-15,2 2-37 0,0 0 35 0,0 8-5 0,0-10-2 16,0 0-34-16,0 1 34 0,0 2 2 15,0 1 0-15,0 7-37 0,0-7 32 0,0-1 2 47,0-1-3-47,0 2-31 0,0 1 0 0,3 8 24 0,-1-13-49 0,0 0 25 0,-2 0-6 0,0-5 5 0,0 3 19 0,0 4-3 16,0-13-3-16,0-3-36 47,0-3 38-47,0-7 2 0</inkml:trace>
  <inkml:trace contextRef="#ctx0" brushRef="#br0" timeOffset="93900.7">19077 1630 178 0,'0'0'0'0,"0"0"0"16,0-2 0-16,-2 1 0 0,1-3 0 0,-1 3 0 0,2-2 0 0,0-1 117 0,0-1-43 0,0 0 0 0,0 1-20 15,0-2-12-15,5-2-8 0,4 0 0 0,0 0-37 16,-1-2 1-16,4 1 33 0,0-4-25 31,-1 4 23-31,2-5 0 0,2 3 0 0,2-5-38 0,-2 4-1 0,7-8 41 0,-2 0-5 0,5 2-59 16,-1-6 0-16,5 0 40 0,3-3-28 0,5-4-3 15,-5 4 35-15,3-1-8 0,2 1-39 0,-1 0-5 16,3 0 47-16,3-2-32 0,-8 6 0 0,-1 1 18 16,-2 3 8-16,0-1-68 15,0 2 31-15,4-5-12 0,-5 6 40 0,0-2-30 0,2-1 26 0,1-1-10 16,-1-2 40-16,6-2-6 16,-4 4-26-16,-1-5-5 0,-1 3 41 0,1 0 0 0,6-6-36 15,-8 6 31-15,2-3-25 0,-1 5 6 16,-1-2-4-16,2 1-42 0,5-2 48 0,-9 7-4 15,-1 0 0-15,-1 3-71 16,-2-2 33-16,-5 8-6 0,4-6 22 0,-10 8-40 16</inkml:trace>
  <inkml:trace contextRef="#ctx0" brushRef="#br0" timeOffset="94795.41">20554 537 106 0,'0'2'0'0,"-1"0"0"0,0 0 0 0,1 0 0 0,-1-1 0 0,1 1 47 0,-2 1 0 0,2-1-31 15,0 4 27-15,-1 0-27 0,1-1 1 0,0 3 5 16,0 1-5-16,0 0 5 0,0 4-5 0,0-1 39 15,0 4-36-15,0-1-1 0,0 2 0 0,0 5 18 16,0-3-17-16,0 3 1 31,3 2-1-31,-3 1-27 0,1 1 0 0,0 6 32 0,-1-5-44 0,0 3 36 0,0 0 0 0,0 1-17 0,0 6 20 16,0-8-9-16,0 2 4 0,0-1-8 16,-1 0 5-16,0 0-4 0,-1 3 6 0,1-6 34 15,-3 2-36-15,3-5 1 0,-2 2-1 0,1-1 25 16,-2 4-19-16,4-5 1 0,-2 0-31 0,1-1 28 47,-1 0 0-47,2 2-29 0,-2 4 4 0,2-5 23 0,0 2-1 0,0-1-21 0,-1 1 20 15,1 0-5-15,0 4 6 0,0-8-23 0,-2 2 18 0,2-1-5 0,0 0 4 0,-1-1-26 16,1 4 26-16,0-7-5 0,-2 3-19 0,1-3 20 16,1 3 1-16,-2-2-2 0,-1 9 2 0,3-11-1 15,-2 6 1-15,1-1-10 0,-1 1 9 0,0 0-2 16,1 5 3-16,-3-4 6 15,2-2-7 1,0 0-1-16,-1 2 0 0,2 0 9 0,-1 0-7 0,0-1-1 0,1-4-15 0,-1 3 16 0,2-3-1 0,0 2 0 16,0 3-43-16,0-5 42 15,0 0-3-15,0 1-5 0,0 0 7 0,0 0-3 0,-1 8-1 0,1-8-10 16,-2 1 8-16,1 2 3 0,-1-2-4 16,2 5-12-16,-2-7 13 0,2 0 2 15,-2-4 13-15,2 1-13 16,-1-2-1-16,1 1 13 0,0-7-11 0,0 4 0 0,0-3-1 0,0 1-31 15,0-2-2-15,0 4 31 0,0-1 1 0,0-4-28 16,0 0 0-16,0 1 25 0,0-2-2 16,0 2-67-16,0-2 29 0,0-2 0 15,0-2-101-15</inkml:trace>
  <inkml:trace contextRef="#ctx0" brushRef="#br0" timeOffset="96600.34">20438 2628 207 0,'0'0'0'0,"0"0"0"0,0 0 0 0,0 0 0 0,0 0 0 0,0 0 0 0,0 0 94 0,0 0-28 15,0 0 1-15,-1 0-9 0,1 0-19 16,-2 0 10-16,2 0-10 0,0 0-28 0,0 0 28 0,0 0 0 15,0 0 0-15,0 2 10 0,0 2-10 0,0-1 0 16,0 5-49-16,0 0-1 16,0 3 49-16,0 3-74 0,0 4 24 0,0 5-1 15,0 1 32-15,2 2-57 0,-2 3 25 0,0 5 5 16,0-3 13-16,0-2-63 0,0-2 29 0,0 0 0 16,0-5 19-16,0 2-28 0,-2-10 10 0,2-1-1 15,0-4-79-15,0-3 48 0</inkml:trace>
  <inkml:trace contextRef="#ctx0" brushRef="#br0" timeOffset="97354.64">20488 2968 429 0,'0'0'0'0,"0"0"0"0,-1 0 0 0,-2 0 0 0,1 0 0 0,-2 0 0 0,2 0 39 0,-3 0 10 0,4 2-10 0,-2 0 45 0,-1 0-45 0,0-1 0 16,2 1 1-16,-3 2-32 16,1 3 32-16,-2-1-1 0,-2 5 0 0,0 0-39 15,-3 6 39-15,-4 5 10 0,-6 2-85 0,-1 7 36 0,-7 5 7 16,-8 9 1 0,-7 5-51-16,-11 10 39 0,-2-1-23 0,-7 1 71 0,-3 5-6 0,-2-4-22 15,-2 2-11-15,-3 2 58 0,14-15-5 0,2-1-41 16,3-2 2-16,-1 1 26 0,1 2-19 15,-9 3-1-15,16-6-32 0,-1 0 0 0,2-3 40 0,2-2-52 16,4-5 3-16,2 3 42 0,13-15-7 0,2-5-12 16,6-2 7-16,4-3 2 0,-2-2-8 15,10-4-13-15,1-5 14 0,2 0 3 16,1-2-5-16,2-2-32 0,0 0 1 0,0 0 33 16,0 0-66-16,0 0 31 0,0 0-1 0,0 0-166 15,4 0 85-15,-1 0 51 0,3-2 10 0,-1-4-268 16</inkml:trace>
  <inkml:trace contextRef="#ctx0" brushRef="#br0" timeOffset="97759.01">19508 4232 477 0,'-3'0'0'0,"-2"0"0"0,3 0 0 0,-2 0 263 0,1 0-113 0,2 0-46 0,-1 0-38 15,2 2 216-15,0 2-123 16,0 1-60-16,8 5-30 0,2 1 121 0,0 5-81 0,3 0-35 16,-1 4-87-16,1 0 25 0,0 3 0 0,0 2-219 15,-2-4 117-15,0-1 64 0,-2 4 32 0,-1-6-154 16,1-2 93-16,-1 3 22 0,-3-8 26 0,-1 0-493 15,0-7 235-15</inkml:trace>
  <inkml:trace contextRef="#ctx0" brushRef="#br0" timeOffset="97956.68">19790 4157 957 0,'7'-3'0'0,"-3"2"0"0,0-1 0 0,1 2 0 0,-5 0 0 0,0 0 0 0,0 7 227 0,0 10-86 0,-9 3 294 0,0 3-198 0,-4 9-100 0,-4 6-50 16,-1 6 75-16,-3 8-52 0,-1-2-41 0,1 5 0 0,0-1-36 0,1-1 4 16,-2-3 1-1,1 4 9-15,7-17-119 0,1-3 54 0,4-9 28 0,3-5-347 0,2-8 187 16,3-2 95-16,1-10-593 0,0 0 272 0,0-2 170 16,7-9 83-16</inkml:trace>
  <inkml:trace contextRef="#ctx0" brushRef="#br0" timeOffset="98109.99">19781 4410 1166 0,'0'0'0'0,"1"0"0"0,-1 0 0 0,2 0 0 0,-1 0 0 0,-1 0 0 0,2 0 502 0,-1 0-232 0,3 0-116 16,-1 0-49-16,2 0 82 0,0 0-74 0,7 0-38 16,-4 0-182-16,7 0 73 0,2-3 45 0,0 3-533 15,2-2 281-15,3-3 139 0,0 3 70 0,-3 0-661 16</inkml:trace>
  <inkml:trace contextRef="#ctx0" brushRef="#br0" timeOffset="98267.92">19817 4561 1144 0,'-24'7'0'0,"6"1"0"0,-1 0 0 0,8-3 0 0,5-1 0 0,3-1 0 0,1 0 518 16,2-3-240-16,0 1-110 0,2-1-70 0,10 0 115 15,4 0-88-15,4 0-43 0,1 0-79 0,7 0 9 16,-4 0 26-16,2 0-469 15,1 0 235-15,0-1 116 0,-4 1 59 0,5-6-568 0,-4 6 299 16,-3-1 58-16</inkml:trace>
  <inkml:trace contextRef="#ctx0" brushRef="#br0" timeOffset="98525.09">20252 4300 664 0,'0'0'0'0,"0"0"0"0,0 0 0 0,0 0 0 0,-2 0 0 0,-3 0 363 0,-1 1-162 0,-3 9-82 15,-1 2 184-15,-4 4-123 16,-3 4-76-16,-2-2 22 0,-1 3-44 0,0-1-1 0,0-1-43 16,3 0 128-16,3-4-69 0,4-6-30 15,4 0 1-15,4-2 45 16,2-1-38-16,0 2 10 0,11-5-47 0,10 0 98 0,3-2-49 0,6 0-25 16,3 1-21-16,-3-2-4 15,4 0 1-15,-3 0-242 0,2 0 121 0,-2 0 60 0,2 1 40 0,-5-1-248 16,-4 0 128-16,-2 0 33 15,-5 0 43-15,-2 3-630 0,0-3 301 0,-9 0 163 16,-2 0 78-16,-4 0-383 0,0 0 229 0</inkml:trace>
  <inkml:trace contextRef="#ctx0" brushRef="#br0" timeOffset="98659.81">20331 4309 1538 0,'-17'-9'0'16,"7"2"0"-16,2 3 0 0,3 3 0 0,2 0 0 0,0 1 0 0,2 0 0 0,1 12 272 0,0 8-117 0,1 9 297 0,6 9-207 0,-1 1-104 15,-1 14-42-15,-4 0-215 0,0 9 77 0,2 6 39 16,-3 3-1-16,0 4-337 16,0 5 197-16</inkml:trace>
  <inkml:trace contextRef="#ctx0" brushRef="#br0" timeOffset="104566.89">19231 2152 0 0,'0'0'0'0,"0"0"0"0,0 0 0 0,0 0 0 0,0 0 0 0,0-1 0 0,-3 1 0 16,3 0 0-16,-2-1 0 0,2-2 0 0,0 2 0 15,0-1 0-15,-1-2 0 0,1 2 0 0,0 2 0 16,-2-3 0-16,2 1 0 0,0-1 0 0,0 2 0 16,-1-2 0-16,1 3 0 15,0-3 0-15,0 3 0 0,-2-2 0 0,2 0 0 16,0 1 0-1,0-1 0-15,-1 0 0 0,1-1 0 0,0 1 0 0,0 2 2 0,-2-3-2 0,2 2 0 16,0-1 0-16,-2 1 43 0,2-4-42 0,0 4 1 16,0-1 0-16,-1 0 29 0,1-1 2 0,0 2-29 15,0-2 67-15,-2 3-31 0,2-4 10 0,0 3 27 16,-1-1-26-16,1 1 0 0,0-3-19 16,0 2 45-16,0 1-14 0,0-1-6 0,0 1-13 0,0-2 27 15,0 2 7-15,0 0-40 0,0-1 19 16,0 0 27-16,0 2-1 0,0-2-42 15,0 2 39-15,0 0-38 0,0 0 9 0,0 0 17 16,0 0-26-16,1 0-1 0,2 0 0 0,1 4-30 16,0 3 11-16,4-1 19 0,-4 2 1 0,3 0-29 15,1 0 0-15,-2 4 28 0,5 0 11 0,-3 0-42 16,-1-1 1-16,4 0 25 0,-1 1-29 0,1-1 27 16,1 3-5-16,-1-3 6 0,0-1-5 0,1 0-4 15,1 0 3-15,-1-1-22 0,1 0 29 0,-1-4-5 16,0 1-1-16,0 0-42 15,1-3 40-15,-2 3-3 16,2 0 10-16,-1-1-48 0,-2-3 1 0,-1 0 32 0,2 1-32 0,0 0 36 16,-2 1-5-16,0-3-5 0,-1 3 4 0,-1-3-5 15,3 1 3-15,-1 0 17 0,0 0-16 0,0-2-3 16,0 0 3-16,1 0 10 0,-1 0-11 0,3 0 7 16,-2 0-6-16,-2 0-34 15,4-2 34-15,-1-3 1 0,-1 0-46 0,2 0 46 16,-3 0-3-16,-1 1 13 0,3-1-14 0,-2-2-4 15,-1 2 4-15,4 0 24 0,-2-2-25 0,-2 2-1 16,2-2 1-16,0 2 23 0,1-4-22 16,1-1 6-16,-2 2-5 0,1-2-25 0,1 0 25 0,-3-1 4 15,1-2-39-15,2 3 3 16,-4 0 31-16,0-3-32 0,-1 5 1 0,0-1 23 0,-3 0 3 0,3 0-24 16,-5 2 21-1,2-1-8-15,2 1 7 0,-3-1-28 16,0 2 25-16,2-5-5 0,-2 3 4 0,2-2-29 0,-2 3 0 0,3-5 25 0,-1 0-41 15,1 0-3-15,-1-2 42 0,0-1-39 16,-1 1 35-16,2 0-4 0,-1-2 3 0,1-1 11 16,-3 1-12-16,2 1-8 15,0 0 7-15,-3 1 51 0,5-3-55 0,-2 6 4 63,-2-3 0-63,0 3 31 0,-1-4 0 0,4 5-20 0,-3-4-21 0,0 5 17 0,3-1 6 0,-3 0-33 15,0 0 1-15,1 1 25 0,-1-6-2 0,0 6-41 0,0-1 39 0,0 0 0 0,1 1-4 0,-2-1 15 32,3-4-20-32,-4 5 7 0,3-2-9 0,-1-1 60 0,0 0-52 0,-2 0 1 0,4-3 16 0,-3 5-14 0,1-2 5 15,0 0-8-15,1 2 7 0,0-1-2 32,-1-2 2-32,0 6-5 0,0-1 5 0,-2 1-1 0,3 0-1 0,-3 0 17 0,3-2-20 0,0 5 4 0,-3-3-4 0,3 0 41 15,-2 2-37-15,-1-2 0 16,3-1 17-16,0 2-15 0,-1 1 5 0,0-2-9 0,-1 0 6 0,0 2 0 15,3-4 1-15,-2 3 3 0,-1 1-4 0,-1-1 0 16,1 2 0-16,-1-1 7 0,1-1-9 0,0 4 2 16,-2-1-2-16,1-1 31 0,-1 2 0 0,0 0-27 15,1-3 34-15,-1 4-1 32,0-1-25-32,0 1-4 0,0 1 4 0,0-3-2 0,0 3 7 0,0 0 15 0,0 0-18 0,0 0-2 15,0 0 3-15,0 0 0 0,0 0-1 0,0 0 0 0,0 0-1 0,0 0-5 31,0 0 3-31,2 0 4 0,-2 0-5 0,0 0 3 0,0 0 0 0,0 0 34 16,2 0-32-16,-2 0 1 0,0 0-1 0,0 0-13 16,0 0 12-16,0 0 1 0,2 0-1 15,-2 0-98-15,0 0 46 0,0 0-1 16,0 0 46-16,0 0-189 0,0 0 83 0</inkml:trace>
  <inkml:trace contextRef="#ctx0" brushRef="#br0" timeOffset="108846.78">19521 2305 902 0,'0'0'0'0,"0"-2"0"0,0 0 0 0,0-2 0 0,0 1 0 0,0 1 0 0,0-2 0 0,0 4 0 0,0-3 341 0,0 2-152 0,0 0-66 0,0 1 142 15,0-3-113 1,0 3-57-16,0 0-29 0,1 0 75 0,-1 0-42 0,0 0-36 16,2 3 1-16,0 2 73 0,-2-1-49 0,1 2-25 15,1 1 9-15,-1 0-4 0,1 0-31 0,-1-1 1 0,2 0-43 0,-1-1-1 16,1 1 53-16,-2-2-74 16,1-1 32-16,0 0 0 0,-1 0 33 0,1-2-48 15,1-1 19-15,-1 0-8 0,0 0 0 0,-1 0-18 16,3-1 5-16,-2-5 1 0,1 1-14 0,-2 3-2 15,1-4 27-15,-1 1 7 16,-1 2 101-16,2 1-49 0,-2 1-19 0,0 1 66 0,0 0-40 0,0 0 0 16,0 0-36-16,0 1 57 0,0 4-16 0,0 2-7 15,0-1-11 1,0 1-53-16,0 0 7 0,0 1 30 0,0-1-92 0,0-3 40 16,0 2 24-16,2-2 0 0,1 0-132 0,2-3 70 15,1 1 25-15,-1-2-69 47,2 0 41-47,-2 0 28 0,1-3-5 0,-2-4-6 0,2 0 14 0,-1 2 11 0,-1-4-17 0,-3 4 138 0,2-1-60 0,-1 2-31 0,-2 0 73 0,0 2-46 16,0 2-14-16,0 0 0 0,0 0 61 0,0 0-36 0,-2 0-6 0,1 2-10 15,-1 5-4-15,1-2-9 0,-1 2 23 0,2-1-203 16,0 0 86-16,0-1 44 16,0-1 19-16,0-1-203 0,0 1 95 0,3-3 30 15,0 1-18 1,1-2 41-16,0 0-5 0,-1 0-1 0,1 0 42 0,-1 0-22 0,1-2 10 0,-2-1 139 15,-1-1-69 1,1 2-36-16,-2-1 1 0,1-1 255 0,-1 1-131 0,0 2-42 16,0 1-42-16,0 0 132 31,0 0-73-15,0 0-2-16,-1 0-119 0,-1 0 35 0,1 0 0 0,-1 0-103 0,-2 0 64 0,4 1 44 0,0 1-10 0,0-1-306 0,0-1 154 15,0 1 50-15,0-1 46 16,0 0-247-16,0 0 135 0,4 0 62 0,-1 0 31 0,-1 0-35 31,-1 0 33-31,3-2-9 0,-4 0 181 0,0 1-69 0,0-2-35 0,0 1 94 0,0 2-64 0,0-1-42 16,0 1 9-16,0 0 245 0,-2 0-127 0,0 0-28 15,-1 0-43-15,2 0-387 0,-5 0 173 0,6 0 111 0</inkml:trace>
  <inkml:trace contextRef="#ctx0" brushRef="#br0" timeOffset="111258.24">19028 2438 0 0,'0'-3'0'0,"0"0"0"0,0-1 0 0,0 2 0 0,0-3 0 0,0 3 0 0,0-2 132 16,0 3-52-16,0-3-25 16,0 3-1-16,-1-2 22 0,1-1-9 0,0 3-33 0,-2-1-1 0,2 0 26 0,0 1-23 0,0-3 9 15,0 3 3-15,0-1-11 16,0 0 0-16,0 0-3 0,0 1 12 0,0 0-1 0,0-2-6 0,0 3-27 15,0-3 25-15,0 3 2 0,0-1 9 0,0 0-53 16,2 1 1-16,1-2 34 0,2 2 4 0,-1 0-52 16,1 0 8-16,2 0 32 0,0 0-41 15,1 0-5-15,0 0 46 0,1 0-45 16,2 0 45-16,-2 0-10 0,2 2 5 0,0-1-18 16,-1 3 14-16,3-4-6 0,0 4 8 0,-3-1-13 15,2 1 9-15,-2-1-2 0,3-1 1 0,-2 1 12 16,0-1-8-16,1-1-3 0,-2 1-8 0,3 0 9 15,-1-1-1-15,-1-1-14 16,2 2 17-16,-2-2-3 16,2 0 0-16,-2 0-19 0,1 0 18 0,1 0-1 0,-1 0 2 0,0 0-20 15,-1 0 15-15,-2 0 2 0,4 0-4 0,-3 0 40 16,2 0-36-16,-1 1-1 0,0 0 48 0,-1 2-46 0,0-2 4 16,1 1 16-16,3 0-13 0,-3 0-4 15,-1-2 5-15,2 2-13 31,-1 1 12-31,1-3-2 0,2 0 8 0,-1 2-31 0,-1 1 23 0,-1-3 1 0,0 1-33 0,1 0 31 0,3 1-1 0,-5 1 0 16,0-3-6-16,1 4 4 0,-1-1-4 0,3 1 24 31,-3-3-21-31,0 1 1 0,0 1-1 0,-1-2 20 0,3 1-18 0,1-1 3 0,-2 2-1 16,-1-2-14-16,2-1 15 0,2 0-2 16,-3 0-27-16,4 0 3 0,-4 0 22 0,1 0 0 15,1 0-50-15,-2 1 48 16,1-1-6-16,1 3 19 0,-3-3-18 0,3 0 2 0,-2 2-4 0,3-2 31 15,-3 2 0-15,3-2-25 16,-2 0-1-16,1 0 16 0,1 0-12 0,-2 0-3 0,1 0-6 0,3 0 9 16,-4 0 3-16,4 0-4 15,-4 0-43-15,2 0 42 0,-1 0 2 0,5 2-44 16,-5-2 40-16,-1 1 0 0,1 1-7 0,-1 1-23 16,0-2 24-16,3 0 2 0,-3 2-6 0,-1 1 3 15,0-1-1-15,1 0 1 0,-1 1-1 0,5-1 14 16,-5-1-13-16,0 1 0 0,1-1 10 0,-2 0-9 15,3 1 2-15,0-2 14 0,-3 0-14 0,3 1-1 16,-3-1 2-16,-1 2 29 0,3-2-28 0,-1 1 1 16,0 0-1-16,-3-1 42 0,1 2-40 15,-1-1 0-15,1 0 26 0,1 2 3 0,-3-1-26 0,3-2-5 16,-4 2 6-16,2-1 0 16,2 0 8-16,-1 0-35 15,-1-2 28-15,-3 3 2 0,4-1-2 0,0-2-28 0,0 3 2 0,-1-3 21 16,1 0 2-16,-1 0-44 0,-2 3 42 0,2-2-6 15,1 1-22-15,-1-2 21 47,-1 1 3-47,-1 2-5 0,0-1-3 0,2-2 4 0,-1 2 1 0,0 1-3 0,-2-3 3 0,1 2-1 0,0 0 0 0,-1 0-33 0,1-1 33 0,-4 1-1 63,4 0 1-63,-3-1-42 0,0-1 40 0,0 1-2 0,-2-1-10 0,1 3 9 0,-1-3 0 0,-1 0-2 0,0 0-35 0,0 0-1 0,0 0 33 0,0 0-81 0,0 0 40 0,0 0-8 15,-1 0 45-15,-4-5-523 0</inkml:trace>
  <inkml:trace contextRef="#ctx0" brushRef="#br0" timeOffset="117830.54">24620 3107 815 0,'-4'0'0'0,"1"0"0"0,-2 1 0 0,-1-1 0 16,2 0 0-16,0 0 0 0,1 0 0 0,1 0 0 0,-1 0 147 0,2 0-55 0,-2 0-28 0,0 0 310 0,2 0-173 15,0 0-82-15,1 0-40 0,-2 0 319 0,1 0-170 16,1 0-100-16,0 0 138 0,0-1-114 16,0-1-58-16,0 1-27 0,0-2 237 0,0 2-138 15,3-1-64-15,6 0 33 0,1 2-135 0,5 0 0 16,3 0 0-16,3 0 0 0,3 0 0 16,7 0 0-16,3 0 0 0,7 0 0 0,6 0 0 0,7 0 0 15,6 4 0-15,6-3 0 0,5 2 0 0,5-2 0 16,9 1 0-16,-7-1 0 15,0 1 0-15,-2-2 0 0,2 3 0 0,-4-2 0 16,6 2 0-16,-17-2 0 0,-2-1 0 0,2 2 0 16,1-2 0-16,1 0 0 0,9 0 0 15,-13 0 0-15,1 0 0 0,-1-3 0 0,1-4 0 0,-1 1 0 16,14-2 0-16,-14 1 0 16,4-1 0-16,-2 0 0 0,-2 4 0 0,2-2 0 15,8 0 0-15,-14 4 0 16,0-3 0-16,5 3 0 0,-1-4 0 0,2 3 0 0,3-2 0 0,-12-1 0 15,-4 3 0-15,-1 1 0 0,-1-3 0 0,0 1 0 16,8 2 0-16,-9-3 0 0,-2 3 0 16,-1-2 0-16,2 2 0 0,1 0 0 15,-12-1 0-15,0 1 0 0,-1 2 0 0,-2 0 0 0,0-3 0 0,2 3 0 16,-7-1 0-16,-2 0 0 16,3-1 0-16,-4 0 0 0,-1 0 0 0,3 1 0 0,-7-2 0 15,-5 1 0-15,1 1 0 0,-2-1 0 0,-2 0 0 0,1 0 0 16,-7 0 0-16,3-1 0 0,-2 3 0 15,-3-3 0-15,-1 1 0 0,1 1 0 16,0 0 0-16,-2 1 0 0,1-3 0 0,-1 1 0 16,-1 1 0-16,0 0 0 0,0-2 0 0,0 3 0 15,0-6 0-15,0 4 0 0,-1-6 0 0,-5 4 0 16,1-1 0-16,-3-2-597 0,1 2 130 0,0-2 215 16,2 3 107-16</inkml:trace>
  <inkml:trace contextRef="#ctx0" brushRef="#br0" timeOffset="118038.37">28200 2695 1355 0,'0'0'0'0,"0"0"0"0,2 0 0 0,4 0 0 0,-2 0 0 0,6 0 0 0,2 0 0 0,5 1 646 0,2 9-304 15,6 4-152-15,0 3 276 0,6 1-206 0,-4 6-115 16,0 2-54-16,0 4 65 0,-2 2-59 0,-3 1-30 0,1 5 10 0,-10-8-38 0,-4 0-39 0,-8 0 0 0,-1-1 0 15,-5-2 0 1,-15 7 0-16,-9-8 0 0,-2 3-100 0,-12-4-54 0,-5 3 96 0,-9-1-916 16,-15 7 435-16,-2-4 256 0</inkml:trace>
  <inkml:trace contextRef="#ctx0" brushRef="#br0" timeOffset="118805.27">25683 890 1130 0,'0'-8'0'0,"0"3"0"0,0-2 0 0,0 2 0 0,0 3 0 0,0-3 0 0,0 4 228 0,0 1-95 0,4 1-47 16,-2 11 0-16,2 12 253 0,2 5-140 0,-2 13-86 16,0 8-37-16,-2 8 194 0,1 7-115 15,0 7-59-15,-2 20 107 0,-1 1-87 0,0 13-39 16,0 5 15-16,-1 5-26 0,-4 1-1 15,-2 17-17-15,1-21 17 0,-2 5-27 0,-1 0 1 16,0-1 0-16,1-3 28 0,-1 16 8 0,2-27-50 16,3 2-20-16,-5-3-27 0,4 9 13 0,-1 5 0 15,0 10 49-15,3-25-40 0,-1 6 0 0,-2 4 0 16,3-1 0-16,-1-4 0 16,0-2 0-16,1-30 0 0,0 0-14 0,-1-1 2 0,-1-1-1 15,0-6-27-15,0 6 23 0,2-19-3 0,0 0 24 0,-1-2-137 16,0-6 56-16,1-2 36 0,-2 2-193 0,1-18 108 15,0 0 27-15,0-8 35 16,1-2-160-16,-2-6 93 0,-1-3 38 0,2-4-272 16,-3-4 164-16,0 0 83 0,1 0 40 0,-2-12-165 15,-2-5 95-15,5-1 60 0</inkml:trace>
  <inkml:trace contextRef="#ctx0" brushRef="#br0" timeOffset="119083.58">25710 1018 1786 0,'-1'-13'0'0,"-3"2"0"0,-2 1 0 0,-3 3 0 0,6-1 0 0,-2 6 0 0,-3 2 0 0,1 0 0 0,-6 5 283 0,3 11-122 15,-7 6-52-15,0 4 15 0,-2 6-42 0,-1 3-1 0,0 4-43 16,0-1-277-16,-4 5 148 0,9-6 60 0,-1-4-580 16,4-3 323-16</inkml:trace>
  <inkml:trace contextRef="#ctx0" brushRef="#br0" timeOffset="119239.47">25659 1017 2821 0,'6'0'0'0,"2"0"0"0,1 0 0 0,-1 0 0 0,7 1 0 0,-1 2 0 0,2 6 0 16,-2 3 509-16,7 2-235 0,3 3-58 0,2 5-105 0,-1 2-111 15,4 5 0-15,-1 0-467 0,4 4 156 0,0 0 176 16</inkml:trace>
  <inkml:trace contextRef="#ctx0" brushRef="#br0" timeOffset="120637.7">29540 1235 1915 0,'-7'-22'0'0,"2"1"0"0,2 9 0 0,0 5 0 0,1-2 0 0,2 8 0 0,0 1 0 0,0 0 310 0,3 0-135 15,9 0-58-15,0 1 375 0,6 7-226 47,1 0-114-47,4-1 167 16,0 3-139-16,4 2-175 0,-4 2-5 0,3-2 0 0,-2 5 0 0,-2 0 0 0,-2 0 0 0,-1 5-485 0,-4-3 243 0,-6 1 140 0,-2 0-336 15,-3-2 232-15,-2-1 8 0,-1 2 93 0,-1-6-709 0</inkml:trace>
  <inkml:trace contextRef="#ctx0" brushRef="#br0" timeOffset="120807.04">29934 1083 1906 0,'0'2'0'0,"0"3"0"0,0 0 0 0,0 2 0 0,0 3 0 0,0 3 0 0,0 6 0 0,0 5 0 0,-4 9 633 31,-5 5-302-31,-2 7-146 0,-1 6-9 0,-2 2-69 0,1 2-34 0,1 6 11 0,1-12-155 0,4-4 55 16,-2 1 28-16,1-9-496 15,3-1 262-15,-1-2 140 0,3-16 56 0,2-5-729 0,1-8 375 0</inkml:trace>
  <inkml:trace contextRef="#ctx0" brushRef="#br0" timeOffset="120954.98">30117 1271 1667 0,'13'-7'0'0,"1"0"0"0,4 5 0 0,-1-1 0 0,8 2 0 0,-5 1 0 0,-1 0 379 0,1 0-170 0,0 4-85 0,-1 1-204 16,2 4 70-16,-5 1 19 0,0 1 1 0,-5 1-753 16</inkml:trace>
  <inkml:trace contextRef="#ctx0" brushRef="#br0" timeOffset="121132.24">30079 1489 1850 0,'-3'-1'0'0,"-1"-5"0"16,3 4 0-16,1 2 0 0,0 0 0 0,10-3 0 0,8 3 343 0,5 0-143 0,4 0-85 0,3 0-29 16,2 0-47-16,1 0 0 0,4 0-601 15,4 0 310-15,-5 0 140 0,0 0 76 0,-1 3-309 31</inkml:trace>
  <inkml:trace contextRef="#ctx0" brushRef="#br0" timeOffset="121348.37">30785 1142 1130 0,'-7'3'0'0,"-4"3"0"0,-3 1 0 0,-2 3 0 0,-3 2 0 0,-4 5 0 0,-2 2 556 0,-6 0-258 16,2 3-130-16,-3 0 217 0,11-7-178 0,3 1-84 15,8-6-42-15,0-3 72 16,10 0-57-16,0 0-19 0,7-4-9 0,18-1 103 0,5-1-65 0,11-1-34 16,2 0 162-16,4 0-228 0,-5 0-6 0,1 0 0 15,-2 0 0-15,-4 0 0 0,-1 0 0 16,4 0-265-16,-12 2 39 0,-3-1 133 0,-1 1 47 16,-4 0-732-16,-7 0 356 0,4-2 182 0,-11 0 105 0,-6 0-213 15,0 0 154-15</inkml:trace>
  <inkml:trace contextRef="#ctx0" brushRef="#br0" timeOffset="121490.27">30883 1064 1429 0,'0'4'0'16,"-1"1"0"-16,-3 6 0 0,3 5 0 0,-1 3 0 0,1 7 0 0,1 9 0 0,0 11 920 0,0 9-440 0,0 8-211 0,0 1 88 0,-3 5-160 15,-4 4-78-15,-2-3-40 0,0 3-789 0,-4 7 384 16,2-12 178-16</inkml:trace>
  <inkml:trace contextRef="#ctx0" brushRef="#br0" timeOffset="125947.68">28778 3170 1748 0,'0'-8'0'0,"0"-2"0"0,5 4 0 0,-1 1 0 0,4-2 0 0,4 4 0 0,5 2 0 0,6 1 0 0,4 0 441 0,5 0-202 0,4 7-92 31,-1 5-53-31,-2 3-29 0,0 3 0 0,-4 3-28 0,-4 3-175 0,-3 2 97 0,-10-2 34 0,-5 2-65 16,-7-2 54-16,0 1 27 0,-13-1 1 15,-6 3-133-15,-5-10 73 0,-3-2-10 0,-2-3 37 0,1-4-90 32,-1-3 49-32,2-1-17 0,8-4-142 0,2 0 89 0,6-2 49 0,6-11 24 0,5-4-330 15,2-3 168-15,19-3 98 16,12-5-141-16,6 0 115 0,2-4 57 0,8-3 28 0</inkml:trace>
  <inkml:trace contextRef="#ctx0" brushRef="#br0" timeOffset="126105.93">29387 3123 1598 0,'31'-15'0'0,"-4"0"0"0,-18 11 0 0,-6 4 0 0,-3 0 0 15,0 0 0-15,-1 1 0 0,-12 10 342 0,-4 6-152 0,-1 3 714 0,-2 1-433 0,2 4-218 16,-2 3-98-16,3-3-137 16,9 0-18-16,0 0 0 0,7 4 0 0,1-1 0 0,4 4 0 0,12-3 0 15,12-4 0-15,5 0 0 0,8-4 0 16,5-3 0-16,10 0-90 0,-5-9-246 16,0-4 187-16,0-4-1222 0,-11-1 667 0</inkml:trace>
  <inkml:trace contextRef="#ctx0" brushRef="#br0" timeOffset="126774.84">25088 3369 1197 0,'-10'1'0'0,"1"0"0"0,-3 4 0 0,3 6 0 0,-2 1 0 0,-2 8 119 0,2 7-41 0,-2 5 408 16,1 7-216-1,7 2-122-15,3-1-56 0,2 0 193 0,3-1-125 0,16-6-62 0,4 2-22 16,7-17 60-16,2-3-50 0,5-6-25 16,1-8-57-16,-1-1 1 0,5 0 40 0,-9-8-119 0,-2-13 56 0,-3-4 26 15,-4-5 1-15,-4-4-51 16,0-8 48-16,-13 6-9 0,-6-1 39 0,-1-1-161 16,0 3 69-16,-8 0 1 0,-9-2 29 15,-5 14 7-15,-6 3 10 0,-4 5-24 0,-4 7 56 0,-3 5-5 16,-6 3-32-16,9 0-59 0,3 3 30 0,2 8 4 15,8 5 29-15,5 1-145 0,0 3 65 16,14-1 41-16,4 1 0 0,0 1-677 0</inkml:trace>
  <inkml:trace contextRef="#ctx0" brushRef="#br0" timeOffset="127473.05">24742 618 913 0,'-7'-9'0'0,"3"6"0"0,2-3 0 0,2 1 0 16,0 0 0-16,4 2 380 0,12 0-171 0,6 1-87 15,4-2-42-15,3 3 159 0,4 0-92 0,-2 1-59 16,0 0-26-16,1 0 41 0,-5 0-33 0,-3 1 0 16,4 7-68-16,-16 3 35 0,-4 4 1 0,-6 5 7 15,-2 4-8-15,-6 2 1 0,-16 8 8 0,-8-5 196 16,-5 5-103-16,-3 1-51 15,-4 0-25-15,-3 2 332 0,-2 4-170 0,8-10-172 32,4-1-53-32,9-5 0 0,9-6 0 0,6-3 0 0,7-1 0 0,4-6 0 0,20-7 0 0,11 1 0 0,5-3 0 15,9 0 0-15,-4-3 0 0,5-4 0 16,-2-3 0-16,-4 3 0 0,-1 0 0 0,0-4-614 16,-11 3 170-16,-7 2 201 0,-4 1 103 0,-7-1-591 15,-3 5 347-15</inkml:trace>
  <inkml:trace contextRef="#ctx0" brushRef="#br0" timeOffset="127656.68">24642 740 1068 0,'-15'0'0'0,"-1"0"0"0,7 0 0 0,4 0 380 0,4 0-171 0,1 0-86 0,10 0-43 0,9 4 753 0,10 3-403 0,8 1-196 0,4 0-99 0,4-2 304 0,1 2-439 0,6 2 0 15,-6-2 0-15,0 0 0 16,2 2 0-16,0 0-916 0,-4 2 442 0,4 0 264 16,-12-3 119-16</inkml:trace>
  <inkml:trace contextRef="#ctx0" brushRef="#br0" timeOffset="134653.06">30610 2210 901 0,'-15'2'0'0,"4"-2"0"0,4 1 0 0,5 1 0 0,0 1 0 0,2 2 0 0,0-2 134 0,8 1-53 16,9-1 0-16,5-1 192 0,4 0-117 0,-1 0-58 0,2 1 84 16,-1-1-77-16,-3 1-33 15,-1 1 0-15,-4-1 11 0,0-1-44 0,-1 2 9 0,-6 2-9 16,0-1 18-1,-7 2-18-15,-3 3 0 0,-1 3 39 0,-1 3 9 0,-15 3-48 0,-7 5 0 16,-4 0-20-16,-6 3 19 0,1 4 1 0,-2 0 77 16,5-6-43-16,1 1-1 15,4-3-33-15,2-1 70 0,9-4-35 16,0 0 10-16,9-6-43 0,2-3-2 0,2-1 0 0,7-3-1 0,8 1-49 16,5-3 35-16,2 0-10 0,2-3 24 0,5 0-85 0,-2 0 42 15,3 0 10-15,-3 0-295 16,-5 0 140-16,-1-3 82 0,-1 1 13 31,-2-1-412-31,1 1 185 0,-6-2 127 0,-6 3-136 0,1-1 126 0,-5 2 63 0,-1-3 31 0,-2 0-389 0,0-1 216 16</inkml:trace>
  <inkml:trace contextRef="#ctx0" brushRef="#br0" timeOffset="134827.31">30542 2455 995 0,'-13'-8'0'0,"-1"3"0"0,8 1 0 0,0 4 0 0,3 0 0 0,3 0 391 0,0 0-176 0,0 0-88 16,9 0-44-16,3 0 347 0,2 0-185 0,2 7-108 16,3-3-127-16,-1-2 0 0,3 3 29 0,2-2-1 15,3 2-141-15,-1 0 66 0,0 0 38 16,0 1-1-16,0-4-515 0,0 2 276 0,4 0 147 0</inkml:trace>
  <inkml:trace contextRef="#ctx0" brushRef="#br0" timeOffset="135010.53">31143 2355 1633 0,'-1'-6'0'16,"-4"-1"0"-16,4 1 0 0,1 2 0 0,0 3 0 0,6-2 230 62,3 0-96-62,5 2-38 0,-1-2 263 0,6 3-161 0,-2-2-79 0,6 2-40 0,0 0-47 0,2 0 17 0,-2 0-11 0,2 0-344 0,0 0 173 0,-2 0 85 0,-3 0 44 0,3 0-673 0,-6 0 342 0,-5 5 170 0</inkml:trace>
  <inkml:trace contextRef="#ctx0" brushRef="#br0" timeOffset="135157.82">31201 2521 1098 0,'-12'0'0'0,"5"0"0"0,0 0 0 0,4 0 0 0,2 0 0 0,1 0 402 0,0 1-181 0,4 1-92 16,10 1 180-16,6 0-136 0,0-1-57 0,4 0-44 15,0-1-107-15,3 2 37 0,-2-2 0 16,4 1 37-16,0-1-465 0,0 1 228 0,-4-1 118 16</inkml:trace>
  <inkml:trace contextRef="#ctx0" brushRef="#br0" timeOffset="135402.94">31926 2410 1548 0,'0'-9'0'0,"0"2"0"0,0 0 0 0,0 0 0 15,0 2 0-15,2 2 79 0,7 0 1 0,4 1-41 0,3 2 476 0,7 0-238 16,4 0-109 0,7 0-70-16,7 0 219 0,7 0-140 0,7 2-68 0,8 4-19 0,5-1-15 0,-8-1-10 15,-4 1-26-15,-2 0-256 16,-3 0 128-16,-8 0 64 0,3 0 41 0,-15 0-483 15,-4 0 253-15,-5 2 126 0,-7-2-330 0,-3 2 200 16,-1-2 24-16,-11 1 83 0,0 0-466 0</inkml:trace>
  <inkml:trace contextRef="#ctx0" brushRef="#br0" timeOffset="135677.73">32330 2491 1172 0,'-12'3'0'0,"-3"2"0"0,2 4 0 0,2 1 0 0,-5 6 0 0,0-1 0 0,0 2 0 0,-2 5 0 0,-4 0 0 0,0 2 0 0,-4 2 78 0,3-6-9 0,-1 1-31 15,2-3-4-15,1-4 4 0,2-3 1 0,1 0 116 16,13-6-63-16,-1-4-27 16,3-1 1-16,3 0 150 0,0 0-88 0,12 0-36 15,2 0-9-15,8 0 164 0,2 0-105 0,2 3-51 0,4-3 100 0,7 3-66 16,-6-1-48-1,1 1-1-15,1-1-42 0,2 2 4 0,-5-2 1 0,6 2-203 16,-9-3 97-16,-1 1 53 0,-3 0 26 0,-2 0-527 16,-3-1 270-16,1 1 89 15,-11-2 81-15,-3 0-646 0,-5 0 341 0,0 0 171 0</inkml:trace>
  <inkml:trace contextRef="#ctx0" brushRef="#br0" timeOffset="135863.79">32345 2585 1166 0,'-7'0'0'0,"1"-2"0"0,-1 2 0 16,4 0 0-16,0 0 0 0,2 0 0 0,-1 5 538 0,2 7-249 0,0 2-116 0,0 6 134 0,0-1-134 0,0 5-67 15,0 3-34-15,0 0 80 0,-1 6-47 0,-2-1-38 16,3-1 0-16,0 1-295 16,-3-1 134-16,3-4 66 0,0 2-493 0,0-5 275 15,0-5 143-15,0-2 70 0,0-4-625 0,0-1 281 16,0-3 159-16</inkml:trace>
  <inkml:trace contextRef="#ctx0" brushRef="#br0" timeOffset="136180.39">31833 1961 1449 0,'0'-23'0'15,"2"3"0"-15,5 5 0 0,8 1 0 0,4 6 0 0,4 4 0 0,1 4 0 0,3 0 341 0,-2 7-151 0,2 10-66 0,-2 0 129 0,-4 7-108 16,-3 0-53-16,-3 5-26 16,-5-4-62-16,-1 6 45 0,-6-4-10 0,-3 1-85 0,0-4 42 0,-9 1 1 15,-2-2 41-15,-5 4-130 16,-1-9 60-16,-5-4 36 0,-1 0-1 0,-3-6-104 31,3-1 11-31,-5-2 55 16,4-2-318-1,2-3 166-15,3 0 49 0,3-5 52 0,4-5-278 0,-1-4 153 0,12-3 91 0,1-5-240 0,1-6 161 0,15 0 80 0</inkml:trace>
  <inkml:trace contextRef="#ctx0" brushRef="#br0" timeOffset="136338.97">32098 1913 1406 0,'8'-6'0'0,"-4"2"0"0,-1 2 0 0,0 2 0 0,-3 0 0 0,0 2 0 0,0 10 0 0,-6 6 281 0,-4 4-120 15,-1 2-62-15,0 4 383 16,2-1-227-16,0 2-108 0,4 0-54 0,3-2 154 16,0 1-105-16,2 6-41 0,0-10-82 0,12 1 19 0,6-4 1 15,4-3 0-15,2-2-294 0,4 1 157 0,3-9 63 0,-2-4-533 16,1-2 302-16,1-2 67 0,-2 0 104 0,-4 0-585 16,-4-9 320-16,-7-1 161 0</inkml:trace>
  <inkml:trace contextRef="#ctx0" brushRef="#br0" timeOffset="136607.57">32286 1833 1315 0,'-5'-12'0'16,"0"0"0"-16,3 3 0 0,2 3 0 0,0 1 0 0,8 1 0 0,6 1 0 0,-2-2 219 0,2 5-95 0,1 0-42 0,-1 0-17 0,-3 0-26 15,0 5 0 1,0 2 9-16,-5 4-159 0,-3 0 74 0,-3 4 38 0,0 0 1 0,-2 1-74 15,-10 3 65-15,-3-3 19 0,-1 0 62 16,-4 0-89-16,0-3 36 0,2-2-52 0,-2 2 159 0,7-3-83 16,-1-2 0-16,2-2 215 15,3-1-115-15,4 1-36 0,1 0-27 0,4-6-57 16,5 0 14-16,16 0 0 0,3 0 0 16,8 0-98-16,1-3 59 0,1-4-9 15,2 3-348-15,2-1 181 0,-4 0 101 0,4 0 21 0,-8 3-565 0,-2 0 276 16,-5 2 153-16</inkml:trace>
  <inkml:trace contextRef="#ctx0" brushRef="#br0" timeOffset="136780.96">32423 2147 1731 0,'-9'0'0'0,"1"0"0"15,0 0 0-15,4 0 0 0,3 0 0 0,1 0 0 0,0 0 0 0,10 0 0 0,7-1 0 0,4-1 531 0,5 0-251 0,0-2-120 16,5 1-66-16,-2 1-27 0,1-2 0 0,0 1-18 15,-2 0-449-15,-3 1 219 0,-2 0 110 0,-3 2-603 16,-1 0 347-16,0 0 178 0,-7 0 6 16</inkml:trace>
  <inkml:trace contextRef="#ctx0" brushRef="#br0" timeOffset="136953.6">32609 1976 1933 0,'-12'-3'0'0,"4"1"0"0,1 2 0 0,1 0 0 0,0 0 0 0,5 2 0 0,-1 8 0 0,2 4 0 0,0 3 342 16,0 3-142 0,0 1-86-16,0 2 130 0,0 2-103 0,3 1-51 0,0 2-273 0,0 3 120 0,-2-2 47 15,2-4 27-15,-3 2-543 0,0-1 285 0,0-2 143 16,0 1 82-16,0-6-319 0,0-2 93 0,0-6 119 16</inkml:trace>
  <inkml:trace contextRef="#ctx0" brushRef="#br0" timeOffset="137145.71">32898 1851 1792 0,'0'0'0'16,"-2"0"0"-16,-1 0 0 0,0 0 0 0,-3 0 0 0,5 1 0 0,-2 11 0 0,-1 3 505 0,1 4-233 0,-1 7-116 15,-3 2-50 1,2 3-69-16,1 0 2 0,-4 6 0 0,3-3-261 0,2 4 130 15,-2 3 75 1,0-9 23-16,2 0-555 0,1-4 278 0,2-4 138 0,0-2-447 0,0-3 261 0,0-9 145 0</inkml:trace>
  <inkml:trace contextRef="#ctx0" brushRef="#br0" timeOffset="137422.22">33198 1855 1446 0,'-3'-4'0'0,"-2"1"0"16,2 3 0-16,-1 0 0 0,-1 0 0 0,-4 1 0 0,-2 14 136 0,-3 9-54 0,-4 6 1 0,-1 7 338 0,-1 7-190 47,-3 3-97-47,0 10 93 0,7-7-100 0,2 0-43 0,7-4-1 0,5-5-69 0,2-5-1 0,0-2 36 16,11-14-10-16,7-6-170 0,0-4 86 0,3-5 41 15,0-4-196-15,3-1 129 0,-7 0 49 0,3-9-32 0,-3-8-52 0,-1-4 9 16,-1 1 44-16,-3-6-131 15,-7 3 80-15,-2-2 15 0,-3 0 26 0,0 4 13 0,-4 1 11 16,-8 1-9-16,-4 6 9 0,0 4 8 0,-4 4-8 0,4 3 0 16,-3 2-254-1,1 0 117-15,4 0 73 0</inkml:trace>
  <inkml:trace contextRef="#ctx0" brushRef="#br0" timeOffset="153736.35">23959 3217 625 0,'-2'0'0'0,"-3"0"0"0,-1 0 0 0,1-3 0 0,2 3 0 0,-3-4 0 0,2 3 269 16,2-2-115-16,-3 2-48 0,3-1 89 0,1 1-78 15,-1-1-39-15,1 2 24 0,-1-2-33 0,-1 1 10 16,2 0-42-16,1 1 54 0,0-3-27 0,0 3 0 31,0-1-26-31,0 0 45 0,0-1-9 0,0 0-36 0,0 2 0 0,0-2 52 0,0 1-25 0,-1-1 9 16,0 0-2-16,-2 2 1 16,3-1-34-16,-1 1-16 0,-1-1 16 0,0-2 9 15,1 3-9-15,-1-2 20 0,-1 2-20 0,-1 0-1 31,3 0 1-31,-2 0 23 0,0-2-24 0,-2 2 1 0,0 0-1 0,2-1 27 0,1 1 0 0,-2-2-17 16,1 2 34-16,0 0 1 0,1 0-45 0,-2 0 48 16,3 0 9-16,0 0-56 0,0-2-1 0,-1 2-38 15,-1 0 0-15,2 0 38 0,-1 0-19 0,2 0-19 16,0 0 0-16,0 0 0 16,0 0 0-16,3 0 0 0,5-2 0 0,1 2 0 15,1-1 0-15,5 0 0 0,-1-2 0 0,5 3 0 16,2-4 0-16,2 1 0 0,2-1 0 15,6 0 0-15,2-1 0 0,2 0 0 0,7 1 0 0,0-1 0 16,2 0 0-16,4-1 0 0,1 2 0 0,3 1 0 16,7 0 0-1,-10-1 0-15,1 2 0 0,0 0 0 0,-1 2 0 0,0-3 0 0,3 3-106 16,-11-3 27-16,0 2 12 0,-2-4-363 16,0 5 196-16,-2-3 97 0,4-1 40 0,-10 0-448 15,-2 0 253-15,1 2 127 0,-3-2 63 0,-1 0-239 16,2-3 142-16</inkml:trace>
  <inkml:trace contextRef="#ctx0" brushRef="#br0" timeOffset="158096.93">24408 1443 424 0,'0'0'0'0,"-2"0"0"0,0 0 0 0,-3 0 0 0,4-2 0 0,-1 2 0 0,0-1 152 0,1-2-55 0,-3 3-27 31,3 0 11-31,-1-1-67 0,2 1 0 0,0 0 29 0,0 0-29 0,0 0 29 16,0 0 11-16,3 0-38 0,2 0 25 0,0 4-1 16,1 0 0-16,-2 3-18 0,4-1 27 0,-1 1-10 15,-1 1-5-15,1 0-19 0,-1 1 15 16,0 3 5-16,3-1 0 0,-3 0-28 15,3 3 26-15,-3-1 3 0,3 1-12 0,-1 3 18 0,-1 0-9 16,0-2-30-16,2 4-1 16,-1 0 24-16,0 0 4 0,3 1-38 0,-3 1 35 0,-2-1-4 15,5 0 4-15,-1-1-49 0,0 0 46 0,4 1-2 16,-3-1 0-16,0-3-55 0,3 0 52 0,-3 1-5 16,3-2-9-16,1 3 14 0,-3-6-2 15,1-1-40-15,0 3 38 0,0-2-2 0,0 0 1 0,4 2 41 16,-7-2-4-16,5-2-37 15,-4 0 0-15,1 2-34 0,1-3 34 0,0 4 3 0,-2-2-2 16,1-2-28-16,-2 1 27 0,3 1 1 0,-3 0-34 0,1 2 34 16,1-3-3-16,-2 2 56 15,3 0-26-15,-2-1 0 0,1-2-27 0,4 5-30 16,-3-4-3-16,0-1 26 0,0 1 5 0,1 0-35 16,-2-3 35-16,4 5 4 0,-3-1-5 15,-2 0-38-15,3-1 37 0,-3 0-1 0,3 1 38 0,-2 1 3 16,-1-3-38-16,0 0-30 0,2-2 28 0,-5 3-7 15,5-4 5-15,0 2-9 0,-2-1 10 0,0-1 5 16,0 0-4-16,1-1-22 0,1-1 21 0,-1 3 3 63,0-4-2-48,-1 2-31-15,2-2 29 0,1 1-8 0,3 0-23 0,-5 0 23 0,3-3 1 0,0 3-35 0,2-2 35 0,-1-2-1 0,4 5 1 0,-4-5-46 0,2 2 44 0,-1 1-4 16,-2-2 3-16,2 0-44 0,4 4-1 0,-5-5 33 0,1 0 6 0,0 4-20 15,2-3 17-15,-3 1-5 0,5-2 39 0,-3 0-35 16,0 0 1-16,2 0 39 0,-2 0-38 0,2 0 0 16,1-2 2-16,-3-3 6 0,-1 2-6 0,-2 0 6 15,2-3-5-15,-2 1 5 0,5 1-2 0,-6-2-1 16,1 1 2-16,-3 0-23 0,4-2 22 0,-1 0-1 16,2 0-16-16,-3 0 15 0,-1 0-3 0,0 1-20 15,1-3 20-15,-2 1 1 0,4-4-4 0,-3 5 8 16,-3-5-5-16,5 1 0 15,-4-2-1-15,1-1 3 0,4-4-5 0,-3 4 3 0,-1-3 0 0,2-2 24 16,1-1-22-16,3-2-1 0,2 0 27 0,-2-1-25 16,0 0 1-16,2-2 9 0,0 0-8 15,-1-1 0-15,4-4 2 0,-4 6-46 16,-4 0 0-16,2-3 42 0,-1 2 0 0,0 2-37 16,2-6 31-16,-2 9 4 0,-3-1-8 0,2 0-20 15,-3-2 18-15,7-2 2 0,-6 2 47 0,2 3-44 16,-2-2-5-16,4-2 34 0,1 0 1 0,2-4-31 15,-1 5 6-15,-1-2 43 16,0 1-39-16,0-2-3 0,0 1 9 0,4-5-11 0,-6 5 8 0,0 4-2 16,-1-3-32-16,-1 1 32 15,0 2 0-15,1-3-32 0,-6 7-1 0,1 0 30 16,0 2-5-16,-1 1 7 0,-1-2-7 0,5 0 0 16,-6 4-4-16,2-1 44 0,1 0-40 0,2 1 2 15,-2-1-3-15,3-1 50 0,-2 4-45 0,-1-1 0 16,-1 2 36-16,0 3-34 0,-1-2 7 0,0 1-7 15,-3 5 54-15,0-1-50 0,-1 1 8 0,1 2-8 16,-2 0 5-16,0-2-1 0,2 2 3 0,0 0-13 16,-1-2 10-16,-1 2 0 15,-1 0 1-15,1 0-35 0,0-1 32 0,-2 1 1 16,1 0-2-16,-2 0-90 0,0 0 41 0,1 0-9 16,-1 0-14-16,0 0 25 0,0 0-1 0,0 0-212 15,0 0 107-15</inkml:trace>
  <inkml:trace contextRef="#ctx0" brushRef="#br0" timeOffset="164102.97">26456 1942 1168 0,'-3'-5'0'0,"2"-2"0"0,-2 2 0 0,1-2 0 0,0 4 0 0,1 1 0 0,-2-3 0 0,3 4 0 0,0-1 157 0,-1 0-50 16,1 2-40-16,0 0 82 0,0 0-56 0,0 0-28 0,0 2 0 0,0 3 57 15,1 3-47-15,2 1 0 0,-2 2-38 0,1-1 75 16,0 1-37-16,-2 3 8 16,1-2-62-16,1-1 15 15,-2-2 1-15,1 0-67 0,-1 3 33 0,3-4 9 0,-3-2 25 0,1 0-84 16,-1-1 42-16,1 0 0 0,-1 1 28 0,2-4-74 0,-2 1 22 0,1-3 0 15,-1 0 13-15,3-3-41 16,-3-3 18-16,0-6-2 16,0 0-35-16,0 1 33 0,0-2-13 0,0 2 84 0,0 0-49 0,-3 1 0 15,0 1 6-15,-2 3 76 0,1 0-37 0,-1 4 0 32,-1-1-38-32,2 3 137 0,1 0-62 0,0 0-22 0,-1 0 13 0,1 0-9 15,2 4 4-15,1 1-3 0,0 0-54 0,0 0 18 0,0 0 14 0,4-2-96 16,3-1 50-16,-1 0 17 15,1 0 0-15,-2-2-61 0,2 0 37 0,-3 0 8 16,1 0 1-16,-1-2 42 0,-1-3 0 0,-3 0-40 16,0 1 126-1,0-1-53-15,0 2-27 0,0 1 7 0,-3 0 5 0,-6 2 15 0,1 0-45 16,-3 0-4-16,4 0 16 0,-1 0 16 0,2 0-16 0,2 4-376 16,1-1 180-16,1 2 82 15,2 0 48-15,0 0-607 0,2-1 308 0</inkml:trace>
  <inkml:trace contextRef="#ctx0" brushRef="#br0" timeOffset="165124.67">27206 1414 419 0,'0'-5'0'0,"0"1"0"0,0-1 0 0,-1 2 0 0,-1-1 0 0,2-1 0 0,-2 2 0 0,0 1 163 0,1 1-63 0,-1 0-31 16,1-2 8-16,-4 3 10 0,4 0-49 0,-1 0 0 15,1 0 16-15,-2 0-17 0,1 0 1 0,-1 0-27 16,0 3 26-16,1 1 1 0,-2 0 0 0,1 2-21 16,0-1 30-16,-1 1-9 0,-1 0 0 15,-2 1-12-15,3 0 5 0,-4 0 5 16,0 1-5-16,1-1 3 0,-3 2-4 0,1 1-36 15,-2 0-2-15,2 1 38 0,-4-1 6 0,0 1-57 16,3 1 22-16,-4 0 0 0,2 2 21 0,-1-1-30 16,-4 1 29-16,3-1 0 0,2 1-14 15,-3 0-27-15,2-1 27 0,-3 3 8 16,1 0-47-16,0 0 43 0,0-2-6 0,0 1 5 16,-1 1-11-16,1-2 10 0,-3 7 0 0,2-5 9 0,1 1-10 0,-1 0 1 15,-3 0-1-15,2-2 39 0,-3 6-35 0,6-3-3 16,0-3 1-16,-1 1 25 15,-1 1 3-15,4 0-27 0,-3 0 34 0,4-3-3 16,-1 1-21-16,1-1-4 0,-2-2-23 0,4 1 24 16,-5 4 10-16,2-5-42 0,-1 2 0 15,-1 1 32-15,1-1-2 0,-3 1-41 0,-2 4-1 0,2-5 39 16,0 3-9-16,-1 0-22 0,0-2 16 0,0 4 9 16,-3 1-18-16,4-4 15 0,0 1-8 15,2-2 7-15,-3 0 38 0,1 6 1 16,0-8-37-16,3 3 10 0,-3-1-8 0,2-1 0 15,-3 1 5-15,-1 3-16 0,2-2 15 0,3-4-3 16,-2 2 5-16,1 1-46 0,0 0 42 0,-4 2 0 16,6-3-20-16,-2-1 13 0,4-1 4 0,-2 1 0 15,3-2-22-15,-4 3 15 0,3-3 3 16,3 0-5-16,-4 1 5 0,4-1 0 16,-1 2-3-16,-4-1 1 0,2-2 1 0,2 1 1 0,-2 0-1 0,-2 3 7 15,0-1-7-15,1 3 2 16,-3 0-5-16,0-1 4 0,0 2 0 0,0 1-9 15,-3 0 9-15,-1 4-2 0,1-5 2 0,-1 2-7 16,3-1 6-16,-4 0 0 0,4 2-1 0,-5 1-3 47,6-4 3-47,-1 0 0 0,-1-3 0 0,4 2-30 0,-1-2 29 0,-1 2-1 0,5-4-46 0,-1-1-3 0,1 1 47 0,-1 3-4 31,1-1-25-31,-3 5-8 0,1-5 32 16,0 4-56-16,-4 3 25 0,2 1-9 0,-3 0 32 0,-3 5-12 0,2-2 9 0,-3 1-9 0,1-1 6 0,-7 5 48 0,3-1 0 15,-10 7-51-15,3-1 47 0,-4 3 3 16,-4 2-39-16,-3 5 8 0,-6 6-36 0,1-2 12 16,3 2 20-16,-6 1-63 0,1 0 29 0,-2 5 3 31,-9 5 24-31,11-7-26 0,-4 0 0 0,-1 4 14 0,-2-1 9 0,0 2-31 0,-8 8-7 0,14-14 20 16,-3 0-42-16,2 0 21 15,5-3 0-15,3-3-99 0,-4 1 51 0,19-15 40 0,4-6 1 16,5-4-46-1,6-10 38-15</inkml:trace>
  <inkml:trace contextRef="#ctx0" brushRef="#br0" timeOffset="165933.6">26424 2029 770 0,'0'-3'0'0,"0"-1"0"0,0 1 0 0,0-2 0 0,0 3 0 0,0-1 0 0,0-1 0 0,0 1 268 0,0 3-115 0,0 0-57 16,0 0-30-16,0 0 67 31,0 0-53-31,0 0 0 0,0 0 40 0,0 0-41 0,0 8 0 0,0-1-32 0,0 2 2 0,0-1-11 0,0-2-1 16,0 2-48-16,2-1 24 0,-2 0 10 16,2-2 14-16,1-2-43 0,0 0-1 0,0-1 45 0,0-2 9 0,1 0-49 15,-1 0-2-15,0 0 1 16,0-4-49-16,1-3 36 0,-3 1 9 0,-1-1-14 15,0 0 25-15,0 0 7 0,0 1-9 0,0 4 43 16,-5 0 3-16,-4 2-37 0,-1 0-1 0,-3 0 75 16,3 4-33-16,-2 5 0 0,1 2-24 0,2-2 47 15,2 2-25-15,0 0 1 0,2 1-57 0,3 0 35 16,1 0 21-16,-1-4-95 0,2 1 36 16,0-4-2-16,3 1 38 0,4-5-107 0,1 2 50 0,1-3 13 15,2 0 1-15,-2 0-64 16,2-8 41-16,-4 1 0 0,1-5 14 0,-3 1 45 15,-2 1 0-15,-2-3-39 0,-1 4 53 0,0-3-1 16,0 2-43-16,-1 3 114 0,-4 0-51 0,-5 3-19 16,2 1 1-16,-3 3-67 0,2 0 45 0,0 0 16 15,3 0-15-15,0 7-155 0,4 0 74 0,1 4 36 16,1-2 3-16,0 1-221 0,0 1 118 0,8-4 38 16,1 3-161-16,3-5 108 15,-1 2 45-15,0-5 36 0,2 1-12 0,-5 0 0 16,3-2 40-16,-3-1 93 0,-1 0-42 0,-4 0-26 15,-1-1 0-15,-2-5 294 0,0-1-160 0,0 0-76 16,-5-3-35-16,-4 3 393 0,0 0-195 0,-2 2-48 16,2 0-82-16,0-2 9 0,3 3-50 0,1 2-188 15,2 0 94-15,2 0 47 16,1 2 0-16</inkml:trace>
  <inkml:trace contextRef="#ctx0" brushRef="#br0" timeOffset="175043.89">26382 2094 697 0,'-5'0'0'0,"-2"0"0"0,2 0 0 0,0 0 0 0,-2 0 0 0,3 0 0 0,-2 0 0 0,4 0 0 0,-1 0 95 0,-2 0-28 16,2 0 10-16,2 0 72 0,-2 0-55 0,1 0-28 16,1 0 0-16,0 0 26 0,0 0-17 0,1 0-10 15,0 0-26-15,0 0 136 0,0 0-69 0,0 0-33 16,5 2 163-16,8 1-103 15,1 0-48-15,6 0 138 0,5-2-92 0,6 2-46 0,9-3 9 16,2 0 15-16,8 0-36 0,6 0 1 0,4 0-36 0,8 0 36 16,17 0 9-16,-7 0-45 15,6 0 1-15,2 2 4 0,-2-1-4 0,-1 3-1 16,6-1-135-16,-22-1 62 0,-5 0 37 0,-3 1-85 16,-8-3 45-16,-4 4 34 0,1 1-1 0,-18-5-129 15,-3 3 57-15,-2-3 40 0,-7 2-3 0,-5 0-8 16,4 0 3-16,-9-2 3 0,-5 0-5 15,-3 0 62-15,0 0-53 0,0 0 14 16,0 0-35-16,-8 0 7 0,0-4 39 0,-7-1-354 16,-2-1 161-16,-4 0 84 0,-2 2 31 0,-2 3-577 15</inkml:trace>
  <inkml:trace contextRef="#ctx0" brushRef="#br0" timeOffset="175349.78">26852 1864 1383 0,'0'-9'0'0,"0"2"0"0,0-3 0 0,0 3 0 0,1-1 0 0,2 2 0 0,1-2 231 0,5 5-96 0,0 0 108 15,5 1-102-15,5 2-42 16,0 0-36-16,4 2 160 0,3 8-92 0,1 3-47 0,-2 5 1 0,3 2-28 16,-4 0-19-16,-6 4 0 15,-4 1 0-15,-2 1-100 0,-5 0 49 0,-2 6 36 16,-5-6-167-16,0-1 91 0,-9-1 45 0,-6-4-127 16,0 1 80-16,-2-3-3 0,2-8 33 0,2-4-556 15,6-3 272-15</inkml:trace>
  <inkml:trace contextRef="#ctx0" brushRef="#br0" timeOffset="182804.15">11297 8332 1332 0,'-4'-7'0'0,"-6"2"0"0,2 3 0 0,-1-4 0 0,4 5 0 0,2-2 0 0,0 3 0 0,1-2 272 0,2-1-118 16,0-1 285-16,5 1-205 0,9-3-99 15,9 2-49-15,4-3 343 0,6 0-196 0,6-3-88 16,1 2-59-16,4 0 109 0,1-1-79 0,0-2-41 15,3 4-75-15,6-5 0 0,-9 6 0 0,-1-1 0 16,-3 3 0-16,-5 1-40 0,-6 3 29 0,3 0-547 16,-15 0 292-16,-6 0 91 0,-6 0 95 0,-3 0-798 15,-2 2 411-15,-1-1 219 0</inkml:trace>
  <inkml:trace contextRef="#ctx0" brushRef="#br0" timeOffset="183013.26">11771 8047 1440 0,'-5'-8'0'0,"1"5"0"0,2-1 0 16,2 3 0-16,0-1 0 0,4 0 0 0,9 1 0 0,6 1 552 0,3 0-258 0,4 0-128 0,2 0 168 0,-1 0-149 15,4 0-64-15,-5 1-34 16,3 7-24-16,-5-1-1 0,0 4-24 16,-4 0-110-16,0 3 64 0,-10 0 18 0,-6 4 0 0,-4 0-140 0,0 3 83 0,-9 1 43 31,-10 3 9-31,-3-2-302 0,-6-2 157 0,-2 0 16 0,-1 0-450 0,-4 0 269 15,2-1 124-15,5-1-172 0,-1-3 158 0,2 0 79 16</inkml:trace>
  <inkml:trace contextRef="#ctx0" brushRef="#br0" timeOffset="183342.09">11791 8510 1189 0,'0'0'0'0,"0"-3"0"0,0-3 0 0,0 2 0 0,0-1 0 0,-1-2 0 0,-1 0 0 0,1 1 344 0,-1-1-153 0,-1-1-77 16,0 2 28-16,-1-3-43 0,-2 3-35 0,-3 1 51 16,0 1-38-16,-2 3-1 0,-5 1-38 0,-1 0 84 15,-3 1-47-15,-2 10 1 0,0 4-39 16,1 0 214-16,1 6-108 0,3 0-43 0,2 0-35 0,10 1 142 16,0-3-84-16,5 1-43 15,0 1 13-15,10-2-19 0,8-2-38 0,3 1-36 16,5-3 0-16,1 2 0 0,-1-2 0 0,1 4-121 15,-5-4 50-15,-7 0 55 0,-1 1 26 16,-3-1-77-16,-6 2 48 0,-4 0-13 0,-1-2-29 16,-3-3 74-16,-11-2-16 0,-6-1-49 15,-5-6 71-15,-3 0-17 0,0-3-26 0,0 0-280 0,3-11 136 0,-2-4 70 16,5-3 35-16,-4-5-517 0,12 1 276 0,3-1 133 16,6-1 67-16,2 1-262 15</inkml:trace>
  <inkml:trace contextRef="#ctx0" brushRef="#br0" timeOffset="184029.4">12378 8161 1690 0,'0'-1'0'0,"0"-5"0"0,0 3 0 0,0-2 0 0,0 5 0 0,0 0 0 0,0 0 0 0,0 0 0 0,0 10 0 0,2 4 322 0,1 3-148 0,0 4-68 0,-3 3-35 0,0 1 5 0,0 3 1 0,0 1-31 0,0-5-20 0,0 1 11 0,-4 0-1 0,-4-3 83 47,0-3-41-47,0 1 9 0,2-9-50 0,0-1 182 0,1-3-91 0,1-4-46 0,2-1-23 0,1-1 86 0,1-1-59 0,1 0-24 0,15-5-1 0,2-1-51 16,3-1 0-16,5 2 36 0,0 1-156 0,4 1 73 16,2-1 37-16,0 4-68 0,2 0 52 0,5 0 36 0,-7 0-10 15,-1 0-164-15,-2 0 80 0,-2 4 8 16,-3 0 32-16,0 4 61 0,-10-1 3 0,-5-1-67 15,-4 1 19-15,-2 0 345 0,-3 1-163 0,0 2-87 16,0-1-77-16,0 5 0 16,-2-2 0-16,-2 4 0 15,-1 0 0-15,1 4 0 0,2 0 0 0,-1 0 0 0,3 1 0 16,0 2 0-16,0-1 0 0,0 5 0 0,0-6 0 0,5 2 0 16,0 0 0-16,-1-1 0 0,-1 2 0 0,-3-4 0 15,0-2 0-15,0-1 0 0,0-4-26 0,-3 1-194 16,-7-2 84-16,-2-3 44 0,-3-3 33 0,-3-2-156 15,-3-3 89-15,-1 2 45 0,-3-3-10 0,0 0-450 16,0-11 252-16,-2-10 126 0,-1-8 63 0,2-5-564 16</inkml:trace>
  <inkml:trace contextRef="#ctx0" brushRef="#br0" timeOffset="184172.48">12346 8257 2264 0,'0'-11'0'0,"0"2"0"0,0-2 0 0,0 4 0 0,5 1 0 0,9-5 0 0,6 6 0 0,6 2 0 0,5-2 381 15,5 1-172-15,9 4 175 0,4 0-165 0,-1 0-96 16,-1 0-43-16,2 0-166 0,-3 0 61 0,-3 7 31 16,2 2 9-16,-16 1-667 15,-6 3 344-15,-6 1 172 0</inkml:trace>
  <inkml:trace contextRef="#ctx0" brushRef="#br0" timeOffset="184343.24">12246 8688 2282 0,'-20'1'0'0,"3"2"0"0,6 1 0 0,6-1 0 15,-1 1 0-15,6-1 425 0,12-2-194 0,13 0-98 0,7-1 376 0,6 0-237 0,3 0-193 16,1-1-79-16,0-3 0 0,4 0 0 0,-5 0 0 0,2-2 0 0,7 2-396 16,-10 0 63-16,-1 2 185 15</inkml:trace>
  <inkml:trace contextRef="#ctx0" brushRef="#br0" timeOffset="185334.93">13377 8361 1021 0,'-9'-3'0'0,"1"-2"0"0,2 1 0 0,0 2 0 0,2-1 0 0,-1-2 224 0,3 4-98 0,2-2-45 0,0 0 196 0,10 3-119 16,3-3-61-16,6 1-21 0,1 2 97 16,6 0-68-16,0 0-35 0,0 0 1 0,0 5-10 15,2 1 9-15,-4 5-33 0,-4 0-49 0,1 3 24 16,-7 2 1-16,-1 4-53 15,-2 2 48-15,-9-1-9 0,-2 4 38 0,-1-1-77 0,-12 5 34 16,-7-3 1-16,-7 3-3 0,-2-7-51 0,-2 0 23 0,-1-5 23 16,0-3-6-1,0-8-47-15,1 3 20 0,6-7 13 0,5-2-208 0,1-4 111 16,7-9 45-16,4-4-356 0,5-7 193 0,3 3 110 16,3-4 51-16,11-1-357 0</inkml:trace>
  <inkml:trace contextRef="#ctx0" brushRef="#br0" timeOffset="185586.71">13782 8083 1852 0,'-6'-2'0'0,"0"-1"0"0,-3 0 0 0,4 3 0 0,-2 0 0 0,0 0 0 0,-2 3 327 0,-1 5-145 0,1 9 93 0,-2 2-124 15,2 7-57-15,-1 4-29 0,0 0 256 16,2 5-142-16,1 7-62 15,4-4-45-15,2 2 162 0,1 1-172 0,0-1-62 16,4-4 0-16,10 3 0 0,2-9 0 0,4-4 0 0,-1-4 0 0,4-2 0 16,1-2 0-16,2-2-197 0,-5-6 105 0,0-4 65 15,2-1 32-15,-5-4-737 0,2-1 348 16,2 0 163 0,-6-12 96-16,-1 0-540 0,-1-2 314 0</inkml:trace>
  <inkml:trace contextRef="#ctx0" brushRef="#br0" timeOffset="185912.58">14066 8301 1588 0,'-6'-5'0'16,"2"3"0"-16,-2-2 0 0,0 4 0 0,0 0 0 0,-2 0 0 0,2 0 277 0,1 6-120 0,-1 6-60 0,0 3 113 0,1 4-77 0,4 2-52 15,0 1-1-15,1 0 102 0,0 3-72 16,0-1-37-16,6 0 10 0,7-3-71 0,-2-3 0 0,5-1 24 15,0-5-105-15,2-3 52 0,4 0 37 0,-3-8-103 16,-1-1 60-16,1 0 30 0,0-2 0 0,-2-12-57 16,0-1 5-16,-3-3 27 0,-5-3-28 15,-1-3-57-15,-2 0 29 0,-5-1 31 0,0-4-8 0,-1 5 12 16,0 0 13-16,-5-2 5 0,-6 4 35 16,-4 1 0-16,-2-1-39 0,-4 9 147 15,0 1-65-15,0 7-33 0,0 3 10 0,-1 2 42 16,2 0-29-16,2 0-2 0,4 7-18 0,4 2-32 15,3 4 36-15,4 1-15 0,1 1 33 0,2-1-379 16,0 1 164-16,10-5 84 0,5 1-550 0,0 1 297 16,5-3 141-16</inkml:trace>
  <inkml:trace contextRef="#ctx0" brushRef="#br0" timeOffset="186323.34">14566 8029 939 0,'-14'0'0'0,"3"2"0"0,2-1 0 0,1 2 0 0,2-1 441 0,6 3-207 0,0 0-99 15,6-2-50-15,11 1 202 0,5 0-126 0,4-1-54 16,4 0-39-16,3-2 9 0,1 0-41 0,2-1 0 15,0 0-69-15,3 0 43 0,-8 0-8 0,1 2-50 16,-5 1 43-16,-2 0-1 16,-3 1 42-16,-2 7-61 0,-14 2 25 0,-6 5 1 0,0 3 0 0,-13 5 77 15,-13 6-28-15,-8 6-33 0,-5-1-24 0,-3 1 148 16,-6 3-59-16,3 1-32 31,-4 1 313-31,0 2-154 0,11-10-91 0,6-2 173 0,8-5-291 0,7-4 0 0,11-4 0 0,4 1 0 16,2-7 0-16,16-5 0 0,9 0 0 0,4-4 0 31,7 2 0-31,0-6 0 0,2 0 0 0,3-1 0 0,0 0 0 0,1 0 0 0,3-2 0 16,-7-7-32-16,-4 3-41 0,-3-3-582 0,-3 1 309 0,-6 1 155 15,0-1 69-15,-11 2-446 16,-7 1 267-16,-2 1 132 0,-2-2 67 0,-2 1-445 0</inkml:trace>
  <inkml:trace contextRef="#ctx0" brushRef="#br0" timeOffset="186503.4">14548 8262 1784 0,'-19'0'0'0,"2"0"0"0,4 0 0 0,4 0 0 0,4 2 0 0,5 1 366 0,0 4-165 0,14 1 259 0,7 0-212 0,5 3-106 16,5 0-44-16,0-2 249 0,5 2-156 0,1-1-97 15,2 1-94-15,-1 1-255 0,5-1 108 0,-5-1 86 16,-2-1 49-16,0 0-754 0,-2-2 401 0,0 0 201 15,3-3-806-15</inkml:trace>
  <inkml:trace contextRef="#ctx0" brushRef="#br0" timeOffset="186730.1">15403 8006 2397 0,'-5'0'0'0,"-4"0"0"0,6 0 0 0,1 0 0 0,2 0 0 0,2 0 0 0,12 0 351 0,6 0-149 0,8 1-87 0,6 1 36 16,2-2-58-16,6 0-28 0,-1 0 0 0,5 0-269 16,-5 0 115-16,0 0 63 0,-4 0 30 0,0-2-657 15,-7 1 344-15,1-2 182 0,-15 0-767 0</inkml:trace>
  <inkml:trace contextRef="#ctx0" brushRef="#br0" timeOffset="186985.62">15727 7986 891 0,'-13'3'0'0,"1"-2"0"0,3 0 0 0,-1 1 0 0,-2 1 0 0,3 1 0 0,-1 2 209 0,-2 3-86 0,1 0 115 16,-4 4-92-16,2 3-59 0,-2-1-26 0,-3 3-70 0,0 3 45 0,1 0 0 15,-6 0 9-15,7 0-9 0,1-4 0 0,3 0 0 16,-2-2 0-16,6 1 95 0,-4-2-38 0,7-2-34 15,2-1 205-15,1-1-115 16,1 2-56-16,1 2 154 0,0 3-96 0,0 0-62 0,0 1-27 0,0 3 44 16,1 5-34-16,1-2-1 0,-2 5-26 15,0-3-267-15,0-1 129 0,0 0 65 16,0 0 32-16,0-4-186 0,0 0 118 0,0-4 46 31,-2-7-567-31,2-3 283 0,-1-4 91 0,-1-2-318 0,1-1 238 0,0 0 132 0,-2-9 61 0,2-3-305 16,-1-7 184-16</inkml:trace>
  <inkml:trace contextRef="#ctx0" brushRef="#br0" timeOffset="187233.35">15367 8332 1242 0,'0'-18'0'0,"0"1"0"0,0 2 0 0,0 5 0 0,0-6 0 0,2 8 0 0,7 3 0 0,5 0 456 16,5 4-209-16,4-1-106 16,7 2-44-16,5 0 158 0,3 0-109 0,6 0-55 0,2 2-28 0,3 1 20 15,7 2-15-15,-8-4-8 0,-4 2-57 0,1 0 0 16,-6-2 33-16,2 0-19 0,-15 1-9 0,-4 2 28 15,-4-2 0-15,-7 5 134 16,-3 0-67-16,3 3-25 0,-10 0-8 0,1 0 253 16,-2 4-224-16,0-2-99 0,0 5 0 0,0 5 0 15,0-3 0-15,0 3 0 0,0-1 0 0,-2 5 0 16,2 0 0-16,0 3 0 0,0-3 0 0,0 0 0 16,0-2 0-16,0 1-527 0,0-2 193 0,0 3 92 15,0-9 110-15,0-1-599 0,-5-5 347 0,-3 1 175 16</inkml:trace>
  <inkml:trace contextRef="#ctx0" brushRef="#br0" timeOffset="187415.7">15652 8253 1423 0,'-12'-7'0'0,"2"1"0"0,4 4 0 0,-3 2 0 0,6 0 187 0,0 2-75 0,1 10-38 0,2 8 511 16,0-1-275-16,0 10-127 0,0 0-79 0,2 0-1 15,1 0-33-15,2 5-1 0,0-3-463 0,-1 5 223 16,-1-8 100-16,-2-3 53 0,3 0-728 16,-4-3 375-16,1 2 186 0,-1-12-270 0</inkml:trace>
  <inkml:trace contextRef="#ctx0" brushRef="#br0" timeOffset="187594.12">15810 8226 2636 0,'0'2'0'15,"0"2"0"-15,0 4 0 0,-2 1 0 0,0 2 0 0,2 5 0 0,-1 4 0 0,1 5 0 0,0 7 0 0,0 1 347 0,0 3-155 0,0 1-79 0,3 1-161 0,2-2 42 16,2 3 9-16,-3-10-535 0,2-5 284 0,0 0 142 16,-2-6 71-16,-3 0-298 0,-1 4 193 15,0-9 84-15</inkml:trace>
  <inkml:trace contextRef="#ctx0" brushRef="#br0" timeOffset="187750.75">15694 8453 1292 0,'-6'0'0'0,"0"-4"0"0,-2 0 0 0,5 3 0 0,2-1 0 0,-1 2 0 0,2 0 0 0,0 0 443 0,0 0-194 0,5 0-111 0,5 3-297 15,0 3 98-15,-1-1 48 0,3 1 25 0,0-1-634 16,-3 0 308-16,0 0 151 15,-1 0 76-15</inkml:trace>
  <inkml:trace contextRef="#ctx0" brushRef="#br0" timeOffset="187854.81">15727 8501 1007 0,'-13'0'0'0,"4"0"0"0,2 0 0 0,0 0 0 0,2 1 0 0,-1 1 0 0,2 1 343 16,2-2-158-16,2 1-75 0,0-1-37 0,9 2-67 16,4 2 30-16,1-1 9 0,2 1-205 0,0 0 99 15,0 0 48-15,1 2 24 0,-3-1-616 16</inkml:trace>
  <inkml:trace contextRef="#ctx0" brushRef="#br0" timeOffset="188006.51">15693 8644 962 0,'-26'5'0'0,"1"1"0"0,0 0 0 0,-5 0 0 0,14 0 0 0,-3-3 161 0,5 0-63 0,5 0-31 0,3 0 515 0,1 0-265 16,5-2-144-16,0 2 184 15,11 2-161-15,6-2-80 0,5 4-40 0,3 0 9 0,3-1-9 0,0 0-40 31,0 0 0-31,5 1-599 0,3-2 309 0,-5 2 140 0,0-2-383 0</inkml:trace>
  <inkml:trace contextRef="#ctx0" brushRef="#br0" timeOffset="188422.7">16415 8081 1274 0,'-19'0'0'0,"6"0"0"0,2 0 0 0,5 0 0 0,4 0 0 0,2 0 0 0,2-3 386 16,18 3-180-16,11 0-85 0,7-4 371 0,7-2-228 15,2 2-114-15,6-2-44 0,-8 1-40 0,0-1 0 0,-1 1-30 0,-1 4-427 16,-3-1 213-16,2 0 117 16,-13 2 43-16,-7 0-317 0,-7 0 185 0,-7 5 93 0,-8 6 47 15</inkml:trace>
  <inkml:trace contextRef="#ctx0" brushRef="#br0" timeOffset="188565.38">16412 8178 1716 0,'-12'3'0'0,"0"-2"0"0,7 2 0 0,2 1 0 0,3-1 0 0,0 2 0 0,8-1 0 0,8 0 0 0,5 2 220 0,4-3-93 0,3-1-45 0,3 1-290 15,0-1 131-15,-1 1 52 16,0-1 31-16,-1-2-594 0,1 0 305 0,-2 0 152 0</inkml:trace>
  <inkml:trace contextRef="#ctx0" brushRef="#br0" timeOffset="188823.64">16843 8192 495 0,'0'0'0'0,"-2"0"0"0,0 0 0 0,0 2 0 0,-4 0 359 0,1-1-162 0,-3 1-80 32,-3 3-32-32,-3-1 82 0,-3 4-66 0,-7 2-32 0,-2 2 4 0,-5-1 1 15,-7 4-29-15,0-3-40 0,-2 1-1 0,-2-1 33 16,0-2-1-16,2-1 31 0,-3-2 8 0,11-2-38 16,5-2-1-16,6-1 180 0,8-1-90 0,4-1-45 15,4 0 9-15,5 0 34 0,2 0-44 0,18 0 0 16,6 0 16-16,9 1-30 15,5-1 9-15,2 0-39 0,0 0 1 0,2 0-1 16,3 0 0-16,-3 0-142 0,5 0 80 0,-10 0 26 16,0 0 1-16,-5 0-472 0,-1 0 220 0,-3 0 130 15,-1 0 17-15,-14 0-465 0,-3 0 267 0,-9 0 132 16,-3 0-115-16,0 0 124 0,-3-1 54 0,-13 1-204 0</inkml:trace>
  <inkml:trace contextRef="#ctx0" brushRef="#br0" timeOffset="189001.9">16654 8119 876 0,'-11'-6'0'0,"3"3"0"0,2 0 0 0,0 2 0 0,0 1 0 0,3 0 0 0,0 1 375 15,1 8-173-15,2 8-83 0,0 6-42 0,0 6 288 16,6 0-164-16,2 11-73 0,-2 0-51 0,2 4 66 16,-2 4-53-16,3-1-27 0,-2 3-307 0,-1 3 150 15,-1-10 60-15,-4-2-195 16,3-5 133-16,-4-2 66 0,0 0 33 0,0-2-620 0,0-8 304 0,-2-7 72 15</inkml:trace>
  <inkml:trace contextRef="#ctx0" brushRef="#br0" timeOffset="189259.04">17208 7993 1145 0,'4'-3'0'0,"-1"-1"0"0,0 1 0 0,3 2 0 0,-2 1 0 0,0 0 0 0,-1 0 535 0,-2 3-249 0,-1 8-125 16,0 6 87-16,0 1-111 0,-1 4-50 0,-6 0-176 16,-3 3 63-16,0-1 31 0,-3 5 9 0,0-7-140 15,0 4 80-15,0-6 42 0,-1-1 0 0,1-2-455 16,2-2 237-16,3-5 115 0,1-4-45 15,7-6-391-15</inkml:trace>
  <inkml:trace contextRef="#ctx0" brushRef="#br0" timeOffset="189412.09">17311 8114 1864 0,'9'0'0'0,"1"2"0"0,-1 1 0 0,-2 0 0 0,0 0 0 0,-4 5 0 0,-1 5 0 0,-2 2 0 0,0 6 0 0,-6 4 277 0,-10 3-121 0,-4 4 35 0,-4 4-77 0,-2 0-39 0,-7 8 9 0,2-6-232 31,0-2 92-31,-2-1 47 0,-2-4 22 0,5-3-171 0,-1 0 106 0,10-15 40 0,6-4 24 0,7-7-604 16,5-2 218-16</inkml:trace>
  <inkml:trace contextRef="#ctx0" brushRef="#br0" timeOffset="189564.67">17282 8388 1407 0,'9'0'0'0,"-3"0"0"0,2 0 0 0,-2 0 0 0,3 5 0 0,-4 3 0 0,0 3 408 0,-4 6-186 0,1 3 390 15,-2 3-287-15,0 5-136 0,0 0-80 0,-2 4-152 16,-5-3 39-16,-1 2 1 16,0-2 39-16,0 3-474 0,2-10 233 0,-1-1 120 0,2-6 61 15,-1-4-311-15,4-3 186 0,0-1 102 16,1-7-804-16</inkml:trace>
  <inkml:trace contextRef="#ctx0" brushRef="#br0" timeOffset="189738.94">17436 8171 1132 0,'11'-14'0'0,"-2"3"0"0,4 1 0 0,6-2 0 0,-4 7 0 0,1-1 610 0,2 0-287 15,3 5-144-15,-1-3-71 0,4-1 310 16,-3 3-195-16,-1-1-94 0,0 1-46 16,0 2-251-16,3-1 111 0,-6 1 42 0,-4 0-275 0,2 0 164 15,-6 0 80-15,-1 3-755 16,-2 3 398-16,-6 3 199 0</inkml:trace>
  <inkml:trace contextRef="#ctx0" brushRef="#br0" timeOffset="190064.46">17475 8308 893 0,'-16'4'0'0,"4"4"0"0,-2-3 0 0,9 2 0 0,4-7 0 0,1 5 419 0,0-3-191 0,11 1-96 16,4-1-39-16,7-1 152 0,0-1-104 0,3 0-53 15,3 0-26-15,-2-3-342 0,2-2 166 0,-3 0 71 16,-4 2-515-16,-1-1 278 15,-2 2 139-15,-4 0-120 0,1 2 109 0,-6 0 66 16,-5 0 29-16,-4 0 44 0,0 0-23 0,0 4 0 16,-1 3-9-16,-9-1 370 15,-2 1-180-15,1 1-90 0,2 0-46 0,-4 2 496 0,5 2-261 0,1 0-46 16,-1 5 276-16,3 2-218 0,2 3-111 0,2 3 63 16,-1 7-77-16,0 0-52 0,2 3 0 0,0 5 131 15,0 1-87-15,2 4-34 0,3-7-9 0,1 0-7 16,0-6 1-16,-1 0-38 0,-1-6 0 15,1 3 90-15,-5-12-94 0,0-4-32 0,0-5 0 0,-1-1 0 16,-8-6 0-16,-9 1 0 16,1-2 0-16,-5-3 0 0,-3-8 0 0,-3-2 0 15,-3-2 0-15,-5-1 0 0,2 0 0 0,-1-2-630 16,1-3 151-16</inkml:trace>
  <inkml:trace contextRef="#ctx0" brushRef="#br0" timeOffset="199909.12">14096 8881 1252 0,'-8'0'0'0,"2"0"0"0,0 0 0 0,-2-1 0 0,5 1 0 0,-4 0 0 0,6 0 0 0,0 0 366 16,1 0-164-16,0 0-82 0,0 0-42 0,1 0 130 15,7 0-90-15,1 0-41 0,0 1 39 0,2 2-39 16,0-1-1-16,0 2-190 0,0-1 71 0,1 2 41 15,-2 0-1-15,-2 0-435 0,2 2 238 0,-2 4 127 16,-2-2 30-16,1 2-676 16,-1 0 330-16</inkml:trace>
  <inkml:trace contextRef="#ctx0" brushRef="#br0" timeOffset="200040.75">14096 9119 765 0,'-8'2'0'0,"2"-2"0"0,0 3 0 0,-1-1 0 0,1 0 208 0,5-2-90 0,-1 3-41 15,2-2 299-15,0 2-169 16,0 1-76-16,3 1-42 0,8-1-10 0,-2 5-41 0,3-2-1 16,-1 4-782-16,2 3 372 15</inkml:trace>
  <inkml:trace contextRef="#ctx0" brushRef="#br0" timeOffset="200178.87">14072 9457 1172 0,'-14'7'0'0,"5"-2"0"15,1 0 0-15,-1-2 0 0,6 1 0 0,1-3 0 0,2 2 473 0,0-3-218 0,2 0-109 0,10-3-45 16,5-7 131-16,3-5-97 0,5 1-49 0,-1-3-114 0,4-3 33 16,2-1 9-16,-4 4-491 0,0-2 258 0,2 1 128 15</inkml:trace>
  <inkml:trace contextRef="#ctx0" brushRef="#br0" timeOffset="200361.14">14346 9028 2426 0,'-2'0'0'0,"-6"0"0"0,3 0 0 0,0 0 0 0,5-2 0 0,0 2 0 0,0 0 0 0,5 0 0 0,8-1 249 0,0 1-110 16,4 0-148-16,1 0-1 0,2 0 49 16,-1 0-1-16,3 0-484 15,-4 0 237-15,-2 0 124 0,1 1 61 0,-3 1-634 0,-2 2 335 0,-1-3 168 16,-4 2 82-16</inkml:trace>
  <inkml:trace contextRef="#ctx0" brushRef="#br0" timeOffset="200952.09">14469 8911 1408 0,'0'-5'0'0,"0"2"0"0,0-1 0 0,0 1 0 0,0 3 0 0,0 0 0 0,0 0 0 0,0 2 0 0,-1 10 0 0,-3 3 162 0,0 3-67 0,1 5-83 0,-3 4-1 15,-2-1 28-15,-4 5-1 0,2 1-33 16,-4 0-11-16,-3-2 45 0,3-5-1 0,-3 0-37 15,3-4 0-15,-2-1 47 0,7-8-9 0,3-4 119 16,0-5-59-16,4 0-31 0,2-3 74 16,0 0-41-16,8 0-37 0,7-4 49 15,5-4-37-15,1-1-1 16,2 1-36-16,2 3-176 0,-2-4 83 0,-2 4 46 0,1-1 0 0,-1 2-171 16,-2 2 108-16,3-1 63 15,-5 1-21-15,-4-2-585 16,-1 4 251-16,-4 0 162 0,1 0-198 0,-6 0 185 15,-3 0 87-15,0 0-3 0,0 0 46 0,-3 0 0 0,-5 0 36 0,-1 0 130 16,-3 0-61-16,1-1-29 0,-2-1 0 0,4 2 120 16,-2 0-84-16,0 0-29 0,3 0 0 0,0 0 298 15,-1 5-100-15,0 4-100 0,-2 3 176 0,1 1-122 0,-3 3-54 16,1 4-27 0,-1-3 1-16,0 5-32 0,-1-1 9 0,0-2 88 0,3-1-49 0,0-4-24 15,3-2 0-15,2-3 55 0,-1 0-30 0,4-5-9 16,1-3-41-16,2 0 193 0,0-1-96 0,5 0-48 15,5-5 13-15,5-2-36 16,0 2 1-16,3-2-147 0,1 2 61 0,1 0 29 0,-1 1 10 0,2 3-343 16,-1-1 180-16,-1 2 92 15,-1 0 11-15,1 0-498 0,0 0 219 0,-4 0 147 0,-1 0 58 16,-2 0-98-16,-2 0 87 0,-4 0 45 16,2 0-91-16,-5 0 72 0,-1-2 31 0,1-5 101 15,-3-1-35-15,0-1-1 16,0-1-43-16,0 2 338 0,-3 1-164 0,0 1-83 15,-2 0-40-15,3 4 397 0,-1-1-160 0,1 0-117 0,0 3 13 0,0 0-2 16,2 0-47-16,0 7 9 16,0 3 30-16,0 0-44 0,0 3 1 0,2 1-312 0,4-2 134 0,0 4 77 15,2-5 23-15,0 0-469 16,-2 0 242-16,5-2 121 0,0-3 4 0,1 0-430 16</inkml:trace>
  <inkml:trace contextRef="#ctx0" brushRef="#br0" timeOffset="201473.6">15026 8961 1441 0,'3'-7'0'0,"0"2"0"0,-3 2 0 0,2 0 0 0,-2 0 0 0,0 3-1 0,-2 0-1 0,-7 0 152 0,-2 3-57 16,-5 3 63-16,2 2-59 0,-4 2-20 16,1 1-10-16,-1 1-62 15,1 0 0-15,3 0 33 0,-3-2 0 0,3 2 34 16,2-2-10-16,2 0-24 0,4 2 0 0,-1 2 37 0,6 1-37 0,-3 2 9 15,4 0-30-15,0 2 21 0,0 5 0 0,1-2-40 16,7 4 0-16,-5 6 50 0,2-4-10 0,-2 3-269 16,0-1 126-16,-3-1 55 15,0 4 39-15,0-7-386 0,0-4 190 0,0-3 65 16,0-3 58-16,0-8-295 0,0-1 161 0,0-7 95 16,0 0-183-16,0-11 133 0,0-10 68 0,0-4-3 15,0-3 38-15,0-2 70 16,2-2 0-16,-2-2 0 15,1-2 0-15,1 1 0 16,-2-1 0-16,0 4 33 0,1 2-39 0,1 5-21 0,3-1 27 0,-3 4 436 0,3-2-242 0,3 11-47 16,3 2 332-16,4 3-220 0,4 3-111 0,3 3 32 15,9 0-61-15,-3 2-46 0,5 2 1 0,0 5 24 16,4 4-30-16,-3-2 0 0,5 3-21 0,-9-1-68 16,-1-2 30-16,-3 0-1 0,-4 3 30 0,-4-3-25 15,2 0 35-15,-12 2-10 0,-2-2 141 0,-3 3-71 16,-3 1-34-16,0 2 208 0,0 4-112 0,0 0-71 15,0 1-30-15,0 2 1 0,-1 1 1 16,-1 2-33-16,2 3 9 0,0-3-148 0,0 0 69 0,0-1 35 16,3 0 0-16,3 0-314 15,-1 2 184-15,0-7 78 0,-2-2-465 0,0-2 220 16,-1-3 137-16,-2-1-355 0,0 2 227 0,0-4 128 16,-2-3 60-16,-6 0-142 0,-4 0 100 0,-1-1 40 15</inkml:trace>
  <inkml:trace contextRef="#ctx0" brushRef="#br0" timeOffset="201747.85">15054 9293 745 0,'-3'-3'0'16,"0"3"0"-16,1-2 0 0,0 2 0 0,1 0 0 0,-2 0 0 0,3 0 359 16,0 0-165-16,0 5-79 0,0 5-55 0,0 0 1 0,0 1-25 0,4 3-171 15,-4-3 82-15,2 1 45 0,0-3 0 0,-2 0-152 16,0-3 85-16,0 1 47 0,0-3-4 0,0-3 2 15,0-1-1-15,0 0 36 32,0-12-54-17,0-1-25-15,3-3-8 0,1-2 26 0,1-1 174 0,2 2-71 0,0-3-30 16,1 4 199-16,-2 4-99 0,1 0-57 0,-1 3-8 0,1 3 121 0,-2 1-61 0,0 1-33 16,-2 4-7-16,-1 0 33 0,-1 3-33 0,-1 4-1 15,0 7-71-15,0-1 8 0,0 0 30 0,-3 0-1 0,-3-1-260 0,2 1 130 16,-2-3 74-16,0-4-557 0,5-1 264 15,-1-3 149-15</inkml:trace>
  <inkml:trace contextRef="#ctx0" brushRef="#br0" timeOffset="202109.96">15479 8939 1127 0,'5'0'0'0,"0"0"0"0,1 0 0 0,-2 0 0 0,1 0 0 0,-2 4 612 0,0 2-287 0,1-1-144 16,-1 2-62-16,0 1 31 0,-1 1-56 0,-1-2-28 15,1 3-181-15,-1 0 76 0,4 0 46 16,-5-1-549-16,2-1 280 0,-2-1 139 0,0-3 71 0,0 2-493 16,0-4 245-16,0 0 136 15,0 1 63-15,-2-3-122 0,-6 0 97 0,2-5 63 0,-2-5 37 16,2-2 26-16,-3-2 0 0,2-3 0 16,2 0 48-16,2 2-62 0,0-2-9 0,3 0 308 15,0 3-175-15,0 2-68 0,0-1-39 0,8 4 365 16,7-3-169-16,3 5-42 0,5-1-60 0,5 6 116 15,3 1-88-15,2 1-44 0,6 0 78 0,-3 0-66 16,1 0-27-16,-1 6-1 0,-3 3 0 16,1 2-18-16,-8 0-10 0,-5 2 36 15,-4 1-1-15,-5 0-35 0,-4 3 1 0,0 0 92 16,-8 1-51-16,0 0 1 0,-2 1-43 0,-6 1-63 16,-2 0 32-16,-1 1 9 15,1-4-386-15,0-2 189 0,0-1 104 0,2-6 32 0,0 3-637 16,-1-2 303-16</inkml:trace>
  <inkml:trace contextRef="#ctx0" brushRef="#br0" timeOffset="202270.53">15573 9019 1303 0,'-8'0'0'0,"-1"0"0"0,5-2 0 0,2 0 0 0,2 2 0 0,0 0 0 0,13 0 431 0,3 0-197 16,4 0-89-16,0 0-58 0,3 0 32 0,0 0-41 0,0 0 0 15,0 0-504-15,1 0 241 16,-4 0 106-16,-1 0-629 0,-4 2 356 0</inkml:trace>
  <inkml:trace contextRef="#ctx0" brushRef="#br0" timeOffset="202420.65">15599 9121 833 0,'-8'0'0'0,"-1"0"0"0,3 0 0 0,1 0 0 16,2 0 176-16,3 0-69 0,0 0-35 0,3 0 0 0,8 0 308 15,6 0-162-15,1 0-95 16,2 3 21-16,1-3-53 0,3 2-27 0,-1-2 0 16,-1 2-374-16,0-2 169 0,-3 3 90 0,-2-2-594 15,0 0 321-15</inkml:trace>
  <inkml:trace contextRef="#ctx0" brushRef="#br0" timeOffset="202624.25">15415 9261 1118 0,'-8'0'0'0,"0"0"0"0,4 0 0 0,3 0 0 0,1 2 0 0,4-1 0 0,12 3 0 0,9 0 634 0,6 0-303 16,6 1-146-16,6-4 38 0,1 3-93 0,4-2-46 16,8 0 10-16,-2-2-228 0,0 0 85 0,-2 0 44 15,-2 3-1-15,0 0-371 0,-15-1 202 0,-10 2 106 16,-7-3 53-16,-8 1-311 0,-8 0 115 0,-2 4 105 15</inkml:trace>
  <inkml:trace contextRef="#ctx0" brushRef="#br0" timeOffset="202795.45">15591 9409 971 0,'0'2'0'0,"-4"1"0"0,-1 1 0 0,2 1 0 0,2 0 0 0,-1 2 318 16,0-2-140 0,2 5-71-16,0-3-35 0,0 3-73 0,0-5 14 0,5 4 0 0,2-2-168 0,-2-1 95 0,2 1 47 0,-3 0 33 0,1-6-624 0</inkml:trace>
  <inkml:trace contextRef="#ctx0" brushRef="#br0" timeOffset="203065.36">15624 9403 788 0,'2'-4'0'0,"1"-1"0"0,2 1 0 0,1 2 0 16,3-1 0-16,2 0 116 0,2 3-39 0,5 0-1 0,2 0 202 15,4 0-121-15,4 3-52 0,-2 4-39 0,1 0 9 0,-1 5 1 0,-1 3-41 16,0-1 10-16,-9 1-184 0,-3-1 87 16,-5 3 44-16,-4 0-133 0,-4 2 89 15,0-2 53-15,-4 1-52 0,-12-6 39 0,-3 0-23 0,-5-3 24 16,1-6-65-16,-3 2 30 0,2-2-11 16,2-3-1-16,1 0-29 0,2-3 30 0,3-2-5 31,2-2 27-31,2 2 53 0,6-2-44 0,1-1 12 0,3 2 106 0,2-1-52 0,0 0-33 0,0 3 134 15,10 1-73-15,2-1-35 16,2 2 1-16,-1 1 40 0,2-1-33 0,-2 2-3 0,-1 0 1 0,1 0-33 16,-4 0 16-16,-1 0 31 15,1 0-18-15,-3 2-324 0,-3 2 152 0,1 4 68 16,-4-2-391-16,0 1 203 0</inkml:trace>
  <inkml:trace contextRef="#ctx0" brushRef="#br0" timeOffset="203228.57">15694 9639 1183 0,'-6'2'0'0,"-2"0"0"0,4 1 0 0,1 0 0 0,1-2 0 0,2 2 0 0,0 1 322 0,0-1-148 15,5-2-68-15,6 1-35 0,1 0 5 16,3-2-40-16,0 0 10 0,0 0-9 0,-1 0-313 16,0 0 157-16,-1 0 78 0,-4 0-529 15,3 0 272-15,-5 0 143 0,-3 2-159 0</inkml:trace>
  <inkml:trace contextRef="#ctx0" brushRef="#br0" timeOffset="203486.46">15680 9750 611 0,'-7'3'0'0,"1"2"0"0,-1-3 0 0,2 2 0 0,0-1 0 0,2-1 232 15,-2-2-98-15,1 3-41 0,3-1-32 0,-1-1 88 0,1-1-57 0,1 0-28 16,0 0 15-16,0 0-34 47,3 0-9-47,2 0-148 0,2 0 73 0,1 0 39 0,-2 1 8 0,1-1-335 0,0 3 182 0,2-3 91 0</inkml:trace>
  <inkml:trace contextRef="#ctx0" brushRef="#br0" timeOffset="203907.19">15757 9372 1126 0,'-7'0'0'0,"-1"0"0"0,1 0 0 0,2 3 0 0,2 3 0 0,2 0 0 0,0 3 251 0,-2 1-99 0,3 4-63 15,0 3-27-15,3 3 10 16,2 2-1-16,0 5-36 0,2 2-123 0,-2 0 58 0,-2 0 32 0,-1 0-86 15,-2 5 60-15,0-3 38 16,0-2-8-16,-3-2-161 0,-8-1 87 0,-1-2 11 16,-1-2 33-16,-4-2-73 0,1-6 43 0,1-6-14 15,-1-1 0-15,-1-6 202 0,4-1-77 0,-2 0-48 0,5 0 293 16,3-3-141 0,2-2-79-16,2 0 188 0,2 0-121 0,-1 2-28 0,2 0-47 0,0 1 174 15,11 1-107-15,8 1-52 0,1 0-27 0,6 0 226 16,2 0-130-16,5 0-62 0,3 0-30 15,1 0 24-15,4 0-27 0,5 0 8 0,-2 0-532 0,1 1 247 16,1 1 126-16,0-1-972 16,-2 1 524-16</inkml:trace>
  <inkml:trace contextRef="#ctx0" brushRef="#br0" timeOffset="208993.95">16492 9119 1327 0,'0'-5'0'0,"0"0"0"0,0-1 0 0,0 3 0 0,0 2 0 0,0 1 0 0,0 0 0 0,-1 3 157 16,-2 14-50-16,-4 4 323 0,1 8-197 0,-3 5-98 16,3 7-48-16,-1 1 239 0,2-1-149 0,4 0-70 15,1 0-35-15,0-3 4 0,1-3-39 0,11 3 10 16,3-14-10-16,2 0-242 0,3-8 120 0,2-2 62 16,0-7-474-16,3 0 263 0,-2-7 129 0,1 0-345 15,-1-7 213-15,-1-8 69 0,-2-1 65 0,0-7-419 16</inkml:trace>
  <inkml:trace contextRef="#ctx0" brushRef="#br0" timeOffset="209253.48">16743 9306 1407 0,'-9'0'0'0,"1"0"0"0,2 0 0 0,-1 4 0 0,-2 5 0 0,4 3 0 0,4 3 0 0,-1 0 0 0,2 3 398 0,0 2-181 0,3 1-80 0,10-3-55 0,-1 1 39 15,4-5-42-15,4-3 0 0,0 1-177 16,4-3 76-16,-4-6 26 15,2-3-166-15,-2 0 100 0,-1 0 50 0,-2-8 24 0,0-4-42 16,-5-3 29-16,-4-3-20 0,-4 0 0 0,-3-3-56 16,-1 1 36-16,0-6-25 0,-3 5 5 0,-7 0 164 15,-5 0-60-15,1-2-31 0,-1 6 128 0,-3-4-64 16,0 8-37-16,2 0 54 0,-2 5-39 0,2 1-5 16,0 3 5-16,5 4-60 0,0 0 34 0,3 0 20 15,5 4-17-15,2 10-308 16,1 1 142-16,0 4 73 0,3-1 17 0,11 3-593 15,3-1 301-15</inkml:trace>
  <inkml:trace contextRef="#ctx0" brushRef="#br0" timeOffset="209427.83">17168 9397 1897 0,'0'2'0'0,"0"-2"0"0,0 4 0 0,0-1 0 0,0 1 0 0,-3 0 0 0,1 2 360 0,1 0-162 16,-1 3-71-16,-1 0 156 0,0 2-124 0,0 2-60 0,-2 1-31 15,-1 2-57-15,-2 1 9 0,2-2 17 32,0-1 0-32,-1 2-372 0,-3-1 187 0,5-4 92 0,-5 1-530 0,4-3 307 15,0-2 84-15,0-4-494 0,3-1 326 0</inkml:trace>
  <inkml:trace contextRef="#ctx0" brushRef="#br0" timeOffset="209662.09">17455 9100 1654 0,'0'0'0'0,"0"0"0"0,-2 0 0 0,-1 0 0 0,0 0 0 0,1 0 0 0,0 0 348 16,2 2-156-16,0 5 305 16,0 3-230-16,0 4-106 0,7 3-66 0,1 2 55 15,0 4-56-15,2 6-29 0,-2 4 0 0,0 3-121 0,1 0 41 16,-4 2 27-16,-2 0-1 0,-1 0-69 0,-2 1 47 15,0 0 34-15,0-10-342 0,0-2 178 16,0-8 46-16,-2-2-576 0,-1-5 297 0,3 0 159 16,0-7 94-16,0-5-521 0</inkml:trace>
  <inkml:trace contextRef="#ctx0" brushRef="#br0" timeOffset="209869.25">17721 9450 2083 0,'0'0'0'0,"0"0"0"0,0 0 0 0,0 0 0 0,2 0 0 0,-2 0 0 0,0 0 0 0,1 0 239 0,1 1-100 0,-2 5 131 15,1 4-107-15,-1 0-68 0,0 5-29 0,0 3-135 16,0 4 53-16,0 0 27 16,-6 5 9-16,-5-3-220 0,0-1 119 0,-3 0 59 0,-1-1 29 0,-1-4-390 15,-3-1 207-15,2-8 28 16,5-2-459-16,-1-5 285 0,4-2 143 0</inkml:trace>
  <inkml:trace contextRef="#ctx0" brushRef="#br0" timeOffset="210140.99">17928 9263 1509 0,'-6'6'-1'0,"2"6"0"0,-3 3 1 0,1 5-1 0,1 2 1 0,-2 4 0 0,5-2 662 0,0 2-312 0,2 0-158 16,2-2-77-16,10-2 96 15,4 1-78-15,4-10-54 0,2-3-204 0,0-6 80 16,1-1 40-16,2-3-280 0,2 0 170 0,-4-14 70 16,-4-3 40-16,-2-5-89 15,-3-2 65-15,-3 0 23 0,-4-3 10 0,-5 3-181 0,-2-1 79 0,0 1-16 16,-3-1 39-16,-9-2 162 0,-3 5-58 0,-1 2-32 16,0 3 150-16,-4 0-77 0,-1 3-47 0,-3 1 86 15,4 7-55-15,1 3-5 0,0 3-1 16,3 0-132-16,4 0 49 0,0 0 34 15,7 3 38-15,3 6-583 0,2 4 248 0,0-2 138 16,9-3 70-16</inkml:trace>
  <inkml:trace contextRef="#ctx0" brushRef="#br0" timeOffset="210305.99">18294 9076 1740 0,'7'0'0'16,"1"0"0"-16,4 0 0 0,-3 0 0 0,2 1 0 0,5 4 0 0,-2 7 376 0,3 3-170 0,5 4 357 15,-2 6-268-15,-1 2-129 0,0 6-65 0,-3 3 63 16,-4 5-64-16,-3 8-23 0,-9-1-8 0,0 3-147 16,-14 0 58-16,-8-1 28 0,-5 1 0 0,-8 0-445 15,2-10 232-15,-4 0 121 0</inkml:trace>
  <inkml:trace contextRef="#ctx1" brushRef="#br0">28958 15093 0,'0'0'16,"0"0"-16</inkml:trace>
  <inkml:trace contextRef="#ctx0" brushRef="#br0" timeOffset="-200429.95">20454 8351 1456 0,'-19'-13'0'0,"3"7"0"0,6-1 0 0,1 3 0 0,9 4 0 0,0 0 0 0,0 0 534 0,12 0-249 0,11 0-124 16,10 0-54-16,7-1 168 0,5-5-119 16,9 0-60-1,3-3 210-15,1 0-134 0,9-2-59 0,-8 1-43 94,4 1-5-94,-4-2-28 0,-2 2-1 0,-5 1-281 0,4 2 149 0,-20 4 62 0,-8-1 35 0,-8 3-644 0,-7 0 306 0,-3 0 182 0,-10 0-2 0,0 0-319 0,-1 0 220 0,-10 0 110 0</inkml:trace>
  <inkml:trace contextRef="#ctx0" brushRef="#br0" timeOffset="-200303.81">21112 8036 1289 0,'-5'-9'0'0,"2"2"0"0,1 5 0 0,2-1 0 0,0 3 0 0,5 0 0 0,9 0 171 0,2 0-73 0,5 0 377 0,3 3-219 0,-1 5-110 15,1 1-55-15,4 0 66 0,-5 1-64 0,-2 4-29 16,-2 0 0 0,-3 1-265-16,-5 1 119 0,-2 2 68 0,-7 0 21 0,-2 3-342 0,-5-2 186 0,-10 3 92 15,-7-2-227-15,-6 3 74 0,-2-1 102 16,-3-2-401-16,-1-1 236 0</inkml:trace>
  <inkml:trace contextRef="#ctx0" brushRef="#br0" timeOffset="-199988.54">21032 8456 1518 0,'-12'0'0'0,"1"-3"0"0,-3 1 0 0,1 0 0 0,-4-2 0 0,0 3 0 0,0 1 0 0,-3 0 434 0,-1 0-199 0,4 0-100 16,-6 1 158-16,6 5-133 0,1 2-62 0,3 0-31 15,3 0 47-15,3 2-39 0,3 2 9 0,4-2 6 16,0 2-26-16,9 0-1 0,10 2-27 15,3-2 17-15,4 3-7 0,2-2-10 0,2 3 0 0,-2-3-43 16,-2 3 0-16,-3-2 44 0,0 6-25 0,-8-3-9 16,-4 1 33-16,-4-1 13 15,-4 3-14-15,-3 0-24 0,0-1 27 0,-7 0 49 16,-10-4-87-16,-6 0 0 0,-4-6 0 0,-1 1 0 16,-6-5 0-16,6-3 0 0,-2-2 0 0,1 0 0 15,1-11-119-15,4-2 57 0,1-2-571 0,7-2 290 16,7-3 157-16,2 2-492 0,6-2 320 0,1-1 161 15,3 2 72-15,11 2-232 0</inkml:trace>
  <inkml:trace contextRef="#ctx0" brushRef="#br0" timeOffset="-199785.12">21381 8592 1942 0,'0'1'0'0,"0"3"0"0,0 0 0 0,-2-2 0 0,0-2 0 0,2 3 0 0,0-2 801 0,0 0-373 0,0 0-200 0,0-1 29 16,0 0-111-16,6 0-54 15,3 4-55-15,-1-3-97 0,1-1 29 0,2 1 35 16,-2-1-1-16,1 2-606 0,1 1 319 0,-2-3 170 16,-1 0-710-16,-1 0 421 0,3 0 58 0</inkml:trace>
  <inkml:trace contextRef="#ctx0" brushRef="#br0" timeOffset="-199415.63">22124 8185 1681 0,'-21'0'0'0,"3"4"0"0,0 6 0 0,-1 5 0 0,-1 6 0 0,0 6 692 15,-5 10-320-15,7 1-172 0,3 6 210 0,1 4-187 0,6 1-94 0,7-1 95 16,-1 3-224-16,2-11 0 0,10-5 0 0,7-2 0 16,5-6 0-16,2-3 0 15,4 1 0-15,-4-12-356 0,5-2 25 0,0 0 184 0,3-5 91 0,1-2-372 16,6-3 103-16,-11-1 51 16</inkml:trace>
  <inkml:trace contextRef="#ctx0" brushRef="#br0" timeOffset="-199143.38">22413 8453 1677 0,'-14'3'0'0,"-2"-2"0"0,2 2 0 0,-3 5 0 0,1 4 0 0,-3 3 0 0,7 1 369 0,2 4-167 0,3-2-83 0,6 5 449 16,1-3-266-16,0 5-123 0,11-7-77 0,7-1-12 0,3-3-27 16,5-4 0-16,2-5-27 0,4-1-373 15,0-4 182-15,-3 0 95 0,1-12-291 0,-4-3 193 94,-2-2 97-94,1-1-96 0,-9 1 84 0,-4-3-75 0,-5 0 60 0,0-1 98 0,-7-3-24 0,0 0-8 0,-3-1-14 0,-7 2 213 0,-4 0-107 0,-5 1-53 16,-1 1-26-16,-2-1 226 0,1 10-113 0,-1 0-5 0,0 7-21 0,3 0-6 0,2 3 0 0,0 2-134 15,4 0 43-15,6 4 16 0,2 9 39 0,4 5-573 0,1 0 268 0,0 5 104 0,6-2 79 0</inkml:trace>
  <inkml:trace contextRef="#ctx0" brushRef="#br0" timeOffset="-198993.78">22883 8606 2311 0,'0'7'0'0,"0"0"0"0,-1 5 0 0,-7-3 0 0,0 2 0 0,-4-2 0 0,-1 6 0 0,-2-3 412 0,-4 3-179 0,3-4-36 0,-1 1-80 0,1-2-40 0,3 1-1 0,3-2-259 16,-1-2 119-16,5-2 45 0,3-5 28 0,3 2-827 15,0-2 427-15</inkml:trace>
  <inkml:trace contextRef="#ctx0" brushRef="#br0" timeOffset="-198814.78">23102 8301 2734 0,'0'2'0'15,"0"-2"0"-15,2 3 0 0,-1 2 0 0,2 4 0 0,0 3 0 0,0 3 0 0,1 6 472 0,-1 6-218 0,2 5-109 0,-2 3 120 0,1 5-204 16,-3 0-61-16,1-1 0 16,-1 0 0-16,-1-4 0 0,0-2 0 0,0 0 0 0,0-13-776 0,0 0 393 0,0-7 209 15,0-2-907-15</inkml:trace>
  <inkml:trace contextRef="#ctx0" brushRef="#br0" timeOffset="-198641.62">23402 8626 669 0,'5'12'0'0,"-3"-1"0"0,1 1-1 0,-3 5 0 0,0 1 947 0,0 0-462 0,-1 0-226 31,-11 1-113-31,-5 1 495 0,-2 1-304 0,-4 2-143 0,1-2-85 0,-2-5-50 0,1 1 0 0,1-5-23 16,4-2-563-1,0 0 291-15,5-7 131 0,10-3 72 0,-1 0-878 0</inkml:trace>
  <inkml:trace contextRef="#ctx0" brushRef="#br0" timeOffset="-198353.29">23655 8504 1291 0,'-2'4'0'0,"1"2"0"0,-1 1 0 0,-1 3 0 0,0 4 0 0,0 1 591 15,1 2-277-15,2 3-140 0,0 0 100 0,0 1-111 16,0-3-68-16,13-2-9 0,0-3-25 0,5-2 0 15,5-1-16-15,0-9-139 16,2-1 66-16,2 0 31 0,1-11 0 0,-4-7-136 16,3-2 93-16,-8-3 34 0,-8 1-1 0,-2-5-49 15,-7 2 39-15,-2 0-47 0,0-3 91 0,-13 6-60 16,-8-1 19-16,-6 4 199 0,-4 2-94 0,-4 4-38 0,-3 0-26 0,8 7 169 16,-1 4-86-16,4 2-17 15,4 0-29-15,4 0-169 16,1 7 80-16,10 5 25 0,6 3 1 0,2 2-647 0,0-1 324 0,10 1 135 15,5-2-782-15</inkml:trace>
  <inkml:trace contextRef="#ctx0" brushRef="#br0" timeOffset="-198197.71">24147 8228 2342 0,'10'0'0'0,"2"3"0"0,5 1 0 0,-1 4 0 0,4 6 0 0,5 5 0 0,0 8 0 0,4 5 1049 15,3 11-520-15,-3 0-518 0,-7 6-11 16,-5 2 0-16,-10 3 0 0,-7 1 0 0,-6 5 0 0,-20-9 0 16,-8 0 0-16,-11 0-285 15,-9 9 19-15</inkml:trace>
  <inkml:trace contextRef="#ctx0" brushRef="#br0" timeOffset="-197025.33">24823 8376 1880 0,'-5'0'0'0,"1"0"0"0,0 0 0 16,2 0 0-16,2 0 0 0,0 2 0 0,0 1 0 0,5 2 318 0,8-1-140 0,3 1-62 0,4 0 195 15,4-2-136-15,3 1-70 0,1-4-34 16,4 3-116 15,-5-3 36-31,3 0 1 0,-3 0 44 0,-2 0-221 0,-2 0 111 0,0 0 65 0,-8 0-758 0,-4 0 398 0</inkml:trace>
  <inkml:trace contextRef="#ctx0" brushRef="#br0" timeOffset="-196871.04">24817 8708 1574 0,'-19'8'0'0,"4"-2"0"0,4-4 0 0,6 0 0 0,3-2 0 0,2 0 567 0,4 0-265 0,12 0-132 16,5 0-67-16,7 0 445 0,2 0-260 0,3-2-125 15,1-1-64-15,-1-2 7 0,2 4-95 16,3 0-11-16,-9 1-375 0,1 0 135 0,2 0 139 0,1 0 69 15</inkml:trace>
  <inkml:trace contextRef="#ctx0" brushRef="#br0" timeOffset="-190757.47">25890 8278 1626 0,'-13'-2'0'0,"-2"2"0"15,-1 0 0-15,3 0 0 0,-1 2 0 0,-3 8 0 0,0 5 245 0,0 9-105 0,-3 7-43 0,7 4 139 0,0 4-100 0,6 4-51 16,4 1-24-16,3 2 174 16,0-2-90-16,20-9-60 0,6-5 4 0,1-5-28 0,8-8 1 0,1-3-26 15,6 0-78-15,-6-14 35 0,1 0 0 0,-2 0-114 16,-4-8 78-16,2-6 39 15,-2-8 9-15,-10-2-39 0,-5-8-11 0,-4-3 32 16,0 0-38-16,-9-3 20 0,0-4-14 0,-3 1 2 16,-2 3 230-16,-10 1-96 0,-5-2-46 0,-6 8-24 15,-6-5 148-15,-5 13-80 0,-3 9-17 0,-6 5 43 16,-2 7-33-16,1 2-24 0,-4 0 9 0,13 11-161 16,2 8 64-16,8 3 33 15,6 3 0-15,7-1-232 0,5 2 121 0,7-1 64 0,2 0-835 0,12-2 421 16</inkml:trace>
  <inkml:trace contextRef="#ctx0" brushRef="#br0" timeOffset="-189441.62">27681 8114 933 0,'1'-8'0'0,"-1"-3"0"0,1-1 0 0,-1 4 0 0,0-1 0 0,0 4 0 0,0-2 0 0,0 6 393 0,0-5-168 0,2 6-99 16,-1 0-44-16,5 0 93 0,-3 11-70 0,4 6-33 31,-3 6 314-15,2 4-179-16,-3 8-84 0,0 1 143 0,-1 3-113 0,-1 2-58 0,0 3-19 0,-1-4 9 31,0-3 0-31,0 2-48 0,0-5 1 0,0-3-42 0,0 2 52 16,0-12-11-16,-1-7 1 0,0-4-57 0,-1-5 29 0,2-5-1 0,0 0 49 0,0-12-21 0,3-15 1 0,10-4-49 15,-2-6 14-15,5-4 0 0,3-5 11 0,-1 3-119 32,1-1 56-32,3 3 32 0,0 3-15 0,0-1-18 0,-4 10 26 0,-2 6-14 0,-3 10 39 0,-3 6 42 15,-1 7-7-15,0 0-49 0,-2 9 50 0,-3 17-11 16,-1 4-30-16,1 6 201 0,0 3-197 0,-1 4 0 16,0-7 0-16,1 5 0 15,1-3 0-15,2-1 0 0,1-3 0 0,3 2 0 16,-1-9 0-16,3-5 0 0,1-3 0 0,0-2 0 15,1-5 0-15,3-1 0 16,-1-9 0-16,-2-2-166 0,1 0 67 0,0-5-755 0,-3-4 408 0,5-4 195 16,-4-3 111-16,0 0-635 15</inkml:trace>
  <inkml:trace contextRef="#ctx0" brushRef="#br0" timeOffset="-189300.88">28376 8202 1415 0,'0'-5'0'15,"0"0"0"-15,0 0 0 0,0 3 0 0,0-2 0 0,0 1 0 0,0-2 702 0,0 4-337 0,0 0-163 16,0 0-82-16,8 1 510 0,2 0-296 0,6 0-171 16,3 0-163-16,1 0 0 0,2 0 0 0,7 0-156 15,0 1 33-15,6 3 89 0,-3 2 32 16,-4 0-975-16,0 1 508 0,-7 0 253 0</inkml:trace>
  <inkml:trace contextRef="#ctx0" brushRef="#br0" timeOffset="-189138.35">28448 8433 3028 0,'-24'8'-2'0,"2"0"0"0,4 0 0 0,-1 2 1 0,9-2 0 0,7-1 1 0,3-3-1 0,0 4 1 0,6-2 446 0,9 2-194 0,6-5-113 0,5 0-64 0,3 1-75 16,2-3 0-16,4 1-505 0,3-2 176 0,-4 0 178 16,-1 0 95-16,2 0-429 0,-3 0 255 15,-1 0 129-15,7 0 70 0,-10-5-893 0,-1-3 443 16</inkml:trace>
  <inkml:trace contextRef="#ctx0" brushRef="#br0" timeOffset="-188866.86">28954 8356 1477 0,'0'-5'0'0,"0"1"0"0,0-1 0 0,-1 1 0 0,-4 4 0 0,0 0 0 0,-1 0 456 0,-1 0-209 0,1 11-105 16,1 5 512-16,-1 4-308 0,4 2-146 0,2 3-85 16,0 0 179-16,2 1-294 15,11-1 0 1,1 1 0-16,3-4 0 0,5-3 0 0,1-2 0 0,3-3 0 0,3-6 0 0,-1-2 0 0,1-6 0 15,-3 0 0-15,-3-6 0 16,-1-11 0-16,-6-3 0 0,-2-2 0 16,-4-5 0-16,-9 0 0 0,-1-4 0 0,0 2 0 0,-1-2 0 0,-10-6 0 15,-4 9 0-15,-3 3 0 0,-4-1 0 0,-1 6 0 16,-3 6 0-16,-4 0 0 16,5 8 0-16,-1 6 0 0,4 0 0 0,1 3 0 15,2 7 0-15,2 4 0 0,5 7 0 0,4-1 0 16,4 4-395-16,2 4 75 0,2 0 126 0,0 5-837 15,2-5 502-15,9 0 245 0</inkml:trace>
  <inkml:trace contextRef="#ctx0" brushRef="#br0" timeOffset="-188697.17">29437 8703 2304 0,'0'3'0'0,"0"-2"0"0,0-1 0 0,0 0 0 0,0 0 0 0,-2 0 281 15,0 0-127-15,-3 0-60 0,4 0 759 0,-1 0-608 16,0 0-245-16,0 0 0 0,1 0 0 0,-1-1 0 16,1 1 0-16,1 0-771 0,0 0 118 0,0 0 333 15</inkml:trace>
  <inkml:trace contextRef="#ctx0" brushRef="#br0" timeOffset="-187355.13">30088 8192 1454 0,'-4'0'0'0,"1"0"0"0,1 0 0 0,2-2 0 0,0-1 0 0,0 1 0 0,8-2 115 0,4 1-44 16,6-2 1-16,4 3 462 0,5-2-248 0,2 2-125 0,6-3-52 0,-1 1 120 16,4 1-96-16,4-1-48 15,-1 1-276-15,3 0 114 0,5-1 67 0,-12 1 19 16,-1 3-583-16,-3-3 305 0,-5 3 154 0,-3 0-587 15,3-3 308-15,-15 1 183 0,-1-2 87 0,-9 0-97 16,1-4 92-16</inkml:trace>
  <inkml:trace contextRef="#ctx0" brushRef="#br0" timeOffset="-187195.42">30604 7968 1072 0,'-6'-15'0'0,"4"4"0"0,-1 0 0 16,1 3 0-16,1-4 0 0,1 8 202 0,0 1-83 0,6 1-40 0,7 2 137 0,5 0-88 15,4 0-37-15,0 0-8 0,2 4 235 16,2 5-140-16,-1 1-71 0,-2 2 29 0,1 1-40 15,-5 1-34-15,-4 0 1 0,-4 2-274 0,-5 3 125 16,-6-1 61-16,0 5-442 0,-2-2 248 0,-15 2 128 16,-3 1 9-16,-7 5-333 15,-2-2 130-15</inkml:trace>
  <inkml:trace contextRef="#ctx0" brushRef="#br0" timeOffset="-186901.47">30495 8451 1211 0,'-4'0'0'0,"-4"-2"0"0,3-3 0 0,-4 0 0 0,1 2 0 0,-2 0 0 0,1 1 239 0,-6 0-101 0,2 2-51 0,-6 0 112 15,2 0-85-15,-3 0-39 0,-2 2 1 16,3 6 21-16,-2 2-29 0,-1 3 9 16,9 0-39-16,3 1 55 0,2 1-28 0,3 2 1 15,4 2 33-15,1 1-21 0,1-3-10 0,13 2-30 16,4 0 37-16,3-2 1 0,3 6-29 0,-1-5-44 15,-2-2-1-15,0 1 36 0,-6 1 0 0,-2-3-62 16,1 4 40-16,-10-4-9 0,-3-3 30 0,-1 2-43 16,0 0 27-16,-7-3 11 0,-8 2-26 0,-4-5-23 15,-1-3 40-15,-2-3-1 0,-2 0-247 16,0-2 116-16,2 0 47 0,8-8-522 0,0-1 274 0,5-6 133 31,6-3 70-31,3-5-571 0</inkml:trace>
  <inkml:trace contextRef="#ctx0" brushRef="#br0" timeOffset="-186766.8">30760 8401 2317 0,'10'-4'0'0,"3"-3"0"0,-3 5 0 0,6 0 0 0,-1 1 0 0,2 1 0 0,1 0 0 0,3 0 0 0,-3 0 240 0,4 0-101 16,-1 0-51-16,-1 0-83 0,2 0 0 0,0 0 42 15,-3 3-705-15,-5 2 348 0,-1 3 174 0</inkml:trace>
  <inkml:trace contextRef="#ctx0" brushRef="#br0" timeOffset="-186608.01">30701 8603 1334 0,'-11'0'0'0,"3"0"0"0,-2 0 0 0,4 0 0 0,5 0 0 0,1 3 0 0,0-2 0 16,6 0 554-16,11 0-259 0,3-1-119 15,2 4-29-15,6-4-55 0,0 0-27 0,2 0-1 16,-1 0-218-16,4 0 105 0,-6 0 39 0,1 0-626 15,-2 1 331-15,0-1 165 16</inkml:trace>
  <inkml:trace contextRef="#ctx0" brushRef="#br0" timeOffset="-186414.47">31388 8226 1713 0,'-13'0'0'0,"-4"2"0"0,-1 1 0 0,-5 9 0 16,3 2 0-16,-1 8 0 0,-5 7 0 0,3 5 0 0,-2 7 595 0,-1 8-269 0,12-3-148 0,0 2 106 0,8-2-123 0,3-1-62 0,3-6-31 0,7 2 86 0,10-12-63 0,2-7-26 0,4 0-1 0,1-7-439 0,1-3 206 0,6 0 112 0,-7-6-724 0,2-6 407 0,1 0 115 0</inkml:trace>
  <inkml:trace contextRef="#ctx0" brushRef="#br0" timeOffset="-185961.3">31539 8433 1166 0,'-6'0'0'0,"-6"3"0"16,7 3 0-16,-2 5 0 0,0-1 0 0,2 5 0 0,-3 4 353 0,-1 2-149 0,4 1-88 15,0-1 114-15,-2 2-97 0,2-1-48 0,0-3-23 16,1 0-48-16,1-5-9 0,1-6 33 0,1-1-102 15,1-6 51-15,0-1 25 0,0 0 10 0,0-8 21 16,10-9-6-16,0-6 1 0,6 0-1 0,0-1-88 16,1-4 0-16,0 5 34 15,1-3 57-15,-1 6 0 0,-2 1-44 0,0 4 14 0,0-4 225 0,-3 8-108 16,-2 3-37-16,-1 2 3 0,0 6-27 16,-3 0-1-16,-1 3-18 0,-5 16-11 0,0 4 2 15,0 3-1-15,0 1 1 0,-4 5-29 16,-2-5-10-16,0-3 39 0,0-1-136 0,3-3 68 15,-1-4 18-15,4 1-4 0,-2-11-180 0,2 0 102 16,0-5 26-16,2-1 32 0,5-2-19 0,4-9 15 16,0-6 22-16,1-4 91 0,3 1-45 0,-2 1 0 15,-1 0 49-15,3-1-41 16,-1 6-22-16,-4 2 5 0,2 3 223 0,1 0-93 0,-5 5-64 0,7 1 13 16,-8 3-16-16,3 0-1 0,-3 1-43 15,3 11-103-15,-2-1 52 0,2 4 34 16,-6 0-8-16,2-2-261 15,-2 3 136-15,-2-3 50 0,-1 3-426 0,2-2 208 0,-3-2 130 0,0 0 33 16,0 2-197-16,0-5 139 0,0 2 68 0,0-1-485 16,0-3 282-16</inkml:trace>
  <inkml:trace contextRef="#ctx0" brushRef="#br0" timeOffset="-185819.95">32014 8685 1153 0,'4'3'0'0,"0"-1"0"0,2 3 0 0,-1-1 0 0,-1 0 0 0,-1 3 0 0,1 3 210 0,-1-3-76 0,-3 5-53 0,0 0 155 0,-2 5-99 0,-8-4-49 0,0 5-16 0,-4-2-237 16,-2 1 101-16,-1-1 51 15,-1-1-610-15,1-1 313 0</inkml:trace>
  <inkml:trace contextRef="#ctx0" brushRef="#br0" timeOffset="-185481.08">32315 8572 1255 0,'-3'0'0'0,"-3"0"0"0,1 0 0 0,-1 0 0 0,-2 0 0 0,0 3 0 0,-2 8 0 0,1 6 623 0,-4 0-292 0,1 10-138 16,2-1 37-16,2-2-96 0,1 3-49 0,3-1-23 0,4-3 72 15,0 1-39-15,0-6-33 16,5-5 0-16,10-2-77 0,3-7 27 15,4-2-1-15,5-2-68 0,-1 0 42 0,1-13 27 0,1-4-1 16,-1-2-134-16,-1-2 79 0,2-1-3 16,-7-1-134-16,-4-4 72 0,0 0 49 0,-7 0-2 0,1-7-77 15,-10 5 46-15,-1 3 32 16,-1-1-8-16,-13 2-136 0,-8 6 83 0,1-2 34 0,-7 12 69 0,-1 3-19 31,2 6 0-31,-2 0 1 0,3 0 72 0,-1 4-46 16,8 7 10-16,3 4-65 0,5 2-1 0,4 1 30 0,2 2-1 0,4-1-122 15,1 1 66-15,0 0 29 16</inkml:trace>
  <inkml:trace contextRef="#ctx0" brushRef="#br0" timeOffset="-185250.21">32743 8816 1713 0,'-1'0'0'0,"-1"0"0"0,2 0 0 0,0 0 0 0,0 3 0 0,0 2 0 0,0 2 141 0,-3 2-53 0,2 5-25 16,-5 1 205-16,-1 2-107 0,-2 0-66 0,-4 1-134 16,0 1 38-16,0 1 0 15,-3-2 47-15,1-1-447 0,0-4 213 0,2-2 104 16,3-2 54-16,1-5-332 0,1-1 176 0</inkml:trace>
  <inkml:trace contextRef="#ctx0" brushRef="#br0" timeOffset="-184828.04">32932 8574 1106 0,'13'-8'0'0,"-4"-3"0"0,6-1 0 0,-5 3 0 0,3 0 0 0,-3-2 0 0,-1 4 0 0,-2 0 383 0,0-1-163 0,-3 2-97 31,-3 3 79-15,-1 2-83-16,0-3-41 0,0 4-1 0,0-3 94 0,0 3-72 0,0-2-31 0,0 2 21 0,-1 0-26 0,-1 0 0 0,0 0-18 0,1 0-34 16,-1 0 0-16,1 0 26 0,1 0-1 0,-3 0-153 15,3 0 86-15,0 0 29 0,0 0-127 0,0 0 61 16,0 0 42-16,0 2-3 0,0 0-5 0,0 1-7 15,0 0 0-15,0 3 119 0,0 0-43 16,0 0-18-16,0 4-29 0,0 2 255 0,0 3-119 0,0 3-50 16,0 7-32-16,0 7 186 0,-2 2-101 0,1 7-42 15,-1 7-225-15,0 10 88 0,1 8 44 16,-2 13 10-16,1-3-39 0,1 0 36 16,-1-3 1-16,1 0-399 0,-4-5 202 0,0 6 65 15,-3-18 63-15,-6-2-150 0,1-1 91 0,-4-5 46 16,1-4 23-16,0 3-125 0,5-20 79 0,-1-4 34 15,6-4-246-15,4-7 140 0,0-7 70 0,1-3 27 16,-1-2-201-16,2-13 123 16,0-15 60-1,0-13-93-15</inkml:trace>
  <inkml:trace contextRef="#ctx0" brushRef="#br0" timeOffset="-184659.36">32820 8846 1264 0,'0'-35'0'0,"2"-2"0"0,14 7 0 0,8 2 0 0,7 7 109 0,3-1-28 0,-5 10-8 0,1 3 41 15,-3 6-38-15,-3 1-1 0,-1 2-39 0,0 0 194 16,-9 0-102-16,-1 2-45 0,-3 4-75 16,-4 0 28-16,0 6 10 0,-6-4-10 0,0 1-142 15,0 1 71-15,-7 4 36 0,-10-1-212 16,-1 4 132-16,-2-1 39 0,1-3 34 0,-1-1-259 16,0 2 133-16,2 0 27 0,-2 1-24 0</inkml:trace>
  <inkml:trace contextRef="#ctx0" brushRef="#br0" timeOffset="-184038.35">33087 8667 454 0,'0'0'0'0,"0"0"0"0,0 0 0 0,-1-1 0 0,0 1 0 0,-1-5 206 0,2 5-85 0,0-5-33 16,0 4-9-16,0-3 294 0,0 2-169 15,0-3-83-15,0 2 115 0,3 0-90 0,2 0-59 0,3 0-26 16,0 3 203-16,0 0-114 0,2 0-57 16,1 0 16-16,-2 0-41 0,2 0 0 15,1 3-31-15,-2 6-84 0,-1-1 41 0,4 4 10 16,-6 0 33-16,2 1-127 0,-4 1 64 0,1-1 31 15,-3 3-34-15,-3-4 1 0,0 4 28 0,0-3-42 16,-2-1-141-16,-9 2 63 16,-3 0 52-16,-4-5-189 0,-1 0 112 0,-2-3 48 0,0 0 30 15,-1-4-217-15,1 1 115 0,3-1 71 0,2-2 31 16,1 0-272-16,5-2 151 0,1-6 76 0</inkml:trace>
  <inkml:trace contextRef="#ctx0" brushRef="#br0" timeOffset="-183825.98">33309 8445 1414 0,'3'-12'0'15,"3"3"0"-15,1 0 0 0,6 5 0 0,5 0 0 0,5 4 0 0,2 0 0 0,3 3 0 0,-1 11 353 0,2 7-159 0,-3 6-79 16,3 3 225-16,-8 6-156 0,-5 0-74 0,-5 5-37 0,-3 0 60 0,-7 3-49 15,-1 4-14-15,-3-7-60 0,-20-2 0 0,-3 0 26 16,-7-5 1-16,-3 4-222 16,3-10 106-16,-1-2 58 0,-3-4 28 0,5-1-605 15,3-1 303-15</inkml:trace>
  <inkml:trace contextRef="#ctx0" brushRef="#br1" timeOffset="-168981.01">26367 2181 462 0,'0'0'0'0,"0"0"0"0,0 0 0 0,-2 3 0 0,-1-2 0 0,1 0 0 0,2-1 0 0,0 2 97 16,-2-1-29-16,2-1 0 0,-1 3-29 0,1-1 83 0,-2-2-47 0,2 1 1 16,-2-1-38-16,2 0 31 0,-1 1-20 15,1-1-10-15,-2 0 24 0,2 2 0 16,-1-2-24-16,-2 0 27 16,3 0 10-16,-2 3-37 0,2-3 0 0,-1 0 57 0,1 0-29 0,0 0 1 15,-2 0-20-15,2 0 78 0,0 0-43 0,0 0-1 16,0 0-43-16,0 0 47 0,-2 0 10 0,2 0-57 15,0 0 43-15,0 0 0 16,0 0-43-16,0 0 41 0,0 0 10 0,0 0-52 0,0 0 1 0,0 0-5 16,0 0 5-16,0 0-1 0,0 0 11 15,0 0-57-15,0 0 1 0,0 0 46 0,0 0-1 0,0 0-64 16,0 0 37-16,0 0-24 16,0 0 3-16,0 0 9 0,0 0 0 0,0 0-109 15,0 0 58-15,0 0 17 0,0 0 1 0,0 0-100 16,0 0 63-16,0 0 19 0,0 0-2 0,0 0-218 15,0 0 119-15,0 0 45 0,0 0 35 0,0 0-460 16</inkml:trace>
  <inkml:trace contextRef="#ctx0" brushRef="#br1" timeOffset="-168067.46">26352 2126 1170 0,'-6'0'0'0,"3"0"0"0,-2 3 0 0,0-2 0 0,2 2 0 0,-1-1 0 0,1-2 0 0,2 3 0 0,-2-3 0 0,1 0 161 16,1 2-61-16,-1-2-31 0,2 0 90 0,0 2-61 47,0-2-20-47,0 0 64 0,0 0-52 0,0 0-25 0,0 0-1 0,0 0 6 0,2 0 10 0,1 0-41 16,0 0-1-16,1 0 41 0,0 0 0 0,2 0-41 15,-1 0 45-15,0-4-10 0,1 1-35 0,-1 1 0 16,0-2 28-16,3 1-27 0,-1-2 9 0,-2 2-52 0,2-3 42 0,1 3 0 15,-3-3 1-15,4 0-45 16,0 1 10-16,0-2 34 0,0 3 1 0,2-4-30 0,0 2-12 16,2-3 37-16,3-1-15 0,-2 0-38 0,0 1 33 0,2-3 10 15,0 0 18-15,0 2-20 16,3-4-1-16,-5 2 31 0,0-1 0 0,2 1-29 16,-1 1 5-16,-1 0-24 0,3-3 30 0,-5 2-8 15,3 0 5-15,-1 2-15 0,-2-4 14 0,4 3-2 16,4-5-30-16,-6 4 28 0,5-3-2 0,-3 3 7 15,4-5-35-15,-3 5 27 0,6-5 0 16,-3 3-19-16,0 1 15 0,0 0 2 16,1-1-3-16,1 0 30 0,-4 3-27 0,2-2-19 15,-2 3-2-15,1-1 0 0,2-1 0 16,-1 1 0-16,-1 1 0 0,-1-1 0 0,0 1 0 0,1-2 0 16,1-1 0-16,0-1 0 15,-2 0 0-15,0-1 0 0,1 0 0 0,1-1 0 0,-2 1 0 0,3-4 0 16,-4 5 0-16,-2-1 0 0,1 2 0 0,0 0 0 15,-1 1 0-15,2-4 0 0,-1 5 0 16,-1-2 0-16,2 2 0 0,-3-2 0 16,3 2 0-16,2-4 0 0,-2 5 0 0,-3-2 0 15,1 3 0-15,-5 1 0 0,4-1 0 0,-3 1 0 16,-5 4 0-16,-1 0 0 0,0 3 0 0,-4-2 0 0,-1 3 0 16,3 0 0-16,-3 0 0 0,0 0 0 15,0 0 0-15,0 0 0 0,0 0 0 0,0 0 0 16,-3 0 0-16,3 0 0 0,-1 0 0 15,-2 0 0-15,3 0 0 0,-1 3 0 0,1-3-65 0,-1 0-38 16,1 0 44-16,-2 1-528 16,1-1 274-16,-1 1 127 0,0 2-463 0,-1-1 304 15,-1-1 154-15,1 3 76 0,-1-2-228 0</inkml:trace>
  <inkml:trace contextRef="#ctx0" brushRef="#br1" timeOffset="-167244.47">27035 1579 569 0,'-10'5'0'0,"0"0"0"0,3-1 0 0,-2 1 0 0,1-2 0 0,0 1 0 0,0 1 95 0,0-3-19 0,2 1-9 0,0-1 120 16,4 0-74-16,-1-1-38 0,1 1 1 15,-1-1 67-15,2-1-57 0,1 0 0 0,0 0 118 0,0 0-82 16,0 0-33-16,0 0 72 0,0 0-61 16,6 0-31-16,-1 0 1 0,6-4 17 0,-2-2-14 15,5 1-10-15,1-5-24 0,1 1-29 16,4-2-1-16,1-4 30 0,5 0 9 0,-2-2-49 16,4-1 1-16,-1 0 38 0,2 0-79 0,1-3 40 15,5-2 4-15,-2 2-73 0,-3-3 35 0,2 3 29 16,-1 1-8-16,-4 0-42 0,2 1 24 0,-8 5-2 15,-7 3 21-15,2 2-18 16,-6 2-7-16,-3 2 34 0,2-2-12 0,-8 7 15 0,1 0-11 0,-2 0 5 31,0 0 32-31,0 0-32 0,0 0-4 0,0 0 62 0,0-3-27 0,0 3 1 16,0 0-22-16,0-1-26 62,0 1 26-62,0 0-3 0,0 0 9 0,0-2-152 0,0 2 70 0,-2 0 34 0,2 0-5 0,-1-2-336 0,1 2 166 0,-4 0 91 0,2 0-186 0,1 0 136 0,-1 0 57 0</inkml:trace>
  <inkml:trace contextRef="#ctx0" brushRef="#br1" timeOffset="-166885.7">27374 1145 963 0,'-13'0'0'0,"3"0"0"0,-3 0 0 0,7 0 0 0,-4 0 0 0,7 0 0 0,2 0 547 15,1-1-254-15,1-4-127 0,14 1 217 0,5 0-163 16,4-3-95-16,6 0 34 16,0-1-60-16,5 1-30 0,-2 0 0 0,5 2-37 15,-7-2 6-15,-1 3 1 0,-2-2-1 0,0 6-39 16,-3-4-1-16,4 1 50 0,-9 3-10 0,-2 0-41 16,-6 0 42-16,1 0-1 62,-7 0 55-62,4 0-18 0,-6 0-10 16,-4 0 5-16,0 0 0 0,0 0-43 0,0 2 9 0,0-1 62 0,-2 1-98 0,0 0 0 0,1-2 0 0,-2 3 0 0,2-2 0 0,-1 1 0 0,2 2 0 0,0-2 0 0,0 3 0 0,0 2 0 31,0 3 0-31,0 2 0 0,-3 0 0 0,-3 8 0 0,-1 1 0 0,-7 6 0 47,-1 8 0-47,-6 7 0 0,1 5 0 0,-5 6 0 0,-2 8 0 0</inkml:trace>
  <inkml:trace contextRef="#ctx0" brushRef="#br1" timeOffset="-156718.33">26379 2129 488 0,'-1'0'0'0,"0"0"0"0,-1-3 0 0,0 3 0 0,1-3 0 0,-1 3 126 0,1-2-35 15,-1 0-9-15,0 1 24 0,-1 1-34 0,3-2 0 0,-2 2-34 0,2-2 91 16,0 2-50-16,0-2 0 16,0 2-41-16,0 0 68 0,0 0-33 0,0-1 9 15,0 1 21-15,0 0-32 0,0-2 0 0,0 2 16 16,0 0-25-16,0 0 10 0,5 0-34 0,-3 0 35 15,1-3 0 1,-1 3-35-16,1 0 9 0,0 0 10 0,-2 0-19 0,2 0 0 0,-1 0 0 0,2 0-46 16,-1 0 56-16,1 0-10 0,-1 0-32 0,-1 0 32 15,3 0 0-15,-2 0-31 0,2 0 7 0,-2 0 23 16,-1 0-13-16,4 0-29 16,-2 0-6-16,1 0 39 0,-2 0 0 0,1 0-32 0,0 0-7 0,1 0 35 15,-2 0-6-15,2 0-45 16,-1 0 21-16,2 0-4 0,-3 0-3 0,2 0-1 15,-1 0 17-15,1 0 16 0,1 0-11 0,-1 0 0 16,-1 0-5 0,2 0 42-16,-2 0-38 0,-1 0 2 0,4 0 3 0,-3 0 16 0,1 0-16 15,-2 0-1-15,1 0 4 0,1 0-1 16,0 0 4-16,1 0-5 31,-1 0 10-31,1 0-10 0,-1 0 1 0,0 3-27 0,5-3 29 0,-3 0-3 0,-2 0-1 0,2 0-37 16,2 0 35-16,-2 0 1 0,0 0 1 0,0 0-19 0,2 0 15 0,-1 0 1 15,-2 0-3-15,2 0 15 0,-3 0-13 0,5 0 0 16,-3 0 34-16,-2 0-33 0,1 0-2 0,1 0 36 16,0 0-29-16,0 0-3 0,0 0 4 0,-1 0-15 47,1 0 14-32,1 0 2-15,0 0 0 0,0 0-29 0,-1 0 1 0,0 0 24 0,1 0-2 0,1 0-21 16,-3 0 21-16,0 0 0 0,3 0-14 0,-3 0 12 15,0 0-5-15,2 0 48 16,-2 2-44-16,-1-2-1 31,1 0 0-31,0 1 30 0,-1-1 0 0,3 2-20 0,-4-2-5 0,1 0 22 0,0 2-20 0,1-2 1 0,-2 0 6 0,2 2-18 0,0-2 13 0,-2 0 3 0,4 0-15 0,-5 1 13 0,3-1-1 0,1 0-14 0,-4 0 12 0,2 0-2 16,2 0 1-16,-2 0-5 16,-2 0 5-16,5 0 1 0,-4 0-1 0,2 0-2 15,-2 0 1-15,2 0 1 0,-3 0-1 0,3 0-5 16,-2 0 5-16,3 0 0 0,-2 0-16 0,-1 0 16 15,3 0 0-15,-1 0-36 0,0 0 34 0,2 0-2 16,-2 0 2-16,1 0-12 0,0 0 10 0,4 0-1 16,-5 0 0-16,2 0-7 0,-1 0 6 15,2 0-1-15,-2 0 1 0,3 0-13 0,-1 0 13 0,-1 0-1 16,0 0 14-16,-1 0-13 16,4 0 0-16,-1 0 6 0,1 0-7 0,-2-1-4 0,4-1 0 0,-1-2 0 15,1 3 0-15,-1-1 0 16,0-1 0-16,-2 2 0 15,2-1 0-15,1 1 0 0,-1-2 0 0,0 1 0 0,-4 1 0 0,2 1 0 16,-1-2 0-16,0 2 0 0,1-2 0 0,-5 2 0 16,4 0 0-16,-2 0 0 0,0 0 0 0,-1 0 0 15,2 0 0-15,1 0 0 0,-3 0 0 0,1 0 0 16,2 0 0-16,-4 0 0 0,6 0 0 16,-4 0 0-16,1 0 0 0,0 0 0 15,-1-3 0-15,0 3 0 0,3 0 0 0,-3 0 0 16,1-1 0-16,-3 1 0 0,5 0 0 0,-3 0 0 15,2 0 0-15,-2 0 0 16,1 0 0-16,-1 0 0 0,0 0 0 0,0 0 0 0,4 0 0 16,-3 0 0-1,-2 0 0-15,1 0 0 0,3 0 0 0,-2 0 0 0,1 0 0 0,0 0 0 16,-2 0 0-16,2 0 0 16,-3 0 0-16,3 0 0 0,-1 0 0 0,-2 0 0 0,1 0 0 0,0 0 0 15,-3 0 0-15,4 0 0 0,-2 0 0 0,-2 0 0 16,1 0 0-16,1 0 0 0,-3 0 0 0,1 0 0 15,2 0 0-15,-4 0 0 0,1 0 0 16,-2 0 0-16,1 0 0 0,1 0 0 16,-3 0 0-16,2 0 0 0,-2 0 0 0,0 0 0 0,0 0 0 0,0 0 0 15,0 0 0-15,0 0 0 0,0 0 0 0,0 0 0 16,0 0 0-16,0 0 0 31,0 0 0-31,0 0 0 0,0 0-32 0,-2 0 23 0,2 0-3 0,-2 0 32 0,2 0-31 0,-1 0 0 16,1 0-3-16,-2 0 29 0,2 0-27 0,-1 0-2 15,1 0 1-15,-2 0-35 0,1 0-1 16,-1 0 38-16,-1 0-623 0,2 0 289 16,-1 0 158-16</inkml:trace>
  <inkml:trace contextRef="#ctx0" brushRef="#br1" timeOffset="-156095.75">27685 1969 1786 0,'0'-3'0'0,"0"0"0"0,-2-1 0 0,1 1 0 0,0-1 0 0,-1 3 0 0,1 1 0 0,-1 0 0 0,2 0 220 15,0 0-91-15,0 0-35 16,0 6 35-16,0 6-45 0,0 0 0 0,0 2-41 0,0 0-5 0,0 0 9 0,0 1-9 0,0 1-78 15,0-3 39-15,2-2 1 0,-2 0 38 0,1 2-70 16,-1-6 31-16,2-2 0 0,-2 2-19 0,1-2 3 16,-1-5 0-16,0 3 5 0,1-3-33 0,-1 0 19 15,3-6 0-15,-1-6-43 0,2-5 35 0,1 0-6 16,0-4 39-16,-1-1-158 16,2 2 73-16,-3 3 27 0,2 1-1 0,-3-1 50 0,1 5-16 15,1 2-21 1,-1 3 135-16,-1 2-60 0,1 2-28 0,-3 3 123 0,1 0-68 0,-1 6-32 15,0 8 0-15,0 3-58 0,0 4 0 0,0-1 63 16,0 4-27-16,-1 1-476 0,-2-1 228 0</inkml:trace>
  <inkml:trace contextRef="#ctx0" brushRef="#br1" timeOffset="-155504.42">27120 2303 1234 0,'0'0'0'0,"0"0"0"0,0 0 0 0,0 2 0 0,0 0 0 0,0-1 0 0,0 3 0 0,0 1 295 0,0 4-129 0,0 3-63 0,0 2-24 0,0 3-16 0,0 5 0 0,0-2-25 0,0 4-54 16,0-1 27-16,0 1 10 0,0-3 17 15,0-3-52-15,0-1 27 0,0-6-1 0,0-1 40 0,0 0-4 0,0-8-10 16,0 0 0-16,0-2 37 16,0-7-17-16,2-8-25 0,3-2-4 0,2-4-38 15,1-4 45-15,0 1-5 0,5-2-67 0,-1 5 32 16,0-2 16-16,0 4 28 15,0 2-11-15,0 3-1 0,0 5-4 0,-2 0-39 16,4 2 41-16,-5 7-1 0,2 0-16 0,-6 2 19 0,2 12-14 0,0 3 10 16,-6 7-3-16,-1 1-27 15,0 0 32-15,0 1-6 0,0 2-63 0,-1 0 35 16,-2-6-7-16,-1-3 33 0,0-3-58 0,-1-3 25 16,3-4-15-16,-1 1 42 15,0-9-12-15,3-1 4 0,0 0-5 0,5-15 46 0,4-3-3 0,4-5-37 16,5-1-5-16,1-1 25 0,-2-1-17 0,4 2-2 15,1 2 57-15,1 0-24 0,-3 6 9 0,0 2 121 16,-1 5-68-16,-1 5-38 0,-1 3-10 16,4 1 119-16,-7 0-72 0,2 12-31 0,-5 5 0 15,-1 5 91-15,-2 0-148 0,0 5-12 0,-5-2 0 0,-2-2 0 16,-1 0 0-16,0 0 0 0,0-3 0 16,0 0 0-16,0-6 0 0,-1-3 0 15,-2-2-228-15,-2-4 15 0,-2-2 83 0,2 2-787 16,0-4 444-16,-3 1 218 0</inkml:trace>
  <inkml:trace contextRef="#ctx0" brushRef="#br1" timeOffset="-154356.29">27845 1208 570 0,'0'-2'0'0,"0"-1"0"0,0-1 0 0,0 1 0 0,0-1 0 0,0 1 0 0,0 1 0 0,0-1 169 0,0 2-66 0,0-2 92 0,0 0-69 0,0 3-49 0,0-1 1 0,0 1 45 16,0 0-43-16,0 0 1 15,0 0-34-15,0 0 104 0,0 0-56 0,0 4-29 16,0 3 0-16,0 3 32 0,0 2-21 0,0 0-9 0,0 1 79 0,0 2-54 16,0 0-28-1,0 2 68-15,0 1-37 0,0 3-35 0,0-4 1 0,0 5 8 32,0 0-32-32,0-1 0 0,0 7 9 0,0-4-48 0,-2 2 0 0,-1-1 39 0,0 3 0 0,2-1-44 15,-1 2 10-15,0-5 34 0,-1 0-15 16,1-2 2-1,1-1 10-15,-2-1-34 0,0 2-6 0,2-6 18 0,-1 2 11 0,2-4-23 0,-2 1 21 0,0 0-4 16,1 2 9-16,-1-4-2 16,1-1-3-16,-1 1 1 0,1 1-2 0,-2 1 11 15,1-3-10-15,1 2-1 0,-1 0-27 16,2-1 25-16,0-1 2 0,-2 3-23 0,0-1-5 0,1-2 24 0,1 0 1 16,-3 3-32-1,3-1-1-15,-1 1 30 0,-1-1-1 0,2-1-27 0,-3-1 24 0,3 0-6 16,0 0 5-16,-1 0-46 15,1-3 44-15,0-1-4 0,0-2-40 0,0 1 40 0,0-5 1 0,0 6-38 16,0-7 36-16,0 1-4 16,0-2 4-16,0 0-45 0,0 0 1 0,0 0 32 0,0 0 6 15,1 0-45-15,2 0 0 0,-1 0 31 0,-1 0 7 0,2 0-50 32,-3 0 4-32,1 0 33 0,1 0-23 0,-2 0-5 0,2 0 30 0,-2 0-37 15,0 0 35 1,0 0-7-16,0 0 5 0,0 0-76 0,0 0 35 0,0 0-14 0,0 0 48 0,0 0-284 15,0 0 139-15,0-2 69 16,0-3 35-16</inkml:trace>
  <inkml:trace contextRef="#ctx0" brushRef="#br1" timeOffset="-153469.93">28186 1350 544 0,'0'-6'0'0,"0"-1"0"0,0 0 0 0,-3 3 0 0,2-2 0 0,0 0 469 16,0 2-216-16,-1 2-107 0,0 0-54 0,1 1 259 15,1 1-147-15,0 0-88 0,0 0 113 0,0 5-95 16,0 11-48-16,0 2-1 0,0 7 26 0,0 3-41 31,0 4-1-31,-2 4 48 0,1 4-40 0,-2 3 0 0,-3 5-31 0,4-2-52 0,-3 2 1 0,-1 0 42 16,-1-3 0-16,3 0-116 31,-1 3 68-31,2-14 20 0,-1-5-101 0,0-2 53 0,1-4 35 0,0-7-14 16,0 2-154-16,2-10 71 0,-2-5 50 0,1-3-141 0,2 0 86 0,0 0 22 15,-1 0 21-15,1-11-316 16,-2-2 170-16,2-1 86 0,0-6 42 0,0-1-441 0,0-7 232 0</inkml:trace>
  <inkml:trace contextRef="#ctx0" brushRef="#br1" timeOffset="-153234.22">28141 1361 1382 0,'0'-22'0'0,"0"9"0"0,0 1 0 0,0 4 0 0,0 1 0 0,0 1 0 0,9-1 0 0,4 5 532 0,2 2-246 0,5 0-124 0,2 0 167 16,-1 0-145 0,5 4-63-16,-3 7-47 0,-1 0 12 0,-3 5 0 0,-1 0-48 0,-2 1 0 0,1 2-45 15,-7 0 18-15,-5 1 0 16,0-1-149-16,-5 1 88 0,0 1 44 0,0 0 9 0,-7-3-84 16,-4 1 58-16,-4-4 30 0,-3-1-107 15,-4-2 53-15,-1-1 0 0,2-3-4 0,-1-5-44 16,0-3 25-16,1 0 23 0,3 0 1 0,-1 0-279 15,8-5 148-15,2-4 70 0,7-6-464 16</inkml:trace>
  <inkml:trace contextRef="#ctx1" brushRef="#br1" timeOffset="63477.37">21579 16012 0,'0'0'0,"0"0"16</inkml:trace>
  <inkml:trace contextRef="#ctx0" brushRef="#br1" timeOffset="-136614.34">13285 9987 1718 0,'0'-6'0'0,"0"-2"0"0,0 4 0 0,0 3 0 0,0 1 0 0,0 0 0 0,0 10 0 0,6 9 0 0,-4 12 571 16,1 10-267-16,-1 7-133 0,0 6 82 15,-2 8-108-15,0 15-45 0,0 0-97 16,-2 7 0-16,-4 1 34 0,-2-2 0 0,-1-4-67 0,1 2 42 0,0-27-8 16,1-8 33-16,-3-9-147 15,5-11 74-15,1-6 36 0,-1-4 10 0,3-13-39 0,0-3-25 0,1 0 30 16,1-8 86-16,0-8-31 0,0-7-10 0,0-6-61 15,0-7 4-15,3-4 38 0,7-7 14 0,6-3-80 16,-1-3 44-16,3 8-2 16,0 2 48-16,2 3-164 0,-3 5 63 0,3 6 34 15,5-2-4-15,-9 19 57 0,2 7-26 0,-1 5-6 16,-2 0 55-16,-2 22-28 0,-2 2-16 0,-5 7 30 16,-6 4-32-16,0 1-3 15,0 2 19-15,-7 2-44 0,-6-7 39 0,-2-4-7 16,-2 0 15-16,0-5 32 0,-5-5 1 0,0 2-44 15,2-11-9-15,1-7 216 0,-4-1-96 0,6-2-50 16,0-4 256-16,1-5-132 0,5-4-67 0,5-1-4 16,3 2-111-16,1 2 0 0,2 1 0 0,0 1 0 15,3 3 0-15,13 3 0 0,2 2 0 0,3 0 0 16,2 0 0-16,2 7 0 0,2 5 0 0,-1-1 0 16,0 4 0-16,1 1 0 15,-1 1 0-15,4 1 0 0,-7-1 0 16,-1 0-90-16,-2 1-302 0,0-5 180 15,-4 0 74-15,4-3-651 0,-7-8 381 0,1-2 185 0,0 0 93 0</inkml:trace>
  <inkml:trace contextRef="#ctx0" brushRef="#br1" timeOffset="-136467.45">13803 10446 1325 0,'0'-5'0'0,"0"2"0"0,1 0 0 16,3 3 0-16,-2-3 165 0,5 3-64 0,2 0-32 0,0 0 634 0,6 0-338 0,2 0-165 0,2 3-231 15,4-3 33-15,3 5 1 16,4 1 43-16,-4-3-807 0,2 3 399 0</inkml:trace>
  <inkml:trace contextRef="#ctx0" brushRef="#br1" timeOffset="-136300.79">13846 10710 2561 0,'-14'3'0'0,"4"2"0"0,3 0 0 0,2 0 0 16,4-1 0-16,1 1-2 0,0 2-3 0,3-2 307 0,8 0-134 0,6 0 314 0,2 0-227 0,0-2-112 16,4-1-116-16,0 0-389 15,-2 0 165-15,0-1 117 0,1 1 58 0,-3-2-1108 16</inkml:trace>
  <inkml:trace contextRef="#ctx0" brushRef="#br1" timeOffset="-135317.84">14732 9969 660 0,'-2'-11'0'0,"0"1"0"0,2 1 0 0,0 4 0 0,0 1 0 0,0 1 427 0,0 3-199 0,7 1-96 0,2 10-47 16,-1 8 341-16,1 5-194 0,2 5-88 16,-5 0-58-16,1 8 210 15,-3 3-129-15,1-4-65 0,-2 5-70 0,4 1 15 0,-6-4-9 0,-1-2-110 16,0-1 56-16,0-3 26 15,0 1 0-15,0 1-323 0,-1-13 171 0,-3 0 90 16,-5-7 44-16,1-3-576 0,0-3 275 0,-1-8 103 16,1 0 84-16,0-12-287 0,2-7 186 0,-2-5 92 15,4-5-160-15,0-5 150 0</inkml:trace>
  <inkml:trace contextRef="#ctx0" brushRef="#br1" timeOffset="-135128.42">14733 9997 1525 0,'0'-28'0'0,"3"0"0"0,3 9 0 0,4 4 0 0,3 1 0 0,3 2 0 0,4 3 0 0,4-2 0 0,1 7 235 0,0 4-99 0,1 0 75 16,-3 0-87-16,0 4-44 0,-2 6 10 0,-7 2 51 0,-4 5-52 16,-4 4-26-16,-6-1 0 0,0 4-87 0,-2 7 40 15,-9-4-9-15,-7 0 30 0,-4-1-48 16,-2-1 25-16,-1-1-1 0,-3 3-62 0,3-9 39 16,-1 0 24-16,0-3-26 0,4-3-302 15,-2-3 140-15,1 3 87 0,6-7-241 0,4-2 151 0,6-1 48 16,2-2 46-16,3 0-437 0</inkml:trace>
  <inkml:trace contextRef="#ctx0" brushRef="#br1" timeOffset="-134859.9">14524 10496 1891 0,'-23'0'0'16,"-4"0"0"-16,9 0 0 0,3 0 0 0,3 1 0 0,6 2 0 0,4-3 0 0,-1 0 384 0,3 0-177 0,10 0-86 0,15 0-41 16,7 0 325-16,12 0-185 0,6-4-81 15,4-3 149-15,7 0-126 0,1 1-128 0,5 1-34 16,-6 3 0-16,11-3 0 16,-12 5 0-16,-6 0-35 0,-1 0-79 0,-4 0 76 15,-6 0 37-15,3 1-174 0,-18 5 101 0,-6-1 55 16,-3 1-46-16,-8 0-528 0,-4-1 266 0,0-1 135 0,-7-1-348 0,0 2 252 15,-11 0 125-15,-3-1 63 0</inkml:trace>
  <inkml:trace contextRef="#ctx0" brushRef="#br1" timeOffset="-134308.04">14745 10699 1196 0,'-1'1'0'15,"-2"0"0"-15,1 1 0 0,-1 1 0 0,2 1 0 0,-1 0 205 0,1 5-89 0,-1-2-40 0,0 6 150 0,2-2-95 0,0 4-47 16,0 1-14-16,0 1-9 0,-3 0-24 0,3 0-1 16,-1 0 1-16,-1-2 11 0,0 2-2 0,2-8-9 15,-1 2 2-15,1-5-2 16,-2 0 0-16,2-5 31 0,0-1 10 0,0 0-42 0,0-10 1 0,7-7-87 15,2-1 44-15,3-5-1 0,3-1 48 0,0 1-102 16,1 1 40-16,2 2 24 16,0 1-13-16,0 0 62 0,2 2-36 0,-2 6 2 15,0 5 16 1,0 2-18-16,-1 4-17 0,-1 0 73 0,-1 4-27 0,-4 12 1 0,-2 4-29 0,-3 2 83 16,-3 4-31-16,-1-2 0 15,-2 4-14-15,0-4 14 0,0-2-32 0,0-4 0 0,0 1-1 0,-2-4-20 16,-2-2 30-16,-1-6-10 0,3-3-34 0,-1-1 0 15,0-3 35-15,2 0-97 16,1-4 42-16,0-13 15 0,4-1 0 0,6-4-211 16,-1-2 110-16,6-1 42 15,0 0 31-15,0 3-130 0,2 0 72 0,2 3 14 16,-3 2 24-16,4 1 33 0,-2 7 9 0,-2 5-37 0,1 4 115 16,-3 0-53-16,2 7-24 0,-2 12 102 0,-6 5-56 0,1 4-19 15,-3 3 0-15,-3 3 227 47,1-3-119-16,-1 3-31-31,-2-5-42 0,-1-1 63 0,0-6-40 0,0 0 4 0,0-5-44 0,0 2-81 0,0-10 35 0,0-4 1 0,0-3-466 0,0 0 237 0,0-2 126 0,0 0-353 0,-1 0 224 0,0 0 68 16</inkml:trace>
  <inkml:trace contextRef="#ctx1" brushRef="#br1" timeOffset="66988.2">8209 15106 0,'0'0'16,"0"0"-16,0 0 16,0 0-1</inkml:trace>
  <inkml:trace contextRef="#ctx1" brushRef="#br0" timeOffset="90043.79">19731 17561 0,'0'0'16,"0"0"-16,0 0 15,0 0-15,0 0 16,0 0 15,0 0-15</inkml:trace>
  <inkml:trace contextRef="#ctx0" brushRef="#br0" timeOffset="-110183.93">10598 11096 1489 0,'-2'0'0'0,"0"0"0"0,-1 0 0 0,2 0 0 0,0 7 0 0,1 9 0 0,0 8 0 0,0 5 221 15,0 10-91-15,1 10 155 0,3 9-123 0,-2 10-62 0,0 13-21 0,-2-9 1 0,0 4 1 16,0-4-43-16,-2-1 1 0,-3-9 7 15,-3 7 2-15,-1-25-10 0,4-6 1 16,-1-9-42 0,2-7 41-16,0-7 1 0,3-4-25 0,-1-9 24 0,1-2 1 0,1 0-33 15,0-11 33-15,0-6-1 0,0-9-14 0,0-8-57 0,0-5 28 16,8-5 0-16,0 1 28 0,3-3-89 16,4-5 45-16,-1 10-4 0,0 3 34 0,2 3-19 0,1 2-12 15,0 8 34-15,0-5-14 0,-1 14 8 16,-2 9-16-16,2 7-28 0,-3 0 33 0,0 7 5 15,-4 11-13-15,-4 7-54 0,-1 1 28 0,-4 2 0 16,0 1 38-16,0 2 24 0,-6-5 1 0,-4-3-31 16,-2-2 0-16,2-1 65 15,-3-3-34-15,-1-1 0 0,2-7 203 16,-4-3-109-16,3-3-45 0,-2-2 246 0,3 1-133 16,-3-2-113-16,7 0-73 0,1 0 0 0,2 0 0 0,2-4 0 0,1 0 0 15,-1 4 0-15,3 0 0 0,3 0 0 16,7 0 0-16,2 0 0 0,6 2 0 0,0 10 0 15,0-1 0-15,-1 2 0 0,3 2 0 0,1 0 0 16,-5 3 0-16,8 3 0 0,-5-5 0 16,-4 2 0-16,3 0-296 0,-4-2 86 0,0-2 73 0,3 1-593 15,-6-7 351-15,-1-1 170 0,1-3-536 0,-1-2 353 16</inkml:trace>
  <inkml:trace contextRef="#ctx0" brushRef="#br0" timeOffset="-109985.84">11151 11576 2022 0,'0'0'0'0,"-2"0"0"0,-2 0 0 0,1 0 0 0,2 0 0 0,-3 0 0 0,4 0 796 16,0 0-379-16,0 0-189 0,8 2-96 0,8-1 198 15,0 0-324-15,9-1-6 0,0 2 0 0,6-2-15 0,-1 0-11 16,3 0-334-16,2 0 209 0,-3 0 89 15,-1 0 50-15,-2 2-942 0,-5-1 495 0</inkml:trace>
  <inkml:trace contextRef="#ctx0" brushRef="#br0" timeOffset="-109827.29">11246 11814 2993 0,'-14'0'0'0,"2"2"0"0,-1 0 0 0,10-2 0 0,1 1 0 0,2 0 0 0,10-1 0 16,11 0 557-16,6 0-250 0,4 0-233 0,2-6-74 0,3 0 0 0,1-1 0 0,3 0 0 0,4-1 0 0,-8 2-73 0,4 3 43 0,-2-1-501 0,-2 0 284 0</inkml:trace>
  <inkml:trace contextRef="#ctx0" brushRef="#br0" timeOffset="-107237.16">12294 11072 1120 0,'0'-5'0'0,"0"0"0"0,4 3 0 0,-1-3 0 0,2 4 0 0,3-1 284 16,2 2-128-16,1 0-60 0,5 3-29 0,2 9 252 16,-1 4-140-16,7 6-62 0,-5 1-29 15,1 3-25-15,0 5-1 0,-4-2-83 0,-1 5 29 0,-1 4 9 16,-4-2 21-16,-9-1-177 0,-1 1 89 0,0-4 43 15,-6 3 0-15,-8-2 5 0,-5-9 15 16,0-6-38-16,-3-4 1 0,-4-3 139 0,1-9-53 0,0 0-32 16,3-2 167-16,1-4-86 15,1-13-45-15,4 0 28 0,0-7-31 0,4 2 8 0,6-1-9 16,2 2 53-16,3 1-39 0,1 4 0 16,0-1-39-16,5 2 87 0,7 4-48 0,2 2 0 15,2 3-39-15,2-1-47 0,1 4 24 0,3 1 9 16,-1 2-399-16,0 0 194 15,2 0 106-15,0 0-827 0,-1 0 434 0,5 0 204 0,-7 2 119 0</inkml:trace>
  <inkml:trace contextRef="#ctx0" brushRef="#br0" timeOffset="-106960.99">12709 11122 1546 0,'1'-11'0'0,"5"0"0"0,-2 1 0 0,4 3 0 0,4 2 0 0,2-1 0 0,1 3 305 0,6-1-125 0,-1 4-76 0,0 0 86 0,0 0-76 16,3 2-39-16,-2 9-159 0,0 1 70 16,-4 5 20-16,-5 2 1 0,-7 6-103 15,-5 2 67-15,0 2 32 0,-3 3 10 0,-10 1 61 0,-5-1-37 0,-1-3 0 16,-3 3-34-16,-1-1 324 16,3-2-166-16,1-6-71 15,3-3 332-15,2-3-192 0,6-2-97 0,3-4-36 0,2 4-97 0,3-9 0 16,0 0 0-16,7-5 0 0,7 0 0 15,4-1-5-15,4 0 10 0,0 0-278 0,0-8 149 0,1 2 81 16,-2-6 40-16,0 3-979 0,1 0 449 0,-8-2 253 16</inkml:trace>
  <inkml:trace contextRef="#ctx0" brushRef="#br0" timeOffset="-106800.18">12759 11318 1775 0,'-13'0'0'0,"2"0"0"0,1 0 0 0,1 0 0 0,3 0 0 0,5 0 0 0,1 0 0 0,1 0 746 16,14 3-355 0,3 1-167-16,5 1-99 0,3-3 79 0,2 3-84 0,2 0-41 0,0-3-256 0,5 4 117 15,-5-1 44-15,-1 0 26 0,0-1-767 0,-2 0 397 16,-2 0 199-16</inkml:trace>
  <inkml:trace contextRef="#ctx0" brushRef="#br0" timeOffset="-106564.7">12204 11650 2382 0,'0'0'0'0,"0"0"0"0,0 0 0 0,0-3 0 0,13 2 0 0,10-1 0 0,11 2 0 0,10-1 312 0,9 0-138 0,10-2-69 0,11 1 250 0,12-2-150 0,-8 3-89 15,-1 1-40-15,-3-2-172 16,-6 2 67-16,-9 0 32 0,-1 0-530 0,-24 0 276 0,-12 0 144 0,-5 2-271 16,-7 3 206-16,-9 1 32 15,-1 1 78-15,-1 3-702 0,-18-1 363 0</inkml:trace>
  <inkml:trace contextRef="#ctx0" brushRef="#br0" timeOffset="-106274.39">12282 11814 1870 0,'0'0'0'0,"1"0"0"0,2 0 0 0,5-3 0 0,8 2 0 0,4 1 0 0,4 0 0 15,11 0 0-15,-2 4 238 0,7 7-101 0,1 2-50 0,-2 4-75 0,-4 0 0 0,2 7 33 0,-13 1-128 0,-5-2 60 0,-11 6 29 16,-6 1 1-16,-2 0-177 0,-10 5 113 0,-16-6 42 0,-4-3 26 0,-7 1 17 0,-2-5-7 0,-2-3-44 0,-9 1 204 0,9-10-111 15,0-5-33-15,3-2-26 0,4-2 203 0,-4-1-80 16,15-1-28-16,6-12 19 0,8-2-44 0,3-1 0 16,6-1-45-16,0-5 131 0,11 5-69 15,8-3-32-15,6 0 1 0,1 2-151 0,4 1 60 16,3-4 39-16,-2 6-388 0,0 2 204 16,0-1 78-16,0 3 58 0,2 2-758 0,3-3 368 15,-7 5 198-15,-1 5-456 0</inkml:trace>
  <inkml:trace contextRef="#ctx0" brushRef="#br0" timeOffset="-106042.64">12717 11933 1353 0,'6'-7'0'0,"0"2"0"0,2 2 0 0,1-1 0 0,1 1 0 0,3 2 0 0,5-1 416 0,-1 2-195 0,3 0-92 16,5 0-46-16,-1 2 368 0,0 4-207 0,4 4-95 15,-7 1-11-15,-1 4-51 0,-2 1-26 0,-6 1 1 16,-5 5-124-16,-2 1 59 0,-5-2 14 0,-4 2-77 15,-14 0 51-15,-7-1 26 0,-3-1 0 0,-6-1-74 32,0-5 43-32,-4-3 27 0,-2-5-40 0,5 0-101 0,-5-3 32 0,12-1 49 15,3-3-373-15,7 0 195 0,6-4 97 0,8-8 49 16,2 0-415-16,4-5 236 0,18 0 114 0,4-3-381 16</inkml:trace>
  <inkml:trace contextRef="#ctx0" brushRef="#br0" timeOffset="-105882.1">13083 11910 1828 0,'6'-7'0'0,"-1"0"0"0,1 1 0 0,-3 3 0 0,-3 1 0 16,0 2 0-16,0 0 389 0,-5 0-176 0,-7 5-79 0,-1 6 568 15,0 4-332-15,-2 2-168 0,2 2-109 0,3 4-93 0,1 2 0 16,1-2 0-16,7 0 0 0,1 2 0 16,0-3 0-16,1 4 0 0,15 1 0 0,5-5 0 15,6-3 0-15,7-2-309 0,5-3-43 0,3-4 194 16,8-3 57-16,-5-7-1043 0</inkml:trace>
  <inkml:trace contextRef="#ctx0" brushRef="#br0" timeOffset="-103459.15">13722 11272 963 0,'0'-7'0'0,"0"0"0"0,-2 2 0 0,1 2 0 0,1-3 0 15,-2 4 0-15,2 2 136 0,0 0-49 0,0 0-25 0,0 0 80 0,0 2-44 0,3 12-35 16,0 3 0-16,2 4 138 0,-2 5-82 0,0 6-42 15,2 6 169-15,-4 2-110 16,-1 6-49-16,0 2-26 0,0 8 67 0,0 5-46 16,0 13 9-16,0-5-28 0,-3 5 0 0,-3-2-26 0,1-4-1 15,2 0-38-15,2 5 9 0,-1-20 30 16,2-3 0-16,0-7-77 0,0-5 39 0,0-7-1 16,0 5-36-16,2-16 31 15,1-2-3-15,-2-4-44 0,4 0 25 0,-5-6 1 16,2 1 19-16,-2-7-113 0,0 1 53 0,0-3 32 0,0 0-11 0,0 0-70 15,0 0 47-15,0-5 27 16,0 2 1-16,0-4-255 0,0-3 130 0,0 1 57 0,-2-1-392 16,2 0 233-16,0-4 117 0</inkml:trace>
  <inkml:trace contextRef="#ctx0" brushRef="#br0" timeOffset="-103149.53">14060 11991 1462 0,'-6'-2'0'0,"-2"-2"0"0,0 3 0 0,2 1 0 0,0 0 0 0,-1 0 0 0,-1 0 0 0,-1 5 540 16,3 9-256-16,0 1-124 0,1 4-62 15,2 3 232-15,2 4-147 0,0 3-64 0,1-2 49 0,0 2-65 16,3-1-34-16,7 3-126 0,3-3 46 0,0 2 33 0,0-7-9 16,1-4-391-1,-2-1 208-15,-1-1 103 0,3 2 61 0,-3-10-564 0,-3-4 279 0,0 3 140 32,0-6-9-17,-1 0-376-15,4-2 241 0,-3 0 134 0</inkml:trace>
  <inkml:trace contextRef="#ctx0" brushRef="#br0" timeOffset="-102854.39">14231 12027 1869 0,'-1'-5'0'0,"0"-2"0"0,-2 0 0 0,3 4 0 0,0 1 0 0,4 2 0 0,5 0 349 0,5 0-156 0,3 0-69 0,2 0 126 16,1 2-106-16,4 7-54 0,0 3-27 0,2 1-210 15,-2 2 101-15,-5 2 37 0,-2 1-369 0,-6 2 207 16,-3 1 104-16,-6-1-101 15,-2 5 98-15,0-8 43 0,-10 3 23 0,-7-2-37 0,-7-2 17 16,0-1-36-16,-4 0-9 0,3-6 474 16,0-3-219-16,4 1-105 0,3-2-56 0,2 0 548 15,1 0-263-15,7-3-127 16,5-2 57-16,2 0-113 0,1 3-127 0,0-1 0 16,13-2 0-1,6 0 0-15,1 0 0 0,5 0 0 0,0 0 0 0,3 1 0 16,-2-1 0-16,1 0-75 0,-2 0-68 0,-2 0 90 0,2 0 45 0,0 0-757 0,-3 1 369 0,-5 2 180 15,0-3-527-15,-3 1 353 16,2-1 177-16</inkml:trace>
  <inkml:trace contextRef="#ctx0" brushRef="#br0" timeOffset="-102705.39">14672 12185 1493 0,'2'-4'0'0,"2"-1"0"0,-2 1 0 0,1 4 0 0,0-4 0 0,1 4 328 0,-3 0-146 16,2 0-73-16,-1 4 160 0,-2 5-117 0,1 4-48 15,-1 2-39-15,0 4 11 0,0 0 0 0,0 1-40 0,-1 1 1 16,-4 2-405-16,0-2 198 0,-1 0 104 16,-2-3-559-16,4-3 316 0,-1-1 158 0,0-2-474 0</inkml:trace>
  <inkml:trace contextRef="#ctx0" brushRef="#br0" timeOffset="-102433.08">15034 11962 1160 0,'5'0'0'0,"0"0"0"0,0 0 0 0,-1 0 0 0,-4 0 0 0,0 2 220 16,0 7-92-16,-2 4-45 15,-6 4-15-15,-4-2 249 0,-3 4-140 0,0-2-71 0,-1 2-10 0,-2-3-29 32,-2 2 8-32,5-4 10 0,0-3-24 0,4-3 0 0,3-2-24 0,-1-1 145 0,1 2-64 0,8-5-45 15,-3-1 0-15,3-1 52 0,3 0-45 16,11 0 1-16,2 0-35 0,4 0 37 0,1-1-23 15,5-1 1-15,0 1-65 0,2-1 0 16,3 2 50-16,-2 0-9 0,-2 0-287 0,1 0 144 16,0 0 71-16,-1 0-606 0,-1 0 288 0,-7 0 169 15,0 0 31-15,-6 0-472 0,-5 0 295 0,-1 0 146 16,-4 0 65-16</inkml:trace>
  <inkml:trace contextRef="#ctx0" brushRef="#br0" timeOffset="-102265.36">15185 11986 2108 0,'-6'-1'0'0,"-2"-2"0"0,3 3 0 0,1 0 0 0,-1 0 0 0,3 2 0 0,1 5 0 0,-2 9 267 0,2 3-120 0,1 3 297 15,0 3-205-15,-3 3-103 0,3 1-51 0,-1 5-98 16,1 0 19-16,0-2 0 0,-2 2 30 0,2-4-520 16,-1 2 260-16,-1 1 139 0,0-9 56 15,2-7-308-15,0 0 187 0,0-8-32 0</inkml:trace>
  <inkml:trace contextRef="#ctx0" brushRef="#br0" timeOffset="-102034.78">15492 11950 1330 0,'9'0'0'0,"-1"0"0"0,0 0 0 0,1 0 0 0,2 8 0 0,2 1 729 0,-1 6-351 0,-1 6-170 15,2 2-87-15,-1 12 403 16,-1 5-245-16,1 5-112 0,-6 0-70 0,-4 1-11 0,-2-2-74 0,0 0-12 15,-5-1-224-15,-10-1 85 16,-3-9 83-16,-7-3-282 0,-3-4 187 0,-3-4 94 31,-3 0 46-15,-8 1-977 0</inkml:trace>
  <inkml:trace contextRef="#ctx0" brushRef="#br0" timeOffset="-83160.26">16197 11425 1363 0,'-12'-6'0'0,"0"1"0"0,5 4 0 0,-2 0 0 0,6 1 0 0,2 0 0 0,-1 0 0 0,0 0 274 0,2 0-123 0,0 0-57 16,0 0-28-16,8 0 189 0,6 0-109 0,0 0-45 15,3 0-36-15,1 0 229 0,4 0-128 0,-1 1-65 16,1 0 121-16,6 1-75 0,-3-2-64 0,0 2-74 16,0-2-1-16,-1 1 29 0,0-1 0 0,4 0-98 15,-4 0 44-15,-3 0 27 0,1 0 0 0,-4 0-397 32,-3 0 179-32,0 0 123 0,-4 0-739 0,-3 0 394 0,-5 0 196 0,-3 6 99 0</inkml:trace>
  <inkml:trace contextRef="#ctx0" brushRef="#br0" timeOffset="-82968.68">16294 11690 1420 0,'-17'7'0'0,"5"0"0"0,4-1 0 0,0-1 0 0,3 1 0 0,5-5 521 0,0 2-241 0,5 0-122 16,12 1-61-16,2-2 229 15,8 0-135-15,-1-1-82 0,4-1 179 0,-1 0-125 16,2 0-64-16,-1 0-30 15,3 0-180-15,-5 0 70 0,-2 0 39 0,-1 2-543 0,-2-2 291 0,-1 0 145 16,2 3 83-16,-7 0-846 0,-5 3 371 0</inkml:trace>
  <inkml:trace contextRef="#ctx0" brushRef="#br0" timeOffset="-78600.9">17573 10747 1421 0,'0'-17'0'0,"0"6"0"0,-2-2 0 0,1 8 0 0,1 3 0 0,0 2 0 0,0 0 204 15,0 0-84-15,0 2-31 0,0 15 62 0,5 5-56 0,1 7-29 16,0 7 1-16,2 6 116 0,-2 5-62 0,0 2-47 0,1 0 1 0,-3 2-10 16,2 4-27-16,-1 2 0 0,0 8-63 15,-2-9 26-15,0-5 0 0,2-6-33 0,-2-3 35 0,0 4 9 16,1-21 26-16,-2-3-47 0,0-8-1 0,0-5 19 31,-1-7 18-31,-1 1-27 0,0-3-4 0,0 0 17 0,0-12-16 0,-1-3 95 0,-5-4-40 0,-3-5 5 16,1-1-199-16,1-1 77 0,-4-2 40 0,0 1-1 15,0-2 38-15,-5-1 3 0,4 5-10 0,-5 1-380 16,1 6 164-16,-1 2 90 16,-2 2 27-16,-4 3 71 0,0 11-15 0,-1 0 0 15,-2 5 0-15,2 18 189 0,-1 5-94 0,0 5-57 16,7 1 384-16,5 5-194 16,4-1-67-16,3 1 213 0,4-2-143 0,2 5-68 15,4-9-48-15,11-5 54 0,5-3-47 0,2-3 0 0,3-7-45 0,5-1-21 16,-2-7-9-16,0-4 29 0,0 0-11 0,-5-3-217 15,3 0 109-15,-2 0 68 0,-5-4-641 0,-5-2 327 16,-1-1 111-16,-1-1-699 0</inkml:trace>
  <inkml:trace contextRef="#ctx0" brushRef="#br0" timeOffset="-77880.77">18492 11313 1122 0,'-8'0'0'16,"2"0"0"-16,-4-2 0 0,3 2 0 0,-1 0 0 0,0 0 0 0,-2 2 241 0,-1 15-102 0,-6 1-43 16,7 10-35-16,-2 8 274 0,-1 3-150 0,4 8-74 0,-1 8-29 0,5-2 219 47,5 3-133-47,0-3-66 0,9-1 110 0,11-5-88 0,7 0-36 0,4-12-8 0,5-6-44 0,2-4 0 0,1-4-1 0,-1-3-473 15,4 1 245-15,-10-8 110 0,-2 0 60 0,-4-4-683 16,-3-3 280-16,-2-1 196 0</inkml:trace>
  <inkml:trace contextRef="#ctx0" brushRef="#br0" timeOffset="-77453.73">18821 11621 892 0,'-9'0'0'0,"0"0"0"0,-1-3 0 0,7 3 0 0,3-3 433 0,0 3-199 0,6 0-100 16,16 0 432-16,8 0-257 0,10 0-141 0,10 0 212 16,7 0-172-16,7 0-87 0,4 0-43 0,11 0 91 15,-6 3-71-15,2 2-32 0,-3 4 1 0,-4 1-138 16,-2 1 53-16,5 0 36 15,-21 1-10-15,-3-1-114 0,-8 0 71 0,-5-1 35 0,-6-3-429 0,0 0 155 16,-11-4 138-16,-6-1-459 0,-4-1 280 0,-6-1 140 16,-1 0 69-16,0 0-440 0,-6 0 260 0</inkml:trace>
  <inkml:trace contextRef="#ctx0" brushRef="#br0" timeOffset="-77173.81">19379 11737 1033 0,'-9'7'0'16,"2"0"0"-16,1 3 0 0,-1 2 0 0,0 2 0 0,-1 2 0 0,-1 3 135 0,-2-1-54 0,2 2-22 0,-4 2 1 0,-1-3-25 0,-2 3 1 0,-4 2 8 0,0-5-20 16,1-5 11-16,-1 2 0 0,-1-7 0 0,3 0 168 0,-2-1-75 0,9-7-51 15,2 2 0-15,4-3 312 0,2 0-176 0,3 0-89 16,0 0 144-16,10-3-120 0,10-2-57 0,6 2 91 15,5-2-73-15,5 3-37 0,3 1 8 0,0-1-17 16,0 2 0-16,0 0-31 0,1 0-32 0,-2 0-119 16,6 0 71-16,-10 2 38 0,0 5-597 0,-6-3 292 15,-1 4 167-15,-7-2 17 0,1 1-665 16,-13-2 384-16,-6 1 189 0,-2-2-189 0</inkml:trace>
  <inkml:trace contextRef="#ctx0" brushRef="#br0" timeOffset="-76993.75">19474 11797 1121 0,'-4'0'0'0,"0"3"0"0,3 0 0 0,-2 4 0 0,2 1 0 0,0 3 0 0,1 8 683 0,0 1-329 0,0 8-159 16,0 3 172-16,2 6-165 16,2 2-84-16,1 6-33 0,-1-4-396 15,1-1 172-15,-2-1 88 0,-1-3-643 16,-2-3 353-16,0 2 177 0,0-13 87 0,0-1-351 15</inkml:trace>
  <inkml:trace contextRef="#ctx0" brushRef="#br0" timeOffset="-76738.75">18667 11196 1535 0,'6'-31'0'0,"6"8"0"0,11 0 0 0,6 11 0 0,10 3 63 0,1 1-27 0,1 8-1 0,1 0-28 0,-2 0 280 16,-8 13-130-16,-4 3-60 0,-4 7 7 0,-7-1-34 15,-1 6 9-15,-13 0-42 16,-3 3-67-16,-1 3 33 0,-13-1 1 0,-7-1-37 16,-5 4 45-16,0-8-10 0,-4-3 34 0,-1-1-102 15,-2-7 51-15,0-4 26 0,-4 1-19 0,7-11-139 16,2-2 42-16,2-1 53 0,4-3-396 0,4-9 209 15,2-6 80-15,13-6-397 0</inkml:trace>
  <inkml:trace contextRef="#ctx0" brushRef="#br0" timeOffset="-76563.86">19116 11043 1873 0,'-9'12'0'0,"-4"2"0"0,0 6 0 0,-4 2 0 0,-3 9 0 0,3-2 0 0,0 2 0 0,4 4 678 15,7 0-321-15,4-3-161 0,2 5-70 0,8-11 20 16,14-1-55-16,5-4-27 0,4-3-135 0,7-3 53 0,2-1 36 0,-2-9-531 16,0-2 274-16,-1 0 138 0,-1-3 69 0,0 0-741 15,2-11 379-15,-9-3 120 0</inkml:trace>
  <inkml:trace contextRef="#ctx0" brushRef="#br0" timeOffset="-76284.02">19343 10818 1848 0,'-3'0'0'0,"0"-3"0"0,1 0 0 0,2 1 0 0,0 2 0 0,0 0 0 0,7 0 0 0,2 0 131 0,5 4-47 0,-1 4-23 0,2 4-165 16,-5 1 66-16,3 0 37 0,-3 2 0 0,-2 1-234 15,-5 1 133-15,-2 1 73 0,-1 2 26 0,0-4-62 16,-6-1 37-16,-7 3 0 0,-3-3 287 0,0 0-140 15,-3-3-57-15,1-2-65 0,2-3 199 0,2-1-95 16,2-2-47-16,3 1 315 0,3-3-170 0,2-1-82 31,4-1-40-31,7 0-17 0,9 0 1 0,7 0-15 0,2 0-10 0,5 0-174 16,1-3 87-16,2-1 44 0,-1 3-557 0,6-1 281 16,-7 2 150-16,0 0 21 0,-4 0-760 0</inkml:trace>
  <inkml:trace contextRef="#ctx0" brushRef="#br0" timeOffset="-76094.49">19454 11272 893 0,'-8'0'0'0,"0"0"0"0,5 0 0 0,0 0 0 0,3 3 0 0,0-2 573 0,2 0-259 0,14 3-143 0,5-2-67 0,6 0 375 0,2-1-221 0,4 2-111 0,3-3-221 0,-2 0 51 0,-3 0 30 0,-2 3-649 0,1-3 340 0,-5 0 169 0,2 2 94 0,-9 0-725 0,-5-1 367 0</inkml:trace>
  <inkml:trace contextRef="#ctx0" brushRef="#br0" timeOffset="-75934.92">19708 11083 2273 0,'0'2'0'0,"0"0"0"0,0 0 0 0,0 5 0 0,0 0 0 0,0 7 0 0,0 4 0 0,1 6 0 0,3 6 377 15,-3 4-170-15,3 4-23 0,-2 2-74 0,0 3-36 16,-2 3 8-16,0-6-424 0,0-5 189 16,0 1 95-16,-2-2 47 0,-1 0-257 0,-5-11 149 0,4-6 77 15,-1-3 39-15,2-7-724 16,0-7 288-16</inkml:trace>
  <inkml:trace contextRef="#ctx0" brushRef="#br0" timeOffset="-75758.89">20036 10954 1137 0,'0'3'0'0,"0"2"0"0,0 4 0 0,0 2 0 0,0 5 594 0,0 9-278 0,-4 6-141 0,-7 8-69 16,-3 11 306-16,0-1-192 0,-2 6-92 16,2-1-46-16,-1 0-74 15,4-2 29-15,-1 1 8 0,5-13-383 0,4-5 187 0,1-3 94 0,2-10-714 16,0-6 390-16,0-3 199 0</inkml:trace>
  <inkml:trace contextRef="#ctx0" brushRef="#br0" timeOffset="-75479.88">20284 11117 1343 0,'-1'2'0'0,"-6"5"0"0,-2 3 0 0,-2 2 0 0,-3 11 0 0,-8 8 673 16,-2 9-309-16,-3 7-169 0,0 5 178 0,2 3-168 15,4 0-85-15,6-5 164 16,3 4-114-16,11-15-72 0,1-7-31 0,7-5-185 16,9-7 77-16,1-6 38 0,5-3 10 0,-2-8-410 0,-1-3 219 0,2-4 110 15,-1-13 55-15,-3-1-488 16,3-6 251-16,-7 1 34 0,-3-2 14 0,-2-1 86 16,-5 0 43-16,0-1 43 0,-2 1-9 0,-1 1 9 15,0 5 0-15,-4 3 99 0,-5 1-50 0,-5 5-24 16,1-4-9-16,-2 9 54 0,1 3-35 0,-2 3 1 15,4 0-36-15,-1 0-204 16,-1 11 94-16,5 6 84 0</inkml:trace>
  <inkml:trace contextRef="#ctx0" brushRef="#br0" timeOffset="-75257.81">20488 11237 2869 0,'3'0'0'0,"2"0"0"0,6 0 0 0,-3 0 0 0,9 6 0 0,2 11 0 0,1 6 0 0,4 7 0 0,-1 9 381 0,2 10-173 47,-1 13 95-47,-9 1-137 0,-5 9-162 0,-10 3-4 0,0 3 0 0,-10-1 0 0,-14 6 0 0,-10-15 0 0,-5-6-114 0,-3-1-63 0,-4-5 106 0,3-5 53 0,-11 4-849 16,5-17 439-16</inkml:trace>
  <inkml:trace contextRef="#ctx0" brushRef="#br0" timeOffset="-74730.66">17052 11947 1640 0,'-20'-10'0'0,"-1"-1"0"0,11 6 0 0,5 2 0 0,5-1 0 0,5 1 0 0,23-1 0 0,13-5 0 0,13 1 163 16,13 0-63-16,13 1-32 16,7 0 271-16,16 2-142 0,-2 3-86 0,2 2 65 0,0 0-70 0,-2 2-35 15,-8 4-1-15,4 4-215 0,-30 0 86 0,-11-3 47 16,-8 4 23-16,-10-4-417 0,-9 0 220 0,-1-3 120 15,-18-3 46-15,-5-1-663 0,-5 0 323 0,-2 0 163 16</inkml:trace>
  <inkml:trace contextRef="#ctx0" brushRef="#br0" timeOffset="-74197.8">17514 11921 840 0,'0'-13'0'0,"0"1"0"0,0 3 0 0,0-1 0 0,0 5 0 0,0 5 0 0,0 0 326 0,0 0-146 0,0 18-72 0,0 6 163 0,0 6-121 0,0 8-58 0,1 3-35 0,1 4 1 15,1 3-22-15,0 4 8 0,-1-8-31 0,1 1 0 0,1 0 22 16,-1-3 1-16,-1-1-65 0,0 0 42 0,-2-12-10 15,0-4 45-15,0-9-13 16,0-3 1-16,0-6-2 0,0-2 32 0,-5-5-38 0,-4 0-14 0,-1-11-37 16,1-7 24-16,-5-1 1 15,1-4 37-15,0-1-97 0,-2-5 42 0,-1 5 1 16,-2-5 44-16,-2 3-171 0,-4-1 70 0,3 6 38 16,-3 3-2-16,1 6 48 0,-2 5-43 0,1 3 20 15,-2 4 316-15,3 0-151 0,3 14-76 0,4 5 299 16,4 4-167-16,5 3-87 0,4 2-35 15,3-1 18-15,2-1-35 0,12-1-1 0,6-3-34 0,5 1-59 16,1-5 25-16,4-5 0 16,1-1-415-16,2-3 225 0,3-7 112 0,1 3-824 0,-2-5 411 0,-2 0 226 15</inkml:trace>
  <inkml:trace contextRef="#ctx0" brushRef="#br0" timeOffset="-73958.5">17709 12134 1945 0,'0'-8'0'0,"3"-2"0"0,1 6 0 0,4 1 0 0,0-1 0 0,6 4 0 0,2 0 0 0,2 0 352 0,1 7-163 0,3 4-76 0,1 5 124 0,-1 0-101 16,-3 4-50-16,2 1-17 16,-8 2-109-16,-2 1 37 0,-7-3 0 0,-4 6-56 0,0-3 47 0,-3 5 32 15,-15-5-8-15,-4-4 46 0,-3-1-23 0,-5-4 1 16,-1-1-1-16,-4 0-158 0,1-9 42 15,5-5 47-15,0 3-1 0,8-3-164 0,1 0 84 0,1-5 51 16,11-7-495-16,7-1 261 0,1-3 132 0,6-1-405 16,14-3 267-16</inkml:trace>
  <inkml:trace contextRef="#ctx0" brushRef="#br0" timeOffset="-73789.44">18081 12107 1449 0,'8'-11'0'15,"-4"2"0"-15,-2 2 0 0,-2 2 0 0,0 1 0 0,0 4 0 0,-6 0 0 0,-8 0 769 0,-2 9-367 0,-1 4-183 0,-1 6-83 0,2 1 434 16,2 3-268-16,1 2-218 16,6-1-84-16,2 5 0 0,2 0 0 0,3 0 0 15,4-2 0-15,11-1 0 0,11 3 0 16,5-5 0-16,8 0 0 0,5-6 0 0,5-7 0 0,3-6-827 16,4-2 357-16,5-3 127 0</inkml:trace>
  <inkml:trace contextRef="#ctx0" brushRef="#br0" timeOffset="-72386.87">21213 10936 961 0,'0'-13'0'0,"0"-2"0"0,1 4 0 0,-1-1 0 0,2 4 0 0,0 4 0 0,-1 2 331 0,2 2-147 0,1 0-75 15,3 9-27-15,1 12 107 16,-2 11-77-16,-1 12-38 0,0 9 0 0,-4 13 154 0,-1 2-101 0,0 6-46 15,0 6 119-15,-1 9-82 16,-9 12-41-16,-4 16 46 16,0-12-47-16,0 1-1 0,3-7-39 0,3-8-128 0,4-12 64 15,2 3 41-15,2-29-8 0,0-8-44 0,0-8 38 0,2-1 0 16,2-8 37-16,0 4-172 0,-4-14 45 0,1-6 53 16,-1-5-263-16,0 0 142 15,0-7 38-15,0 0-382 0,0 0 239 0,0 0 113 0,0-7 58 0</inkml:trace>
  <inkml:trace contextRef="#ctx0" brushRef="#br0" timeOffset="-72145.93">21344 11935 1245 0,'3'-9'0'0,"2"4"0"0,3 0 0 0,4 3 0 0,1-2 209 0,3 4-91 0,3 0-41 0,0 1 393 0,4 9-217 0,0 4-108 0,4 3-40 15,-7 2-39-15,2 1 1 16,-3 4-31-16,-5 0-133 0,-2-2 66 0,-3 4 42 0,-8-4-8 0,-1-1-38 16,-1-1 36-1,-14-2-1-15,-2 1 80 0,-7-8-17 0,0-5-28 0,-3-2 1 0,-2-3-39 0,1-1 0 16,-3 0-13-16,8 0-261 0,2-5 134 16,2-5 71-16,5 0 36 0,4-4-523 0,3-3 252 0,7-2 140 15,0 0 66-15,14-4-422 0</inkml:trace>
  <inkml:trace contextRef="#ctx0" brushRef="#br0" timeOffset="-71968.73">21684 11852 735 0,'2'-4'0'0,"3"-1"0"0,-3 2 0 0,-2 3 0 0,0 0 0 0,0 0 655 0,-9 9-310 0,-4 8-154 16,-1 2-69-16,0 4 533 0,-2 4-310 16,6 0-154-16,-2 2 139 0,6-1-147 0,-1 7-64 15,7-4-59-15,0-2-60 0,3-2 0 0,14-1 0 0,3-6 0 16,4 4 0-16,0-12 0 0,4 0 0 15,2-7-558-15,0-1 283 0,-1-2 155 16,4-2 87-16,-8 0-927 0,-3-11 462 0</inkml:trace>
  <inkml:trace contextRef="#ctx0" brushRef="#br0" timeOffset="-71815.92">21869 11947 1826 0,'-14'-4'0'0,"1"-1"0"0,1 4 0 0,7 1 0 0,4-2 0 0,1 2 193 0,0 0-79 0,6 0-39 16,11 0 460-16,2 0-254 0,4 0-123 0,3 2-61 0,1-2-150 16,-1 4 45-16,2-2 8 0,-4 2 36 0,1-1-693 15,-3-3 347-15,-2 5 173 0</inkml:trace>
  <inkml:trace contextRef="#ctx0" brushRef="#br0" timeOffset="-71657.34">21930 12071 1864 0,'-15'0'0'0,"3"0"0"0,-2 0 0 0,8 0 0 0,3 0 0 0,0 0 290 0,3 0-128 0,3 2-62 16,9 0 196-16,7 3-135 0,3 0-62 15,-3-3-32-15,5 3 103 0,1 0-67 0,2-1-24 16,-6 0-534-16,3 0 245 0,-2-1 124 0,-1 0 60 16,-2 1-810-16,5-2 445 15</inkml:trace>
  <inkml:trace contextRef="#ctx0" brushRef="#br0" timeOffset="-71375.23">22285 11926 1179 0,'5'-8'0'0,"2"1"0"0,1 1 0 0,3 1 0 0,4 1 0 0,1 1 560 16,4 3-261-16,4 0-132 0,-2 0-66 0,6 5 63 16,0 7-56-16,-6 3-40 0,1 3-63 0,-8 3 0 15,-1 4 31-15,-8 1 0 16,-1 5-294-16,-5-3 142 0,-3 2 76 15,-15-1-49-15,-7-1 62 0,-2-2 31 0,-4-1 5 0,1-7 226 16,-1-5-139-16,3-4-44 0,2-2-72 0,4-4 207 16,0 2-94-16,9-5-44 0,6 0 343 0,4 0-178 15,0 0-89-15,3 0-45 0,9 0 52 0,8 0-53 16,8 0-73-16,2 0-6 0,2 0 0 0,4 0 0 16,3 0 0-16,-3 5 0 15,1-1-23-15,1 4 3 0,-2-1 28 0,-3 0-238 16,6 0 118-16,-11 3 66 0,-2-4-864 0,-1 2 438 0,-4 2 217 0</inkml:trace>
  <inkml:trace contextRef="#ctx0" brushRef="#br0" timeOffset="-71214.91">22971 12320 2222 0,'3'1'0'0,"-2"-1"0"0,-1 0 0 0,2 1 0 0,-1-1 0 0,-1 0 0 0,2 3 652 0,-1-3-313 0,1 0-152 16,0 1-213-16,-1-1 30 0,-1 1 0 0,1-1 38 16,0 0-837-16</inkml:trace>
  <inkml:trace contextRef="#ctx0" brushRef="#br0" timeOffset="-64954.16">23314 11440 1418 0,'0'-9'0'0,"-1"-3"0"15,-2 6 0-15,0 0 0 0,1 2 0 0,1 2 0 0,-1-1 122 0,2 3-47 16,0 0 449-16,10 0-243 0,4 0-122 0,5 2-62 0,2 3 214 0,0 0-142 0,3-1-66 15,3 1-33-15,1-1-193 0,2 0 80 0,1 0 49 16,0-1-9-16,-3-1-527 16,-2 1 283-16,-1 1 142 0,-6-1-319 0,2 2 148 0</inkml:trace>
  <inkml:trace contextRef="#ctx0" brushRef="#br0" timeOffset="-64795.69">23353 11719 2008 0,'-8'2'0'0,"0"2"0"0,3 1 0 0,2 1 0 0,0 0 0 0,3 3 0 0,6-4 0 0,11 2 0 0,5-2 493 16,6 0-228-16,4 0-105 0,1-3-66 15,3 1-363-15,-1 0 153 0,2-2 77 0,-1 4-707 0,6 0 395 32,-8-2 186-32</inkml:trace>
  <inkml:trace contextRef="#ctx0" brushRef="#br0" timeOffset="-64615.61">24223 11623 1210 0,'2'0'0'0,"1"0"0"0,2 0 0 0,7 0 0 0,2 0 0 0,6 0 717 16,7 0-341-16,7 0-170 0,8 0 293 0,2 0-237 15,7 0-112-15,1 0-351 0,1 2 118 0,1 1 60 16,1 1 38-16,-11-1-385 0,-4 0 203 0,-2 2 102 15,-7-1 50-15</inkml:trace>
  <inkml:trace contextRef="#ctx0" brushRef="#br0" timeOffset="-64295.24">24404 11804 1638 0,'-16'0'0'0,"4"0"0"0,2 0 0 0,3 0 0 0,4 3 0 0,1-2 0 0,2 5 286 0,11-1-125 0,6 1 110 15,5 0-117-15,0 3-59 0,3 0-21 0,-2 2-247 16,1-3 105-16,-4 3 51 0,-3 1 27 16,2 4-149-16,-11-2 83 0,-1 2 46 15,-2-1 23-15,-5 4-187 0,-3-1 97 0,-9 3 54 16,-9-5 101-16,-4 2-42 0,-7-5-93 0,0-2 474 16,1-1-213-16,-3-1-102 0,9-5-35 0,3-3 350 0,7-1-190 15,3 0-96-15,6 0-47 0,3 0 78 16,3 0-68-16,12-7-90 15,12 2-4-15,5-2 0 0,4 2 0 0,5-2 0 0,-2 2-40 0,0 0-8 16,-3 2 43 0,4-1-1-16,-2 4-360 0,1-5 204 0,-9 5 33 0,1-2-507 0,-7-2 300 15,-2 3 150-15,-3-4 75 32,0 4-488-32,-8-6 286 0,-4 2 139 0</inkml:trace>
  <inkml:trace contextRef="#ctx0" brushRef="#br0" timeOffset="-64059.84">24379 11197 1367 0,'0'-12'0'0,"0"-2"0"0,5 2 0 0,12 4 0 0,4 1 361 0,4 5-162 0,7 2-81 15,5 0-31-15,-4 0 105 0,-3 1-78 0,4 10-38 0,-6 3-1 0,-6 0-176 16,0 6 79-16,-14-2 24 0,-4 1-68 0,-4 4 52 0,-5 1 25 0,-14-1-68 15,-4 1 57-15,-5-2 13 16,-3-5 0-16,-2 0-103 0,-2-5 36 0,0 0 33 0,-2-2-42 0,6-8-279 16,5 0 138-16,2-2 86 15,8 0 29-15,5-2-162 0,6-11 97 0</inkml:trace>
  <inkml:trace contextRef="#ctx0" brushRef="#br0" timeOffset="-63899.27">24787 11122 2358 0,'-2'3'0'0,"-6"3"0"0,0-1 0 0,-2 3 0 0,-2 3 0 0,-3 3 0 0,-2 3 0 0,-1 6 506 0,4-2-239 16,1 2-115-16,3-1 440 0,4 0-536 0,5-1-56 15,1 5 0-15,7-9 0 16,13 2 0-16,5-3 0 0,5-2 0 0,5-5 0 16,3 6-220-16,1-9 103 0,-2 0-898 0,-1-1 472 15,0-5 275-15</inkml:trace>
  <inkml:trace contextRef="#ctx0" brushRef="#br0" timeOffset="-63448.09">25317 10976 1842 0,'-7'4'0'15,"3"2"0"-15,-3 9 0 0,3 5 0 0,-1 11 0 0,-1 13 0 0,2 11 0 0,-4 15 283 0,2 16-114 0,3-1 232 0,-2 8-183 0,-2 6-91 16,1 3-46-16,-3-2-5 0,2 5-32 0,0-25-8 15,2-5-1-15,-2-2-232 0,2-5 117 0,2-5 57 16,0-5 38-16,1-20-383 16,0-9 202-16,-2-7 101 0,4-5-591 0,-2-10 310 15,1-6 145-15</inkml:trace>
  <inkml:trace contextRef="#ctx0" brushRef="#br0" timeOffset="-63203.08">25470 11797 1659 0,'8'0'0'0,"6"0"0"16,-2 0 0-16,3 0 0 0,2 0 0 0,5 0 0 0,-2 10 0 0,5 2 207 0,-4 0-90 0,1 8 39 16,-5-3-60-16,0 5-31 0,-5 2 1 0,1 3-173 15,-11-2 68-15,-2 0 36 0,-4 2 1 0,-12-1-106 16,-8-2 72-16,-5 0 44 0,2-7-8 0,-7-5 11 15,0-4-24 1,1-4 44-16,-2-3-151 0,-2 2 13 0,6-3 50 0,7 0-213 0,3-11 107 16,5-1 65-16,8-6 23 0,1-4-328 15,7-6 188-15</inkml:trace>
  <inkml:trace contextRef="#ctx0" brushRef="#br0" timeOffset="-63030.88">25777 11734 1002 0,'0'8'0'0,"0"5"0"0,-2 1 0 0,-7 4 0 0,-3 6 0 0,-7 3 815 0,-4 4-390 0,-2 10-186 0,1-4-106 0,5 0 716 0,2 1-406 0,9-4-418 0,4-1-25 0,4 0 0 0,2-9 0 15,15-2 0-15,9-3 0 0,2-3 0 0,3-5 0 0,4 4-624 16,-4-5 224-16,4-5 217 16,0-3 110-16,-1-2-1004 0</inkml:trace>
  <inkml:trace contextRef="#ctx0" brushRef="#br0" timeOffset="-62813.15">25977 11910 1941 0,'-6'-9'0'0,"-1"4"0"0,3-1 0 0,2 1 0 0,2 2 0 0,0-2 0 0,0 5 301 0,15-2-133 0,1 2 57 0,4 0-95 0,0 0-47 0,4 0-15 0,-4 0-296 0,4 0 131 0,-1 0 67 16,-3 2 32 15,0 0-747-31</inkml:trace>
  <inkml:trace contextRef="#ctx0" brushRef="#br0" timeOffset="-62729.69">26028 12023 1452 0,'-12'0'0'0,"2"-1"0"31,0-2 0-31,6 2 0 0,1 1 0 0,3 0 0 0,0 0 0 0,0 0 566 0,12 0-270 0,4 1-130 0,4 3-269 0,1-1 69 0,2 3 35 0,2-4 8 0,-2 3-287 0,-2-3 157 0,2 1 78 0</inkml:trace>
  <inkml:trace contextRef="#ctx0" brushRef="#br0" timeOffset="-62468.85">26330 11816 1384 0,'3'-5'0'0,"3"-2"0"0,1 3 0 0,2-2 0 0,5 4 0 0,-3 0 0 0,7 2 327 0,2 0-146 0,3 7 269 15,3 7-208-15,2 6-94 16,-8 1-61-16,0 4-68 0,-3 3 17 0,-5 2-1 16,-8 1 0-16,-2 3-119 0,-2-1 55 0,-15 2 33 15,-11-2-1-15,-6-4-162 0,-4-1 97 0,-4 1 57 16,7-13 2-16,-2-5 38 16,3-3-83-16,4-4 285 0,3-2-133 0,5-1-49 15,10-1-24-15,5 0 331 0,5-3-157 0,0-5-84 0,11-1-44 0,8 1-6 31,9 1-9-31,5 0-52 0,3 5-10 0,6 1 0 0,0 1 0 0,6 0 0 0,-7 0-318 0,0 1 116 16,2 8 119-16,-4 5-1012 0,0 0 521 0</inkml:trace>
  <inkml:trace contextRef="#ctx0" brushRef="#br0" timeOffset="-62064.36">26989 11425 2193 0,'-16'-13'0'0,"6"6"0"0,1 7 0 0,5 0 0 0,2 0 0 0,2 2 0 0,0 7 308 15,9 2-140-15,9 2-66 0,10 1 125 16,2-3-96-16,8 2-47 0,4-4-152 16,1-3 48-16,0 1 28 0,0-5 0 0,6 3-585 0,-2-2 306 0,5 1 163 15,-11-4 68-15</inkml:trace>
  <inkml:trace contextRef="#ctx0" brushRef="#br0" timeOffset="-61910.22">27025 11730 2488 0,'-37'0'0'0,"10"0"0"0,6 4 0 0,9 1 0 0,3 1 0 0,8-3 0 0,1 0 422 0,3 0-197 0,23-2-95 0,4-1 299 0,9 0-197 0,4 0-227 0,5 0-5 31,-6-1 0-31,4-2 0 0,-2-2 0 0,-2 4-288 0,3 0 14 0,3-1 164 16,-8 2 69-16,-1 0-826 0,-1 0 452 0</inkml:trace>
  <inkml:trace contextRef="#ctx0" brushRef="#br0" timeOffset="-61358.14">27852 11211 1268 0,'0'-14'0'0,"0"3"0"0,0-2 0 15,0 4 0-15,0-1 0 0,0 2 0 0,0 1 0 0,-3 3 337 0,2 0-142 0,-1 1-83 0,1 3-38 0,-1 0 397 16,-1 0-217-16,2 4-109 0,-1 10-45 0,1 4 219 16,1 7-142-16,-1 4-70 0,1 6 155 15,0 4-152-15,0 10-110 0,0 2 0 0,-1 3 0 0,-1 7 0 16,0 3 0-16,-2 7 0 0,-5 14 0 0,4-8 0 15,-1 1 0-15,-2-5 0 16,3-2 0-16,-1 5 0 0,2-21 0 0,1-8 0 0,1-7 0 0,2-8 0 16,0-5 0-16,0-1 0 15,0-14 0-15,0-3 0 0,0-4 0 0,0-4 0 32,0 1 0-17,0-1 0-15,0-1 0 0,0 0 0 0,2 0 0 0,-2 0 0 0,0 0 0 0,0-3 0 172,0 2 0-172,0-3 0 0,0-1 0 0,0 0 0 0,0-1-224 0,-2-3-134 0,0 1 147 0,-3 1-747 0,-2-1 461 0</inkml:trace>
  <inkml:trace contextRef="#ctx0" brushRef="#br0" timeOffset="-58813.38">29397 11339 1528 0,'0'3'0'0,"0"-1"0"0,0 6 0 0,0 5 0 0,0 8 0 0,0 7 0 0,1 9 0 0,5 2 0 0,-1 6 160 0,0 0-63 0,1 3-30 0,-1 0-33 15,-3 3 11-15,-1-13-9 16,2-2 0-16,-3-6-72 0,2-1 36 0,-2-10 1 16,2 3-269-16,-2-13 147 0,0-8 79 0,0 2 39 15,0-3-563-15,2 0 272 0,-1-18 86 0,-1-9-43 16</inkml:trace>
  <inkml:trace contextRef="#ctx0" brushRef="#br0" timeOffset="-58606.26">29435 11309 1179 0,'0'-24'0'0,"0"1"0"0,5 0 0 0,5 10 0 0,7-2 0 0,4 6 0 0,4 3 0 0,4 0 359 16,0 6-166-16,-1 0-78 0,0 6-40 0,-2 5 41 0,-3 3-40 15,1 3 9-15,-9 0-24 0,-5 3 1 16,-3-1-26-16,-6 2 0 0,-1 3-89 0,0-2 53 16,-13 0-9-16,-6-2-46 0,0-4 45 0,-4 1 23 15,1 1 0-15,-2-1-184 16,2-5 66-16,-2-5 60 0,4 1-10 0,1-4-291 0,3 2 141 0,-2 0 64 15,6-3-100-15,4-1 103 0,1-2 51 16,3 4 25-16</inkml:trace>
  <inkml:trace contextRef="#ctx0" brushRef="#br0" timeOffset="-58356.55">29101 11905 1449 0,'-8'-2'0'0,"0"-1"0"0,8 1 0 0,0 2 0 0,21 0 0 0,8 0 0 0,6 0 370 0,6-2-171 0,6 2-82 0,5-5 295 16,5 4-188-16,2-2-94 0,8 0-38 0,-13 3 23 16,-2 0-40-16,-4 0 0 0,-6 0-39 0,-6 0-297 15,-2 1 157-15,-12 4 66 16,-10 1-503-16,0-2 289 0,-9 1 144 0,-2 0 18 0,-1 1-625 0,0 3 344 31,-9-1 168-31,-11-3-121 0</inkml:trace>
  <inkml:trace contextRef="#ctx0" brushRef="#br0" timeOffset="-57912.21">29282 12150 628 0,'0'11'0'0,"-2"3"0"0,-2 2 0 0,1 1 0 0,0 1 0 0,2-1 307 0,-2 1-136 0,1-3-67 16,-2 6 87-16,2-5-82 0,1-3-37 16,-1 0-14-16,1-2-22 0,1-3 0 0,-1-2 9 15,1-2-110 17,0-4 50-32,0 0 26 0,0-4 0 0,9-13-100 0,3-4 67 0,6-3 25 0,0-5-170 0,3 0 89 0,1-1 13 0,6 0 31 15,-5 4-10-15,-1 5 30 0,-1 3-24 0,1 3 166 16,-5 4-70-16,5 3-37 0,-7 8 10 0,-1 0 59 15,-4 0-33-15,0 17-28 16,-7 4 10-16,1 4 179 0,-4 2-78 16,0 1-53-16,0-1-31 0,0 0-20 0,-2-3 0 0,-2 0 9 15,0-8-83-15,-2-2 37 0,3-6 0 16,2-4-111 0,-1-1 66 46,2-3 44-62,0 0-3 0,6-15-23 0,7-5 1 0,3-2 1 0,1-4 2 0,5 2-8 0,-1 0-1 0,-1 3 0 0,2 1 118 0,-1 5-45 0,1 5-1 0,0 0-46 0,-7 8 111 0,-2 2-50 0,0 2-14 0,-5 12 68 16,0 4-36-1,-1 3-20-15,-6 1-3 0,-1 3-44 0,0-1 8 0,0 0 17 0,0-2 15 0,-1 4-106 16,-4-10 43-16,-1-3 23 0,0-1-377 0,4-1 187 0,-1-7 71 0,0 3 53 16,1-6-477-16,2-1 251 0,0-1 126 0,0-13-233 0</inkml:trace>
  <inkml:trace contextRef="#ctx0" brushRef="#br0" timeOffset="-57764.6">30036 11855 1538 0,'0'0'0'0,"0"0"0"0,0-3 0 0,0 0 0 0,0 0 0 0,4 0 0 0,5-1 0 0,1 1 369 0,8-2-165 0,0 3-84 16,3 1 36-16,2-1-60 0,4 1-20 0,-2 1-10 15,-1 0-479 1,-1 0 224-16,2 0 113 0,-5 4-770 0</inkml:trace>
  <inkml:trace contextRef="#ctx0" brushRef="#br0" timeOffset="-57607.38">30079 12041 1128 0,'-18'0'0'0,"6"0"0"0,-1 0 0 0,6 0 0 0,3 0 0 0,2 3 588 16,2-3-277-16,0 6-137 0,4-2-59 0,9-2 250 15,6 1-164-15,1 1-82 0,0-1-47 16,4-1-35-1,4 1 8-15,-4-1-9 0,-1 0-471 0,3 1 236 0,-6-1 118 0,2 3-707 16,1-3 391-16</inkml:trace>
  <inkml:trace contextRef="#ctx0" brushRef="#br0" timeOffset="-57417.12">30634 11572 1969 0,'0'-5'0'0,"-2"-2"0"0,1 2 0 0,1 5 0 0,0 0 0 0,0 0 374 16,0 9-173-16,0 13-82 0,0 10 319 0,0 7-201 16,-4 5-101-16,-1 6 152 0,-2-1-130 0,1 6-147 15,1 1-11-15,-2 4 0 0,3 2 0 0,-1 6 0 16,1-12 0-16,1-2-1023 16,-1 2 357-16</inkml:trace>
  <inkml:trace contextRef="#ctx0" brushRef="#br0" timeOffset="-56188.09">31695 11501 1212 0,'-4'0'0'0,"-2"0"0"0,1 1 0 0,4 11 0 0,-3 4 0 0,4 7 0 0,0 6 0 0,0 10 137 0,0 0-53 31,0 4-1-31,0 0 65 0,0 3-55 0,0-7-28 0,-1 2 11 0,-1-8-81 0,1-8 43 0,-2-5 1 0,2-6-3 16,-2-5 3-16,1-3 10 0,0-5-11 16,2-1 46-16,0-1 0 0,0-19-45 0,2-2 0 15,8-8-30-15,7-5-10 16,2 1 40-16,3-4-94 0,4-2 45 0,-2 2 15 0,3-5 9 0,-2 10-59 16,-3 5 34-16,-2 2-10 0,-2 5 87 0,-4 8-53 31,3 1 10-31,-8 12-21 0,-5 1 59 0,-3 19-7 15,-1 7-38-15,0 9 70 0,-4 5-29 0,-11 0 12 16,3 2-47-16,2-1 37 0,-5-5-28 0,5-2 19 0,-1 6 16 0,-1-14-103 16,6-2 35-16,2-5 4 0,1-5 32 0,1-5-128 15,2-2 59-15,0-8 27 0,2 0-94 16,8-12 49-16,7-12 31 0,3-5-5 16,2-3-12-16,4-4 33 0,-1-3-14 0,-2 0 35 0,1 3-23 0,4-2-12 15,-8 11 2-15,-3 3 171 0,-1 7-71 16,-6 5-41-16,0 5 95 0,-3 2-57 15,-4 5-17-15,-3 6 1 0,0 12 60 0,0 6-44 16,0 4-12-16,0 2-45 31,-2-2-9-31,-2 0 26 32,1 0-1-32,-1-1-91 0,0-3 46 0,2 2 9 0,1-6 34 0,-1-2-424 0</inkml:trace>
  <inkml:trace contextRef="#ctx0" brushRef="#br0" timeOffset="-56045.76">32091 11958 2914 0,'0'13'-104'0,"0"-4"-538"16,2 0 293-16,8-7 159 0,-2-2 76 0,4 0-465 0</inkml:trace>
  <inkml:trace contextRef="#ctx0" brushRef="#br0" timeOffset="-55951.92">32175 11760 1096 0,'-8'0'0'0,"0"0"0"0,3-2 0 0,5 2 0 0,0 0 0 0,11 0 0 0,-1 0 817 0,3 0-389 0,5 0-195 15,1 2-97-15,0-1 121 0,4 1-109 0,3 0-55 0,0 0-259 0,1-1 113 0,-2 0 41 0,0 2 25 0,-3-2-721 0,-2 4 371 0,-2 2 195 0</inkml:trace>
  <inkml:trace contextRef="#ctx0" brushRef="#br0" timeOffset="-55873.89">32191 11941 1361 0,'-16'0'0'0,"6"0"0"0,3 0 0 0,-1 0 0 0,8 0 0 0,0 0 209 0,2 0-85 0,11 2-43 0,1-1 418 0,5 2-221 0,1-3-124 0,5 0-58 0,2 0-187 0,1 0 65 0,-1 0 32 0,3 3-250 0,-6-3 137 0,-2 0 73 0,0 2 36 0,-2 1-721 0,-1-3 363 0</inkml:trace>
  <inkml:trace contextRef="#ctx0" brushRef="#br0" timeOffset="-55789.11">32649 11744 1552 0,'-5'-7'0'0,"0"-2"0"0,4 6 0 0,-2 3 0 0,1 0 0 0,2 2 0 0,-1 15 680 0,-2 7-310 0,0 9-171 15,-3 6-80-15,-4 10 465 0,3 0-273 0,-5 11-195 16,3-1-116-16,-3 5 0 16,3-1 0-16,-1-3 0 0,3-1 0 0,0 2 0 15,3-16 0-15,3-8 0 0,0-6-277 0,1-7 39 0,0-9 138 0,0 2-771 16,0-17 426-16,0 0 172 16,0 0 118-16,1-8-483 0</inkml:trace>
  <inkml:trace contextRef="#ctx0" brushRef="#br0" timeOffset="-55591.07">32664 11680 1721 0,'-2'-18'0'0,"1"2"0"0,1 7 0 0,7 2 0 0,13 2 0 0,1 1 163 0,4 4-52 0,-2 0-41 0,1 0 459 0,1 9-245 0,3 4-123 0,-6 6-61 0,2-2 187 0,-8 2-128 0,-3 4-61 15,-9 0-29-15,-4 1-113 0,-1 1 42 0,-15 4 9 16,-9-5-88-16,-6-2 60 0,-1 0 30 0,-2-5 0 15,0-3-197-15,-3 0 124 16,9-8 46-16,3-3-284 0,8-3 155 0,7 0 12 16,7-1 61-16</inkml:trace>
  <inkml:trace contextRef="#ctx0" brushRef="#br0" timeOffset="-53320.7">12245 12946 1447 0,'-16'3'0'0,"2"-2"0"0,0 0 0 0,3 1 0 0,5-1 0 15,4 2 136-15,2 0-50 0,4-2-23 0,16 2 491 0,9-1-248 0,2 0-139 16,9-2 218-16,5 0-173 0,0 0-88 15,1 0-42-15,6 0-106 16,-10 0 27-16,1-2-1 0,0 0 36 0,-3 1-493 0,-1-1 246 0,3 2 133 16,-13 0 53-16,-5 0-775 0,-5 0 353 0,-3 0 216 15,-9-3-261-15</inkml:trace>
  <inkml:trace contextRef="#ctx0" brushRef="#br0" timeOffset="-53144.7">12681 12768 1343 0,'-12'-13'0'0,"5"2"0"0,3 5 0 0,3 1 0 0,1-2 0 0,0 5 205 0,10-1-84 0,12 1-41 16,3 2 384-16,4 0-214 0,5 0-96 0,-4 0 165 16,1 5-141-16,0 4-70 0,-1 2-35 0,-2 4-114 31,0 1 48-31,-9 3-9 0,-4 0 40 0,-5 2-382 0,-8 2 191 0,-2 1 95 0,0 7-136 0,-15-6 101 16,-6 1 59-16,-4-2-578 15,-5 3 288-15,-3-1 143 0,-4-1 62 0,2-3-378 0</inkml:trace>
  <inkml:trace contextRef="#ctx0" brushRef="#br0" timeOffset="-52826.23">12721 13248 930 0,'-1'-6'0'0,"-3"1"0"0,-3-1-1 0,-1 0 0 0,3 1 0 0,-2 0 437 0,-1 0-200 0,-3 0-101 16,-1-2 49-16,0 2-79 0,-1 1-35 0,-2 2-8 0,-4 1 0 0,-1 1-16 15,0 0-9-15,-1 0 52 16,0 1-26-16,2 8 0 0,5 2-26 0,-3 0 142 0,7 1-76 0,3 3-33 16,6-2 0-1,1 4 30-15,1-3-32 0,11 4 9 0,6-2-9 0,6 2 0 0,0-1-31 0,6-3-40 16,1 3 1-16,2 3 48 16,-5-3-10-16,-5-1 14 0,0 1-14 0,-7 0 1 15,-2 0 0-15,-2 2 35 0,-12-2-9 16,0 1-26-16,-7-1-1 0,-14-1 58 15,-5-2-94-15,-7-1 0 0,0-8 0 0,-4-3 0 0,1-2 0 0,2 0 0 16,3-7-160-16,-2-6 86 0,13-6 51 0,3-2-448 16,6-6 237-16,6-2 83 15,5-1 71-15</inkml:trace>
  <inkml:trace contextRef="#ctx0" brushRef="#br0" timeOffset="-51017.07">13651 12801 1027 0,'0'0'0'0,"0"0"0"0,0 0 0 0,0 0 0 0,-1 3 0 0,-1-2 305 16,1 7-135-16,-4 4-66 0,-1 5-34 0,-2 5 353 0,-4 7-198 0,-4 6-94 16,-4 10-47-16,-1 4 76 0,-3 5-62 0,-6 5-21 15,6-5-71-15,-2-6 1 0,4 1 30 0,1-7-77 16,0-7 38-16,1 3 10 0,8-16 29 16,4-5-357-16,4-5 178 0,1-5 81 15,2-7 47-15,1 3-684 0,0-3 335 0,11-9 163 0</inkml:trace>
  <inkml:trace contextRef="#ctx0" brushRef="#br0" timeOffset="-50795.25">13941 12934 2234 0,'0'0'0'0,"0"0"0"0,0 0 0 0,0 0 0 0,-3 5 0 0,2 2 0 0,-2 7 0 0,-4 4 442 16,2 6-203-16,-7 9-101 0,-2 7-42 0,-1 3 320 15,-3 3-190-15,1 3-95 0,-3 1-122 0,-2-1-9 16,0 2 0-16,2-13 0 0,3-3-341 0,0-4 167 16,2-5 105-16,0-7-610 0,3 3 328 0,5-14 181 15,2-3-21-15,4-3-234 0,1 0 195 0,0-2 96 16</inkml:trace>
  <inkml:trace contextRef="#ctx0" brushRef="#br0" timeOffset="-50517.21">14426 12893 1869 0,'-5'0'0'0,"-6"-2"0"0,-1 2 0 0,3 0 0 0,-6 2 0 0,2 10 0 0,-3 8 0 0,0 8 798 0,1 6-380 0,1 7-192 0,3 4 368 32,6 0-568-32,2 6-26 0,3-3 0 0,7-2 0 0,6-4 0 0,7 3 0 15,4-14 0-15,-2-4 0 0,3-5 0 0,0-5-48 16,1-2-357-16,0-1 230 0,-3-9 101 0,-2-3 55 16,2-2-881-1,-4 0 432-15,1-13 215 0,2-5-419 0</inkml:trace>
  <inkml:trace contextRef="#ctx0" brushRef="#br0" timeOffset="-50187.48">14820 12917 1677 0,'-1'0'0'0,"-2"0"0"0,-2 0 0 0,2 0 0 0,1 0 0 0,1 2 0 0,0 4 721 0,1 3-342 16,0 7-172-16,0 3 374 0,1 4-278 0,3 2-240 0,3 6-63 15,1 4 0 1,-1 3 0-16,-1 5 0 0,1-3 0 0,-3-2 0 0,0 2 0 16,-4-2 0-16,1-3-50 0,-1 1-130 0,0-9 104 0,0-5 56 0,-1-3-844 15,-3-7 426-15,0-2 147 16,0 0-531-16</inkml:trace>
  <inkml:trace contextRef="#ctx0" brushRef="#br0" timeOffset="-50002.16">15057 13289 2110 0,'3'4'0'0,"2"-4"0"0,-2 4 0 0,2 1 0 0,-1-2 0 0,-1 3 0 0,0-1 0 15,-1 2 285-15,-2 4-129 0,0-2-61 0,0 6 404 16,0-1-237-16,-6 3-114 0,-5 3-56 0,-2 0-84 16,-2-2 28-16,1 6 9 0,-3-7-396 15,1 0 194-15,1-3 96 16,1-3 49-16,1 0-610 0,0-3 338 0,3-5 56 0,5-3-297 0,1 0 245 0</inkml:trace>
  <inkml:trace contextRef="#ctx0" brushRef="#br0" timeOffset="-49720.69">15342 13142 1221 0,'0'0'0'0,"0"-1"0"0,0 1 0 0,0 0 0 0,0 0 0 0,0 0 0 0,0 1 752 0,-1 11-359 0,-4 3-169 16,0 3 441-16,1 0-315 0,2 2-157 15,2 3-78-15,0-2-97 0,2 0-18 16,9 0 0-16,6-6-98 0,2-2-42 0,6-6 88 0,1-7 43 16,5 0-205-16,-3 0 121 0,2-12 64 15,-4-10 32-15,-1-1-429 0,-3-5 84 0,-8 1 158 16,-6-3 64-16,-5-2 42 0,-3 2 1 0,0-1 41 16,-6-1 162-16,-9 5-76 0,-8 4-43 0,-3 3 196 15,-2 5-120-15,-4 5-59 0,-2 4-29 0,5 6 163 16,2 0-51-16,1 8-50 0,4 8 24 0,6 4-113 15,1 4 65-15,12 3 2 0,1 4-565 0,2-1 268 16,9 1 117-16</inkml:trace>
  <inkml:trace contextRef="#ctx0" brushRef="#br0" timeOffset="-49559.63">15878 13304 1995 0,'0'0'0'0,"0"0"0"0,0 0 0 0,0 0 0 0,-5 0 0 0,1 0 0 0,-1 0 952 16,-1 0-458-16,-3 0-229 0,0 1-115 0,-4 6-75 0,-3 1-75 0,-1 3 0 16,-2 4 0-16,-4 2-43 15,0 0-3-15,1 0-872 0,1 4 485 0,3-4 230 0,4-2 119 16</inkml:trace>
  <inkml:trace contextRef="#ctx0" brushRef="#br0" timeOffset="-49377.75">16148 13026 3238 0,'3'-4'0'0,"-1"-1"0"0,1 2 0 0,0 0 0 0,0 1 0 0,1 2 0 0,-4 0 0 0,2 3 0 0,-2 13 368 0,0 2-167 0,0 4-77 0,0 3-124 0,0 3 0 31,0-1 0-31,0 4 0 0,0-2 0 0,0 2 0 0,3-2 0 0,0-4-617 16,0-2 226-16,-1-5 214 0,1 0 105 0</inkml:trace>
  <inkml:trace contextRef="#ctx0" brushRef="#br0" timeOffset="-49160.66">16389 12868 1845 0,'10'0'0'16,"2"0"0"-16,2 0 0 0,6 6 0 0,1 1 193 0,2 10-80 0,2 4-38 0,1 3 854 0,4 8-437 0,-5 2-234 31,-6 3-232-31,-1 6-26 0,-7 2 0 0,-3 1 0 31,-7 8 0-31,-1-9 0 0,-18 4 0 0,-12-2 0 32,-4-1 0-32,-6 0-34 0,-9 2-5 0,0-16-970 0,1-4 516 0,-4-5 179 0</inkml:trace>
  <inkml:trace contextRef="#ctx0" brushRef="#br0" timeOffset="-41636.45">19621 12846 1134 0,'-6'-1'0'0,"2"-2"0"0,-1-1 0 16,-1-1 0-16,0 2 0 0,1-2 0 0,2 1 0 0,-1 1 187 0,-2-2-75 0,0-2 88 0,3 2-85 0,-3-1-40 15,1 2 1-15,3-3 181 16,-3 0-110-16,0 1-46 0,2-1-36 0,0 2 217 0,1 0-123 16,-1 2-61-16,2-1-30 0,-1 0 203 31,2 0-121-31,0-1-57 0,3 1 12 0,10 0-34 0,1 1 9 0,6-1-4 31,3 2-67-31,2 2-9 0,-1 0 0 0,5 0 0 0,3 2 0 0,-6 5 0 0,0 6 0 0,-1 3 0 16,-1 4 0-16,-4 0 0 0,0 7 0 0,-10 1 0 15,0 1 0-15,-5 4-32 0,-5 0 15 0,0 2-15 16,-6 2 15 0,-11-4 115-16,-5-1-98 0,-2-5 0 0,-2-1 0 0,-2-2 0 0,-3-3 0 0,3-8 0 15,0-5 0-15,0-2 0 0,1-5 0 0,1-1 0 16,-1 0 0-16,10-8 0 0,3-5 0 0,6-5 0 16,4-3-639-16,4 1 249 0,0-4 164 15,11 2-546-15,7-2 367 0,7 1 184 0,1 0 93 16</inkml:trace>
  <inkml:trace contextRef="#ctx0" brushRef="#br0" timeOffset="-41358.53">20035 12719 1465 0,'0'-10'0'16,"0"1"-1"-16,0 2 0 0,-5 1 0 0,-3 4 0 0,-7 2 0 0,-1 2 454 0,-7 11-209 15,-5 11-104-15,0 7 570 0,-1 6-342 0,5 4-166 0,1 1 152 16,7 0-354-16,1 4 0 0,13-7 0 0,2 0 0 0,11-4 0 0,9-4 0 31,9-4 0-31,5 1 0 0,2-11 0 0,0-3 0 0,4-6 0 0,-5 1 0 0,2-4 0 31,3 2 0-31,-11-7-554 0,-2 0 142 0,-1 0 141 0,-5-7 116 16,-3-3-561-16,1 1 330 78,-8 0 179-78</inkml:trace>
  <inkml:trace contextRef="#ctx0" brushRef="#br0" timeOffset="-41244.93">20255 12939 1186 0,'-2'0'0'0,"-1"0"0"0,0 0 0 0,1 0 0 0,1 0 697 0,1 0-331 0,0 0-155 16,1 0 229-16,9 0-201 0,2 0-101 0,4 0-51 0,2 0 133 0,0 2-82 15,2 2-56-15,0 0-412 0,-1-3 183 0,1 2 92 16,-2-2 45-16,3 2-715 0,-2-2 376 0,-4-1 192 15,4 0 98-15,-5 0-802 0</inkml:trace>
  <inkml:trace contextRef="#ctx0" brushRef="#br0" timeOffset="-40933.02">20585 12751 2154 0,'-2'-7'0'0,"1"-3"-1"0,-1 2 0 0,2 5 0 0,0-3 0 0,0 1 0 0,10 2 0 0,4-1 235 0,0 4-104 0,6 0-48 0,2 0 343 15,1 0-195-15,4 0-99 0,4 4-38 0,-1 4 47 16,-1 4-53-16,-2 3-26 0,-1 1 0 0,-3 4-200 0,-2 1 96 16,-6 0 34-16,-8 4-231 0,-3 2 138 15,-4-3 68-15,0 5-53 16,-9 2 70-16,-11-3-41 0,-3-2 36 0,-6-2-87 0,2-2 44 0,-3-1-22 16,0-4 17-16,5-6 300 0,2-3-130 0,4-5-65 15,3 2-31-15,5-4 476 0,-1 1-229 0,9-2-160 16,1 0-91-16,2 0 0 15,0 0 0-15,10-2 0 0,4 1 0 0,9 1 0 16,-1 0 0 0,4 0 0-16,2 0 0 0,4 0 0 15,0 1 0-15,-2 3 0 0,4 1 0 0,-1-1 0 0,1 1 0 16,3 0-10-16,-7-2-281 0,-1 1 84 0,-2-1-1050 0</inkml:trace>
  <inkml:trace contextRef="#ctx0" brushRef="#br0" timeOffset="-39907.37">19615 13394 777 0,'-17'-3'0'0,"1"-1"0"0,-3-2 0 0,6 2 0 0,1 2 0 0,4-1 77 0,2 3-1 0,0-1-29 0,4 1 236 15,0 0-123-15,2 0-62 0,0 0-30 0,0 0 152 32,10 0-82-32,7 0-55 0,3 1 0 0,10 2 175 0,9 4-111 0,6 0-54 15,13 1 175-15,4 3-119 16,7-3-56-16,15 2 40 0,4-2-48 0,18-2-23 0,22 1 8 0,-6-1-91 0,6-4 29 15,2 0 0 1,-3-2 29-16,-9 0-225 0,4 0 121 0,-38-5 48 0,-10 0 28 0,-10 0-162 16,-6-1 90-16,-10 5-6 0,4-1 7 0,-20-1 4 15,-6 2 1-15,-3 0 63 0,-9 1 0 16,-6 0-45-16,-3 0 4 0,-5 0-51 16,0 0 27-16,-2 0 16 0,-9 0 16 0,-2 0-497 0,-4 5 234 0</inkml:trace>
  <inkml:trace contextRef="#ctx0" brushRef="#br0" timeOffset="-38466.56">20631 13640 1075 0,'-1'3'0'0,"-1"2"0"0,-2 2 0 0,1 8 0 0,0-1 0 0,0 10 145 0,0 3-55 0,2 5-27 16,0 6 304 0,-1 4-156 62,1-2-92-63,1-1 104-15,0 0-94 0,0 0-46 0,0 0-24 0,4 3 25 0,1-9-8 0,0-2-40 0,2-7 0 0,-3-2-36 0,2-8 36 0,0 2 9 0,-3-9-28 0,0-6 19 0,-1 2 0 0,0-3-70 0,-2 0 35 0,1 0 9 0,-1-7 26 0,0-1-90 0,0-5 40 0,0 0 6 32,0-2 0-32,0 0-489 0,0-1 244 0,0 0 98 0,6-2 67 0,0 1-663 0</inkml:trace>
  <inkml:trace contextRef="#ctx0" brushRef="#br0" timeOffset="-38125.46">21900 13187 1801 0,'-12'-7'0'0,"0"3"0"0,5 2 0 0,4 0 0 0,1 2 0 0,1 0 164 0,1 0-64 15,0 0-23-15,0 0 459 0,13 0-250 0,3 2-125 0,7 0-62 0,2-2 152 16,5 3-98-16,0-2-63 0,-1-1-192 16,2 0 69-16,2 0 35 0,-2 0-1 0,4 0-473 0,-6 0 250 15,1 0 128-15,-2 0-322 16,-2 0 225-16,-5 0 13 0,2 0 84 0</inkml:trace>
  <inkml:trace contextRef="#ctx0" brushRef="#br0" timeOffset="-37934.44">22017 13505 2507 0,'-9'3'0'0,"1"1"0"0,3 0 0 0,-1 2 0 0,3-2 0 0,1-1 0 0,2 2 0 0,0 0 413 0,6-2-189 0,12-2-94 0,0 2-47 0,4-2-24 0,3 1 10 16,2-2-34-16,-2 0 218 0,2 0-109 0,1 0-130 16,-5 0-14-16,8-2-281 0,-8 1 84 0,-1-2 117 15,1 3-758-15,-4-1 432 16,-2 1 217-16,3 0-695 0</inkml:trace>
  <inkml:trace contextRef="#ctx0" brushRef="#br0" timeOffset="-37591.83">22801 13367 1398 0,'-8'0'0'0,"3"-6"0"0,0 3 0 0,3 0 0 0,-2 0 0 0,3-1 496 16,1 2-222-16,0-3-124 0,0 5-57 0,10-4 281 15,2 1-169-15,5 0-85 0,4 1-33 0,3 1 67 16,4-1-59-16,2-1-30 0,3 2 109 0,4-1-69 16,9 2-26-16,-2 0-17 15,4 0-62-15,6 0 0 0,2 0 0 0,7 0 0 0,7 0 0 16,-6 2 0-16,2 2 0 0,0-2 0 16,3-1-30-16,0-1 19 0,6 2 33 15,-14 1-239-15,-4 2 81 0,1-1 72 16,-6 3-488-16,-3 1 259 0,3-2 119 0,-17 1-275 15,-3 2 206-15,-9-2 104 0,-1 0 52 0,-8 0-293 0,4 0 164 0,-11-4 94 32,-6-2 44-32,-1-1-321 0</inkml:trace>
  <inkml:trace contextRef="#ctx0" brushRef="#br0" timeOffset="-36719.38">22798 12736 1302 0,'0'0'0'0,"0"0"0"0,-1-2 0 0,0 1 0 0,1 1 0 0,-2-3 0 0,2 3 0 0,0 0 230 16,0 0-98-16,2 0 344 15,4 6-220-15,5 2-102 0,-2 1-63 0,3 2 170 0,1 0-112 0,0 0-57 16,-1 0-28-16,4 1-81 0,-3 0 23 0,-1 0-1 16,2 0 31-16,-2 0-125 0,-2-1 62 0,4 0 41 15,-6-1-434-15,1-1 229 63,-3-2 103-16,1-2-655-47,-3 2 339 0,2-2 175 0,-4-5 101 0,-2 0-356 0</inkml:trace>
  <inkml:trace contextRef="#ctx0" brushRef="#br0" timeOffset="-36529.97">23145 12621 1400 0,'-5'-7'0'0,"1"1"0"0,-1 1 0 0,0 1 0 0,1 3 0 0,2 1 0 0,-4 0 332 16,3 0-148-1,0 2-65-15,-1 10 526 0,1 5-304 0,2 2-153 0,-1 6 203 0,1 5-177 0,-3 5-97 31,1 2-117-31,2-3 0 0,-4 7 0 0,4 2 0 0,-2 3 0 0,0-5 0 0,-2 0 0 0,2-3 0 0,-2-1 0 0,-1-3-116 16,0 2 37-16,-1-9 54 16,3-7-107-16,-3-3 11 0,2-5 60 0,2-3-180 15,-2-1 93-15,3-8 61 0,0 0 26 0,2 0-264 0,0-5 145 16,0-7 72-16,0 0 27 0,2-3-480 16,6-2 263-16,1 1 131 0,0-1 65 15</inkml:trace>
  <inkml:trace contextRef="#ctx0" brushRef="#br0" timeOffset="-36263.21">23315 12825 1231 0,'0'0'0'0,"0"0"0"0,0 0 0 0,0 0 0 0,3 0 182 0,-1 0-73 0,1 0-37 0,4 0 577 16,1 0-307-16,3 0-144 15,5 0-86-15,-1 0 241 0,6 0-159 0,0 0-79 16,1 0-123-16,2 0 10 16,0 0 33-16,0 0 1 0,-2 0-540 0,-2 0 269 0,0 0 136 0,-2 0-338 15,-3 0 232-15,-5 0 92 0,3 0 70 0,-6 0-944 16</inkml:trace>
  <inkml:trace contextRef="#ctx0" brushRef="#br0" timeOffset="-35955.2">23909 12617 1771 0,'1'0'0'0,"4"0"0"0,-4 0 0 0,1 0 0 0,1 3 0 0,-3-2 0 0,2 1 0 0,-2 6 233 16,0 1-99-16,0 2 33 0,0 6-71 0,-8 3-30 15,-4 1 0-15,-3 4-67 0,-3 0 0 0,1 3 45 16,-2-3-9-16,0-3 1 0,2 1 0 16,0-5-1-16,3-4 94 0,-2 2-38 0,7-9-32 15,1 0-1-15,3-4 146 0,4-3-85 0,-3 0-33 0,4 0 141 16,0 0-96-16,5 0-48 0,11-3-56 0,4-4-27 16,3 0 0-16,2 3 0 15,5-4 0-15,-1 4 0 0,6 1 0 16,-3-2 0-16,6 3 0 0,-5 1 0 0,-1 1 0 0,0 0 0 15,-5 0-259-15,0 0 4 0,2 0 89 16,-11 0-662-16,-1 1 396 0,-6 1 199 0,-2 4 98 0,-5-4-546 16,2 0 314-16,-6-2 170 15</inkml:trace>
  <inkml:trace contextRef="#ctx0" brushRef="#br0" timeOffset="-35763.8">24072 12617 1612 0,'-6'0'0'0,"-2"0"0"0,2 0 0 0,1 0 0 0,0 0 0 0,1 5 0 0,-1 5 397 0,0 5-172 0,0 3 619 0,4 5-405 15,0 3-201-15,-1 7-102 0,1 6-96 16,-1 3-40-16,2-1 0 0,0 2 0 0,0-1 0 16,0 2 0-16,0-1 0 0,0-5-209 0,0-4 47 15,0-4 99-15,0 1 49 0,0-5-952 0,-5 8 487 16,-3-10 114-16</inkml:trace>
  <inkml:trace contextRef="#ctx0" brushRef="#br0" timeOffset="-35365.18">23532 13612 1367 0,'-10'10'0'0,"1"2"0"0,-5 4 0 0,6 4 0 0,-2-1 0 0,3 0 0 0,0 5 0 0,4-1 270 0,2 1-109 0,1-3-67 0,0-1 210 0,11-3-135 15,2 0-66-15,4-5-35 0,3 2 1 16,0-7-34-16,1-2 0 0,3-3 0 0,-2-2-184 15,3 0 101-15,-6-7 37 63,1-4-226-63,-4-6 137 0,-1-1 67 0,-5-1 11 0,3-3-52 0,-10 3 2 0,-3-3 30 0,0 0 105 0,0-1-43 0,-6-1-43 0,-6-2-17 0,-2 3 274 0,-2 1-122 0,-1 3-49 16,-2 2-35-16,-1-2 239 0,-2 1-116 0,-2 8-33 15,3 0 87-15,-2 6-85 0,4 0-43 0,-1 4 1 16,0 0-110-16,7 0 29 15,4 4 0-15,0 8-182 0,7 3 110 0,0 2 55 0,2 0 36 0,0 1-887 0</inkml:trace>
  <inkml:trace contextRef="#ctx0" brushRef="#br0" timeOffset="-34894.9">24797 13159 1961 0,'0'0'0'0,"0"0"0"0,0 0 0 0,0 0 0 0,0 0 0 0,1 0 0 0,4-2 0 0,2 2 0 0,4-2 640 0,2 2-303 0,1 0-150 0,4-1-85 16,2 1-33-16,4-2 8 31,-3 2-42-31,1 0-481 0,-1 0 241 0,-2 0 120 0,3 0 69 0,-5 0-411 0,-5 0 232 0</inkml:trace>
  <inkml:trace contextRef="#ctx0" brushRef="#br0" timeOffset="-34616.42">24758 13470 2086 0,'-6'1'0'0,"4"4"0"0,-1-4 0 0,0 5 0 0,1-1 0 0,2 1 0 0,0 0 0 0,0-1 0 0,9 1 604 16,9-1-284-16,2-2-142 0,4 3-63 0,2-5-331 15,1 0 125-15,4 1 63 0,-1-1-288 16,2 2 176-16,2-2 96 0,-5-1-829 16,0 0 436-16</inkml:trace>
  <inkml:trace contextRef="#ctx0" brushRef="#br0" timeOffset="-34448.38">25511 13341 2189 0,'5'-2'0'0,"-1"-6"0"0,3 6 0 0,1-1 0 0,3-1 0 0,1 2 0 0,4 1 0 0,7-2 368 0,7 3-171 0,8 0 87 0,7 0-124 0,15 0-62 0,9 0-31 0,18 0 156 32,-3 0-98-32,8-4-45 0,0-1-22 0,-2 0-234 0,-4 0 106 0,2 1 61 0,-23 1 18 15,-13 3-417-15,-3 0 222 16,-11 0 111-16,-5 0-356 0,1 0 154 15,-16 0 129-15,-2 0-79 0,-7 0 96 0,-1 0 48 16,-6 0 24-16,-2-1-79 0,0-2 56 0,-10-1 24 0,-6 1-1 0,-4-1-329 16,-3-2 176-16,-5 0 79 15</inkml:trace>
  <inkml:trace contextRef="#ctx0" brushRef="#br0" timeOffset="-34061.82">25651 12668 1561 0,'2'-17'0'0,"2"3"0"0,2 2 0 0,5 1 0 0,5 0 0 0,6 4 0 0,4 0 0 0,4 6 0 0,5 1 189 0,1 0-77 16,7 0-29-16,-8 1-4 0,-1 9-1 0,-1 1-42 15,-5 4-1-15,-4 1-25 32,-2 2 34-32,-10 3-9 0,-9-1 0 0,-3 4-29 0,0 2-1 0,-20 1 30 0,-1 5 22 0,-7-5-22 15,-5 1 0-15,-2-1 102 0,-3-2-51 0,2-2-26 16,-2 4 9-16,11-10 182 0,4 0-107 0,3-3-55 16,5-2-27-16,5-3 104 0,2 2-57 0,8-4-41 0,0-2-1 0,17-1 86 31,8-1-153-31,7-1 0 0,7-1 0 0,1-1 0 0,4 0 0 0,-1 0 0 15,3 0-92-15,-2 0 49 0,2 0 48 0,-12 0-571 16,-2-1 257-16,-7-3 151 0,-5 4 18 16,-6-1-490-16,-1 1 289 0,-11 0 158 15,-2-3 73-15,-2 3-228 0,-14-1 151 0,-7-2 76 16</inkml:trace>
  <inkml:trace contextRef="#ctx0" brushRef="#br0" timeOffset="-33869.36">25775 12784 866 0,'-3'0'0'0,"-1"-4"0"0,2-1 0 0,2 2 0 0,0 2 621 15,0-2-292-15,8 3-147 16,3 0-73-16,8 0 649 0,1 0-365 0,2 0-179 0,2 0-90 0,1 0 100 16,0 4-113-16,3 3-111 15,-2 1-113-15,-3 0 18 0,3 1 66 0,-3 0-828 0,1 0 446 0,1 2 233 16,-6-2 102-1,0-1-950-15</inkml:trace>
  <inkml:trace contextRef="#ctx0" brushRef="#br0" timeOffset="-33678.1">26317 12853 1126 0,'2'0'0'0,"0"-3"0"0,1 0 0 0,5 1 0 0,-1-1 0 0,0-3 763 0,4 4-367 0,1 1-181 0,-1 1-89 0,7-3 242 0,1 3-157 0,1 0-92 0,0 0-184 0,2 0 50 47,2 0 26-47,1 0-722 0,0 3 382 0,-3-2 178 0,1 3 93 16,-1-3-920-16</inkml:trace>
  <inkml:trace contextRef="#ctx0" brushRef="#br0" timeOffset="-33510.36">26806 12668 2233 0,'-2'-10'0'0,"-1"3"0"0,1 2 0 0,-1-1 0 0,1 3 0 0,0 0 0 0,1 3 0 0,1 0 412 0,0 0-180 0,0 0-103 0,0 13 399 16,5 4-246-16,2 4-167 0,2 6-115 16,0 2 0-16,0 2 0 0,0 2 0 0,0 4 0 15,-2-1 0-15,-2 2 0 0,3 3 0 0,-5-4 0 16,-2 1 0-16,-1 0 0 0,0-2 0 0,0-1 0 16,-6 3-197-16,-2-12 81 0,-1-1-872 0,0-6 476 15,4 0 238-15,-2-7-305 16,0 1 262-16</inkml:trace>
  <inkml:trace contextRef="#ctx0" brushRef="#br0" timeOffset="-33058.11">26240 13477 1549 0,'0'0'0'15,"0"-1"0"-15,-3-1 0 0,-1-2 0 0,3 2 0 0,-3-2 0 0,2 4 597 0,2-2-271 0,-2 2-150 0,2 0-70 0,0 0 142 16,0 9-106-16,0 8-54 0,2 0-16 0,4 8 275 0,-1 5-156 16,-1 4-102-16,1 1-89 0,-5 2 0 15,3 5 0-15,0-2 0 0,-1 1 0 0,-1-3 0 16,1-1 0-16,-2-5 0 0,1 5 0 0,-1-15 0 31,2 0 0-31,-2-8 0 0,0-3 0 0,0-2 0 0,0-2 0 0,0-6 0 0,0-1 0 0,0 0 0 16,0 0-102-16,0-5-82 15,0 1 48-15,0-4-544 0,-2 2 323 0,1-1 160 16,-2-2 81-16,1-2-880 0</inkml:trace>
  <inkml:trace contextRef="#ctx0" brushRef="#br0" timeOffset="-26779.24">14936 14434 1727 0,'0'3'0'0,"0"-3"0"0,-2 2 0 0,0 1 0 0,1-3 0 0,1 2 0 0,0 0 224 0,0 0-92 16,1 0-48-16,9 0 232 0,4 0-144 0,3-1-67 0,6-1-33 16,1 0 237-16,4 0-135 0,3 0-59 0,-3-6-19 15,4-1-29-15,0-1 0 0,-1-1-29 0,-2 1-256 0,1-2 138 16,-8 1 54-16,-2 2-594 0,-3 3 323 15,-6 0 165 1,0-3 1 62,-6 5-575-78,-5 0 334 0,0-1 167 0,-3-2 84 0,-5-2-156 0</inkml:trace>
  <inkml:trace contextRef="#ctx0" brushRef="#br0" timeOffset="-26664.99">15157 14088 1140 0,'-7'-3'0'0,"1"2"0"0,1-1 0 0,-1 2 0 0,4 0 0 0,1 9 0 0,-2 8 254 47,3 12-109-47,0 7-53 0,-1 9 409 0,1 10-237 0,-2 5-112 0,2 8 97 0,0-3-106 0,0 1-52 0,0 1-17 0,0-15-178 0,0-5 72 0,3-8 34 0,3-3 1 0,2-8-149 32,2 3 101-32,-1-15 37 0,3-6-540 0,1-6 291 0,2-2 57 0,3-2 101 0</inkml:trace>
  <inkml:trace contextRef="#ctx0" brushRef="#br0" timeOffset="-26271.9">15553 14478 713 0,'6'-17'0'0,"-5"0"0"0,1 1 0 0,-1-4 0 0,-1 6 0 0,0-1 417 0,0 1-192 16,-1 1-96-16,-2 0-47 0,-6-1 180 0,1 7-118 0,-1 4-55 0,-4 3 54 0,-1 0-54 15,-3 1-27-15,-1 13 82 16,0 10-58-16,-2 5-25 0,1 2 0 0,0 7 132 15,4 0-79-15,-2 5-29 0,7-7-9 0,5-1 125 16,4-3-82-16,-2-3-41 0,3-3 0 0,0 3-55 16,11-9-10-16,4-6 24 0,4-2-174 0,3-7 87 15,-2-3 44-15,5-2-95 0,-3 0 65 0,-1-11 36 16,0-8 0-16,-3 1-314 0,-2-6 157 0,1-2 30 16,-6-1 58-16,0-1-68 0,-5 0 50 15,-1 1 25-15,-2 0 0 0,0-2 158 0,-3 10-63 0,0 2-34 16,0 6 252-16,0 3-133 15,-4 3-72-15,-3 4 105 0,-1 1-78 16,-1 6-5-16,3 12-30 0,1 4 80 16,0 2-43-16,2 3 2 0,2 0-9 0,1 0-99 0,0 1 34 0,0-1 0 15,9-4 34-15,-2 4-387 0,6-6 184 0,-3-3 71 16,4-1-476-16,1-6 251 0,4 1 132 0,-3-6 80 16,1-6 36-16,-1 0 0 15,0-7 35-15,-1-9-630 0,3-1 306 0</inkml:trace>
  <inkml:trace contextRef="#ctx0" brushRef="#br0" timeOffset="-25967.24">15820 14450 698 0,'-4'-2'0'0,"1"0"0"0,0 0 0 15,-1 2 242-15,1 0-94 0,2 0-60 0,-2 6-25 0,1 8 448 16,1 2-237-16,1 1-118 0,0 7-50 16,0-1 148-16,0 1-108 0,0 0-54 15,3 2-108-15,1-2 27 0,-1 2 9 0,2-7-198 0,-2-2 107 0,0-4 54 16,1-1 27-16,-1-4-62 0,0-3 53 15,0-5-9-15,3 0 45 0,-1-12-126 0,-1-3 50 16,4-5-36-16,1-3 31 0,-1 2 50 16,2-2 0-16,2 3-50 0,-1-1 152 0,2 3-56 15,4 2-19-15,-5 2 117 0,4 7-60 0,-3 0-38 16,2 6 0-16,-3 1 162 0,5 0-74 0,-6 5-57 16,1 10-22-16,-4 6 35 0,-1 1-29 0,-1 7 9 15,-3-3-41-15,-1 1-56 16,-2-1 28-16,0 1 0 0,0-1-295 0,0-3 171 15,0-5 66-15,0-6-637 16,0-1 315-16,0-4 174 0,0-3 55 0,0-2-435 0,0-2 276 0,2 0 132 16</inkml:trace>
  <inkml:trace contextRef="#ctx0" brushRef="#br0" timeOffset="-25645.57">16343 14332 1367 0,'17'-9'-1'15,"1"2"1"-15,0 4-1 0,2 3 1 0,3 0-1 0,-4 0 1 0,-1 8 351 0,1 8-157 0,0 4-79 16,-2 6 230-16,1 1-145 0,-7 2-87 0,-3 4 15 16,-3 3-46-1,-5 4 0-15,0 1-46 0,-1 6-36 0,-9-7-9 0,-8 1 44 0,-3-4 1 0,1 0-71 16,-5-5 35-16,-3-1 8 0,2-13 27 0,1-6-65 16,0-5 33-16,1-4-1 0,2-3-187 15,-1-3 101-15,7-13 16 0,3-1-107 0,3-9 68 0,2 1 44 16,4-4 6-16,2-6-17 15,2 7 17-15,0 0 0 0,6 3 9 0,4 7 220 16,-1-2-111-16,5 9-42 0,-1 2-25 0,2 7 245 16,1 2-112-16,4 0-69 15,3 8 545 1,-2 12-288-16,2 7-140 0,2 3-87 0,1 8-88 0,2-1 0 0,3 3 0 0,-3-1 0 31,2-2 0-31,-1-6 0 0,0 1 0 0,1-7-118 0,4 0-202 0,-6-12 173 0,-3-4 91 0</inkml:trace>
  <inkml:trace contextRef="#ctx0" brushRef="#br0" timeOffset="-24619.24">27291 1688 548 0,'2'0'0'0,"-2"0"0"0,2 0 0 0,-1 0 0 0,1 0 219 0,0 2-96 16,5-2-43-16,-3 7 214 0,4-2-129 0,0 4-64 0,3 2-2 16,-3 2-36-16,1 4 0 0,1 3-26 0,-1 0-80 15,-5 2 40-15,1 2 10 0,-5-2 29 0,0 1-71 16,0-3 36-16,-8-1-1 15,-5-3 37-15,0 1 22 0,-2-9-23 0,0-2 0 0,-3-4 20 16,5-2-30-16,-1 0-36 0,1-5 72 16,4-9-6-16,3-1-33 0,2-2 13 0,3-2 37 15,1 2-15-15,0 0 23 16,0 5-45-16,8 1 108 0,2 2-54 0,1 5-26 0,0 3-1 16,4 1 105-16,-1 0-70 0,-1 0-31 15,2 8 33-15,2 5-33 0,0 0 1 0,2 6-107 0,0-1 33 0,-1-1-1 16,0 3 44-16,0-2-528 15,0-1 252-15,3-1 117 0</inkml:trace>
  <inkml:trace contextRef="#ctx0" brushRef="#br0" timeOffset="-23693.83">17096 14407 1534 0,'-4'0'0'0,"2"0"0"0,0-2 0 0,1 2 0 0,1 0 0 0,0-2 0 0,1 2 533 0,7 0-252 0,6 0-122 0,0-2 322 0,2 2-222 16,1 0-102-16,2-3-64 0,-2 1-167 0,3 1 55 0,0 1 28 16,-1-1 1-16,3 1-613 0,-4 0 316 0,0 0 162 15,-3 0-879-15</inkml:trace>
  <inkml:trace contextRef="#ctx0" brushRef="#br0" timeOffset="-23526.65">17126 14645 2103 0,'-14'3'0'0,"3"0"0"0,2 1 0 15,4 0 0-15,0-1 0 0,3 1 0 0,1-1 0 0,1 0 0 0,3 1 663 0,8-1-313 0,4 0-157 0,3-2-77 0,4 0-44 16,-1-1-34-16,3 0-2 0,1 0-648 0,0 2 325 16,3-2 162-16,1 1-782 0,-1 1 461 15,0 0 233-15</inkml:trace>
  <inkml:trace contextRef="#ctx0" brushRef="#br0" timeOffset="-23301.3">17819 14450 1252 0,'0'-2'0'0,"0"-4"0"0,0 1 0 0,2-2 0 0,4-1 0 0,6 6 741 15,3-1-352-15,8-1-176 16,8 2 526-16,8 1-350 0,14-1-181 0,3 2-208 0,6 0 0 0,4 0 0 15,3 0 0-15,-1 0 0 0,4 0 0 0,-13 0 0 16,-3 0 0-16,-6 0 0 0,-2 0 0 0,-7 2 0 16,2-1 0-16,-17 2 0 0,-6 0-209 0,-5 0 96 15,-7-1-712-15,-5 1 389 0,-1-3 190 16,-2 3-469-16,-2-1 339 0,-11-1 170 0</inkml:trace>
  <inkml:trace contextRef="#ctx0" brushRef="#br0" timeOffset="-23055.32">18299 13704 2354 0,'-5'-8'0'0,"-1"2"0"0,5 5 0 0,-1 1 0 0,1 0 0 0,-1 0 0 0,2 12 0 0,0 9 336 0,0 5-150 16,0 5-75-16,0 10 16 0,3-3-49 0,-1 4-1 0,-1 5-41 0,2 1-262 0,0 1 131 0,-1 5 75 0,1-8 23 0,0-2-211 0,-1-3 121 0,1-5 62 31,-1-7-586-31,-1 1 303 0,-1-17 81 0,0-8-349 0,0-5 271 0</inkml:trace>
  <inkml:trace contextRef="#ctx0" brushRef="#br0" timeOffset="-22868.33">18273 13708 1558 0,'6'-19'0'0,"3"2"0"0,5 7 0 0,5-2 0 0,-2 10 0 0,3 2 0 0,1 0 0 0,1 0 509 47,-2 7-237-47,1 5-109 0,-5 3-68 0,-5 2 104 0,-2 0-82 0,-4 2-41 0,-5 2 106 0,0 2-64 0,-2-2-46 0,-11 2 42 0,-5-1-39 0,-3-1-1 0,-2 0-38 0,0-1-116 0,-2-3 53 0,2-6 31 0,-2-3 1 0,2 0-438 15,1-4 233-15,-2 3 127 0,8-6-11 16,1-1-353-16,4 0 147 0,2 0 128 0</inkml:trace>
  <inkml:trace contextRef="#ctx0" brushRef="#br0" timeOffset="-22390.14">18251 14604 1708 0,'-10'14'0'0,"2"1"0"0,0-3 0 0,3 5 0 16,-2-2 0-16,3 3 0 0,-1 2 0 0,2-5 218 0,1 1-90 0,-1-2 4 0,2 1-49 0,1-3-23 15,-2 1 9-15,2-5 42 0,0-4-37 0,0-1 0 16,0-2-38-16,0 2 172 0,0-3-76 0,0 0-53 16,2-7 0-16,4-5 236 0,0-4-140 15,4-2-70-15,3 0 40 0,0-3-145 16,1 2 0-16,2-2 0 0,3 2 0 0,-1 1 0 0,2 1 0 31,-4 2 0-31,1 5 0 0,-1 1 0 0,1 2 0 0,0 4 0 0,-1 3 0 0,-3 0 0 16,-2 5 0-16,-1 15 0 0,-4 4 0 0,2 6 0 15,-8 1 0-15,0 0 0 0,0 3 0 0,0-5 0 16,0 0 0-16,0-5 0 16,-2-8 0-16,0-3 0 0,0-6 0 0,0-5 0 0,2-2 0 15,0 0 0-15,6-17 0 0,5-7 0 16,0 3 0-16,5-6 0 0,-1-2 0 0,5 2 0 15,-3 4 0-15,1 2 0 0,-2 3 0 0,-1 6 0 16,0 2 0-16,1 0 0 16,-2 10 0-16,-3 0 0 0,0 0 0 0,0 12 0 0,-2 3 0 0,-1 8 0 15,-1 1 0-15,-2 3 0 16,-2-2 0-16,1 4 0 0,-3-3 0 0,3 2 0 0,-1-7 0 0,-2 0-23 16,2-5-85-16,-1-3-820 0,4-2 446 15,-2-2 215-15,0-6 119 0,0-3-364 16</inkml:trace>
  <inkml:trace contextRef="#ctx0" brushRef="#br0" timeOffset="-22186.05">19198 14292 2548 0,'0'0'0'0,"0"0"0"0,0-3 0 0,-1 1 0 0,1-2 0 0,0 3 0 0,0-4 913 0,4 5-443 0,7-4-470 16,8 1 0-16,0 0 0 0,10-2 0 0,2-2 0 16,4 2 0-16,3-2 0 0,6 0 0 0,-5 3 0 15,1 1-376-15,-4 0-39 16,-3 3 225-16,-6 0-1098 0</inkml:trace>
  <inkml:trace contextRef="#ctx0" brushRef="#br0" timeOffset="-21942.73">19306 14565 2549 0,'-22'0'0'0,"7"1"0"0,4 1 0 0,3 0 0 0,6 0 0 0,1 1 0 0,1-2 0 0,0 0 774 15,11 1-370-15,7-1-200 16,4-1-204-16,3 0 0 0,3 0 0 0,-1 0 0 0,1 0 0 0,1 0 0 16,-2-1 0-16,1-1-739 15,0 0 322-15,-2-1 222 0,-4 1 115 0,0 2-825 31,-2-1 392 16</inkml:trace>
  <inkml:trace contextRef="#ctx0" brushRef="#br0" timeOffset="-21678.62">19996 14050 2175 0,'-5'-4'0'0,"-1"-2"0"0,3 0 0 0,2 2 0 0,-3 2 0 0,3-1 0 0,-1-3 0 0,1 5 0 0,1 1 666 0,0 0-316 0,0 0-157 16,0 0-79-16,1 0 197 0,6 8-189 0,-1 6-122 15,1 4 0-15,-3 6 0 0,2 3 0 0,-3 11 0 16,-1-1 0-16,-2 5 0 0,0 5 0 0,0 4 0 16,0 4 0-16,-2 5 0 0,-4-5 0 0,1-1 0 15,0-3 0-15,1-2 0 0,1-2 0 16,1 1 0-1,1-13 0-15,1-6 0 0,0-4 0 0,0-8 0 0,0-2 0 0,1-1 0 16,2-12-45-16,-1 0-13 0,2 0 0 0,-1-2 60 16,-1 0-44-16,-2 0-1 0,0 0 7 0,0-2 72 15,0-1-35-15,0-1 1 16,-2 1-44-16,-1 1-512 0,-3-4 259 0,2 3 130 0</inkml:trace>
  <inkml:trace contextRef="#ctx0" brushRef="#br0" timeOffset="-20569">21593 14384 1084 0,'0'-13'0'0,"0"-1"0"0,3-1 0 0,6 5 0 0,3 3 0 0,-1 0 0 0,7 7 0 0,1 0 0 0,2 0 149 0,3 0-61 0,-2 15-26 0,1 6-59 0,-2 0 34 15,-1 7-1-15,-2 6-35 0,-7-2 36 0,-3 4-1 16,-5 3 1-16,-3 1-11 0,0 1 11 0,-4 6 8 15,-12-3-8-15,-6-3 64 0,-3-3-33 0,-4 1 1 16,-3-3-33-16,-2-2 118 16,5-15-63-16,-1-4-28 0,3-8 57 0,3-4-41 0,1-3-1 0,-1 0-55 15,8-19-10-15,4-5 24 0,2-3-1 0,3-5-36 16,2-2 0-16,3-3 46 16,2 5-10-16,0 2-111 0,2 3 56 0,9 3 27 15,-2 4 1-15,1-1 46 0,3 10-30 0,2 5-34 16,1 4 169-16,2 2-72 15,2 2-32-15,3 8 59 0,-1 4-40 0,0 6 1 0,3 1-40 16,-2 3-56-16,1-1 29 0,4 3 8 0,-3-2 20 0,-4 1-426 16,3-1 207-16,-4-2 96 0,0-5 54 15,4 4-771-15,-8-9 388 0</inkml:trace>
  <inkml:trace contextRef="#ctx0" brushRef="#br0" timeOffset="-20375.84">22089 14566 2029 0,'0'-7'0'0,"0"3"0"0,0-1 0 0,0-2 0 0,0 3 0 0,7 2 0 0,3-2 445 16,7 3-206-16,2-2-101 0,6 0-42 0,3 3 164 16,0 0-113-16,8 0-55 0,-2 0-411 0,1 0 177 0,3 0 98 15,-10 0-819-15,1 3 425 0,-5 3 212 31</inkml:trace>
  <inkml:trace contextRef="#ctx0" brushRef="#br0" timeOffset="-20217.26">22231 14725 1953 0,'-19'0'0'0,"5"2"0"0,3 0 0 0,3-1 0 0,2 1 0 0,3 0 0 0,3 1 0 0,1 0 419 0,16 0-192 0,5 0-96 16,3-1 145-16,5-1-112 0,0-1-68 0,-1 0-30 15,1 0-471-15,2 0 220 0,1 0 111 0,0 0-763 16,-4 0 433-16</inkml:trace>
  <inkml:trace contextRef="#ctx0" brushRef="#br0" timeOffset="-20033.26">22804 14502 2545 0,'-2'0'0'0,"-3"0"0"0,2 0 0 0,2-2 0 0,-1 2 0 0,2 0 0 0,2 0 0 0,11 0 297 0,7 0-135 0,6 0 252 0,4 0-189 0,6 0-95 0,1 0-47 0,6 0-272 0,0 0 107 0,-1 0 60 0,3 0 28 0,-4 0-696 0,-1 0 363 0,0 0 190 0,-14 0 82 0,-6 0-829 0,-3 0 424 0</inkml:trace>
  <inkml:trace contextRef="#ctx0" brushRef="#br0" timeOffset="-19780.42">23059 14570 924 0,'-17'16'0'0,"2"0"0"0,-4 6 0 0,5-2 0 0,0 1 0 0,0 1 0 0,-3 4 107 0,0 0-36 15,-2 3 9-15,3-4 78 16,-1 1-61-16,-3-4-30 15,1 1-1-15,0-5-12 0,-2 1-9 0,8-8-9 0,-1-7-1 0,6 0 168 0,1-3-83 0,5-1-43 0,0 0 272 0,2 0-161 0,0-6-77 0,4-2 76 0,11-1-77 0,4 1-36 0,3 0 8 16,3 1 116-16,3 2-81 0,1-1-41 0,3 3 0 0,0 0-2 16,5-1-30-16,-4 4-8 0,-2-1 0 15,-1 1-254-15,-1 0 126 0,-1 0 65 32,3 0-572-32,-8 0 272 0,-3 0 168 0,-4 0-640 0,-4 0 382 0,-3 1 191 0,0-1 86 15</inkml:trace>
  <inkml:trace contextRef="#ctx0" brushRef="#br0" timeOffset="-19599.01">23069 14636 1588 0,'-7'0'0'0,"1"0"0"0,0 0 0 0,1 0 0 0,4 2 0 0,-1 14 0 0,2 2 0 0,0 5 699 16,0 7-331-16,0 7-158 0,0 2 126 0,3 3-150 0,1 2-75 15,-3-1-37-15,-1 0-216 16,0 0 98-16,0-8 35 0,0-2-214 15,0-4 129-15,-1-4 65 0,-6-5 33 0,-1 1-589 0,1-13 228 0,-1-4 182 16,-3-4-72-16</inkml:trace>
  <inkml:trace contextRef="#ctx0" brushRef="#br0" timeOffset="-19390.45">22817 14158 1743 0,'-13'-17'0'0,"5"5"0"0,3 3 0 0,4-2 0 0,1 5 0 0,6-6 281 0,16 5-127 0,10-1-59 0,9-1-30 0,7 1 482 31,1-1-256-31,12 1-119 0,-6 0-66 0,5 2-35 0,-4 1 0 0,0 1-506 0,2-1 244 16,-19 5 109-16,-7 0 59 0,-9 0-634 0,-8 0 340 15,-10 2 172-15,-2 7-22 0,-6-1-568 0</inkml:trace>
  <inkml:trace contextRef="#ctx0" brushRef="#br0" timeOffset="-19237.76">23090 14096 1853 0,'-12'12'0'0,"3"-2"0"0,-4 6 0 0,2 1 0 0,3 3 0 0,-2 1 0 0,2 2 0 0,2 3 0 0,-2 3 215 0,3-3-95 16,2 1-42-16,0-5-418 0,2 2 189 0,1-6 92 15,0 2 57-15,0-7-690 0</inkml:trace>
  <inkml:trace contextRef="#ctx0" brushRef="#br0" timeOffset="-19081.98">23260 14130 1684 0,'4'2'0'0,"-1"0"0"0,1 4 0 0,-1 3 0 0,-1 0 0 0,3 4 228 0,-2 4-97 0,-2 9 649 15,1 1-377-15,-1 2-184 0,-1 8-92 16,0-2-154-16,0 3 36 0,0 4 9 16,0-5 18-16,0-1-741 0,0-2 370 0,0-4 185 0</inkml:trace>
  <inkml:trace contextRef="#ctx0" brushRef="#br0" timeOffset="-18884.74">23711 14939 3341 0,'-3'2'0'15,"-2"0"0"-15,1 0 0 0,0-2 0 0,0 3 0 0,0-3 0 0,0 0 0 0,-2 0 66 0,1 0 1 0,0 0-493 0,-2 0 215 0,3-7 111 16</inkml:trace>
  <inkml:trace contextRef="#ctx0" brushRef="#br0" timeOffset="-11187.92">26855 12492 1344 0,'-6'0'0'0,"3"0"0"0,-3 0 0 0,4 0 0 0,-1-1 0 0,0 1 0 0,1 0 351 16,0 0-157-16,1 0-72 0,-2 0-47 0,3 0 108 0,0 5-74 16,0 3-37-16,0 2 1 0,0 4 8 15,0 1-46-15,0 6 0 0,0-1-35 0,0 5 35 16,-1 3 0-16,-2 3-27 0,-2 1-9 0,-4 1 36 16,2-2 0-16,-1 0 21 0,-3-1-21 15,2-1 9-15,1-5-9 0,1-4 67 0,-1-6-34 0,4-4 0 16,0 2 52-16,2-12-47 15,0 3 0-15,1-3-38 0,1 0 0 0,0 0-1 16,0 0 10-16,0-4 138 0,0-1-76 0,8-1-106 16,1 3 0-16,2 0 0 0,3-1 0 0,0 2 0 15,-1 2 0-15,3 0 0 0,0 0 0 0,0 0 0 16,-2 6 0-16,-2 3 0 0,1 0 0 0,-3 6 0 16,1-1 0-16,-5 3 0 0,3 3 0 0,-8-3 0 15,-1 2 0-15,0 3 0 0,0 0-10 0,-3-2 20 16,-6 1-10-16,-6-5-7 15,0-1-19-15,-2-2 59 0,0-2-33 0,-5-5 0 16,-2 1-61-16,0-6-1 0,-1-1 13 0,0 0-291 16,-3 0 154-16,1-11 79 15,-2-3 21-15,7-3-557 0,5-1 304 0,-1-1 152 0,9-3 76 0,1 0-305 16</inkml:trace>
  <inkml:trace contextRef="#ctx0" brushRef="#br0" timeOffset="-10942.77">26830 12673 2844 0,'-7'0'0'0,"-1"-2"0"0,1 2 0 0,3-3 0 0,0 3 0 0,3 0 0 0,-1 0 0 0,2 0 0 0,0 0 0 0,4 0 439 0,8 0-203 0,5 3 176 0,1-1-412 0,3 4 0 16,2-3 0-16,1 2 0 0,0-3 0 0,2 2 0 16,0 0 0-16,2-3-43 0,-4 1-139 0,0 1 108 15,-2 0 55-15,-2 0-613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05:22.3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09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16T01:06:36.130"/>
    </inkml:context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18223 9786 1490 0,'0'-17'0'0,"0"5"0"0,0 5 0 0,0 0 0 0,0 4 0 0,0-2 0 0,0 1 0 0,3 4 0 0,6 0 423 0,-1 0-192 0,2 0-96 15,2 4 142-15,-1 8-109 0,0 3-70 0,-2 2 37 16,0 2-48-16,-3 4-25 15,-2 3 0-15,-3 3 11 0,-1 5-10 0,0-1-25 0,-5 2 0 0,-7 1 32 16,-3 2-32-16,-4 3 9 0,-3-4-108 0,-3 0 49 16,-1 1 25-16,-4-2-329 0,1 0 174 0,-4 2 70 15,5-10 45-15,4-2-289 16,2-9 154-16,7-4 36 0,4-7 53 0,5-1-534 31,6-5 289-31,0-9 141 0</inkml:trace>
  <inkml:trace contextRef="#ctx0" brushRef="#br0" timeOffset="171.56">18291 10035 2724 0,'6'-9'0'0,"-1"4"0"0,-2 0 0 0,2 5 0 0,0 0 0 0,1 0 0 0,-2 7 0 0,0 7 0 0,-1 6 469 16,-2 4-216-16,1 1 88 16,0 8-197-16,-2-2-144 0,0 5 0 0,0 0 0 0,0 3 0 0,-2-1 0 0,0 6 0 15,-1-8-151 16,0 0 70-15,0-6 59-16,1-2 31 0,1-2-591 0,-2-1 255 0,1-14 170 0,2-4-613 0,0-5 366 0,2-2 184 0,9-16-352 0</inkml:trace>
  <inkml:trace contextRef="#ctx0" brushRef="#br0" timeOffset="312.5">18808 9714 2039 0,'4'-14'0'0,"-1"7"0"0,0 3 0 0,-3 2 0 0,0 2 0 0,0 0 0 0,0 4 0 0,-6 11 317 0,-8 5-139 0,0 2-70 0,-3 6-36 0,1 0-171 16,-3 7 79-16,3-3 23 16,-2 1 1-16,0 2-618 0,-3 1 326 0</inkml:trace>
  <inkml:trace contextRef="#ctx0" brushRef="#br0" timeOffset="462.61">18497 10170 1175 0,'-5'0'0'0,"2"0"0"0,2 0 0 0,-1-3 0 0,2 0 145 0,0 3-54 0,6-4 604 0,10 1-333 0,4-1-162 15,7-2-82 1,1 1 282-16,5-2-181 0,3 0-81 0,-3 2-55 0,3 0-359 0,-1-1 157 0,-3 3 79 16,0 0 38-16,-1 3-670 0,-10 0 350 0,-3 0 180 15,-6 0-350-15,-6 2 254 16</inkml:trace>
  <inkml:trace contextRef="#ctx0" brushRef="#br0" timeOffset="748.39">18739 10031 1063 0,'-7'0'0'0,"4"0"0"0,-2 0 0 0,2 0 0 0,0 0 0 0,1 0 0 0,-1 6 574 16,3 7-268-16,0 4-124 15,0 2-77-15,0 4 12 0,0 3-39 0,0 3-1 16,0 5-40-16,0 3-217 0,0-5 104 0,0 0 56 16,-1-1-124-16,-5-3 91 0,-2-2 44 0,-2 1 27 15,0-10 19-15,-1-7-29 0,0-2 22 0,2-5 143 16,-1-3-78-16,4 0-73 0,0 0-24 15,1-3 424-15,3-6-196 0,2 0-80 0,0-4-45 0,7 3 140 16,4 1-102-16,3 0-51 0,4 1 42 16,4 1-130-16,0 1 0 0,2 0 0 0,-1 3-9 0,2 3 4 15,-2-2 1-15,2 2-184 16,3 0 122-16,-3 0 48 0,0 0 27 0,-2 2-732 0,2 1 353 0,-4 3 114 16,3-3 100-16,-6 4-507 15,0-6 313-15</inkml:trace>
  <inkml:trace contextRef="#ctx0" brushRef="#br0" timeOffset="920.8">19324 9590 1750 0,'0'-9'0'0,"0"2"0"0,0 1 0 0,0 2 0 0,2 4 0 0,0 0 0 0,2 0 122 0,1 0-42 0,-2 6 0 16,2 5-33-16,-2 3-379 0,0 1 171 0,0 3 85 15,-3 3-562-15,0-2 300 16</inkml:trace>
  <inkml:trace contextRef="#ctx0" brushRef="#br0" timeOffset="1052.17">19173 9782 1558 0,'-18'0'0'0,"-2"0"0"0,8 0 0 0,4 0 0 0,1 0 0 0,4 0 0 0,3 0 0 0,0 0 306 0,3 0-138 0,16 0 296 15,2 1-213 1,2-1-106-16,4 0-54 0,6 0 62 0,-5 0-62 0,1 0-27 15,0-1 0-15,-1-2-453 0,-2 0 213 0,2 2 117 0,-6 1 43 0,-3 0-311 16,-2 0 182-16,-3 0 92 16,-4 0-861-16</inkml:trace>
  <inkml:trace contextRef="#ctx0" brushRef="#br0" timeOffset="1196.21">19295 9849 1331 0,'-8'0'0'0,"3"0"0"0,2 0 0 0,-1 0 0 0,2 0 0 0,2 0 0 0,0 0 235 0,0 0-99 0,3 3-49 0,3 1-100 0,5-1 21 0,0 0 0 16,0 0 30 0,2 3-447-16,1-3 224 0,1-1 121 0,-1 1 46 0,2-1-261 0,-2-2 150 0</inkml:trace>
  <inkml:trace contextRef="#ctx0" brushRef="#br0" timeOffset="1405.2">19524 9835 219 0,'0'0'0'0,"0"0"-1"0,-2 0 1 16,-2 0 0-16,-4 0 403 15,-4 0-173 17,-3 0-101-32,-7 6-45 0,-2 4 95 0,-7 3-71 0,-2 2-34 15,-6 3-2-15,0 0-34 0,0 1-1 0,2-2-54 0,2-3 27 0,4 0 0 0,1 0 37 0,14-8 41 0,6-3-26 0,5-1 1 0,4-1-25 0,1-1 150 32,4 0-66-32,13 0-47 0,4 0 0 0,4-1 145 0,4-2-92 0,1-2-45 0,3-1 33 0,-1 3-44 0,0-2 0 0,-1 2-67 15,-2-1 1-15,0-1 32 0,6 3 9 16,-8-2-323-16,-1 3 157 0,-1 0 79 0,0 1 38 15,-6 0-772-15,4 0 374 0,-10 0 135 0</inkml:trace>
  <inkml:trace contextRef="#ctx0" brushRef="#br0" timeOffset="1572.17">19189 10108 1411 0,'-13'9'0'0,"3"-3"0"0,-1 7 0 0,7-2 0 0,3 2 0 0,1 1 0 0,0 0 0 0,0-1 159 0,4 4-52 15,5-2-40-15,1 0-2 0,-2 0 0 0,2-1-28 16,-3 1 1-16,4 0-470 0,-5-3 230 16,-2-1 120-16</inkml:trace>
  <inkml:trace contextRef="#ctx0" brushRef="#br0" timeOffset="1762.36">19197 10157 1563 0,'6'-5'0'0,"0"0"0"0,5-2 0 0,4 3 0 0,0 3 0 0,8 1 0 0,3 0 0 0,2 0 225 0,7 0-84 0,-4 0-57 0,-1 4 48 16,4 4-47-16,-5 2-24 0,-2 0 0 0,1 1-38 15,-12 1-9-15,-1 1 23 16,-5-1 0-16,-7 0-173 16,-3 2 87-16,0 2 52 0,-2-3-241 0,-9 0 137 15,-6 1 70-15,-2-4-461 0,-3-1 240 0,-2 1 67 0,2-5 68 0,0 0-297 16,-2-3 189-16</inkml:trace>
  <inkml:trace contextRef="#ctx0" brushRef="#br0" timeOffset="1879.27">19239 10265 1167 0,'-8'-2'0'16,"2"-4"0"-16,1 0 0 0,0 4 0 0,4-1 0 0,1 3 0 0,0-2 388 0,11 2-176 0,4 0-87 0,4-2-34 0,3 2 65 0,1 0-60 16,1 0-29-16,2 0 0 0,-2 0-229 15,1 0 108-15,-5 0 42 0,-1 2-718 0</inkml:trace>
  <inkml:trace contextRef="#ctx0" brushRef="#br0" timeOffset="2061.32">19207 10415 1910 0,'0'-1'0'32,"0"1"0"-32,-1-3 0 0,1 3 0 0,0-1 0 0,0-2 0 0,9 3 0 0,2-2 0 0,5 2 0 0,0-1 0 0,1 1 0 0,1 0 0 0,-1 0 0 0,0 0-91 0,-1 0 74 0,-2 0 22 0,-6 1-573 0</inkml:trace>
  <inkml:trace contextRef="#ctx0" brushRef="#br0" timeOffset="2164.63">19164 10476 1143 0,'-17'5'0'0,"5"4"0"0,0 1 0 0,0 4 0 0,0 1 0 0,0 0 0 0,0 3 0 0,4-3 0 0,4 1-31 0,2-3 34 0,0 0 0 0,2-2 35 0,0-2-519 16</inkml:trace>
  <inkml:trace contextRef="#ctx0" brushRef="#br0" timeOffset="2420.69">19215 10555 1209 0,'-1'9'0'0,"-4"-1"0"0,2 2 0 0,1 1-1 0,2 0 1 0,0 2 218 0,10-4-90 0,4 4 65 0,5-5-82 0,3 0-37 15,4-1 0-15,-1-4-161 0,5-1 61 0,-1-2 42 16,-1 0-10-16,0-2-379 47,-3-8 197-47,-4-2 99 0,-3-1 48 0,-1 1-365 0,-9-2 188 0,-5 2 91 0,-3-2 39 0,0 1-1 0,-5 3 40 0,-6-3 47 0,-4 6-19 0,-1-4 0 16,-3 6-28-16,4-2 215 0,-4 5-107 0,2-3-64 31,3 5-17-31,3 0 321 0,0 0-158 0,2 0-28 0,3 0-54 0,2 0 81 0,3 6-58 15,-2 1-28-15,3 3-290 0,0-3 130 16,0 3 75-16,6 0-574 0</inkml:trace>
  <inkml:trace contextRef="#ctx0" brushRef="#br0" timeOffset="2564.5">19533 10542 1075 0,'0'0'0'0,"0"0"0"0,0 0 0 0,0-3 0 0,0 0 0 0,0 2 0 0,0 1 0 0,0 0 504 0,5 0-234 0,4 0-116 0,-1 0-50 0,3 0-343 0,-1 1 138 0,2 5 68 0</inkml:trace>
  <inkml:trace contextRef="#ctx0" brushRef="#br0" timeOffset="3033.13">20140 9740 1280 0,'0'0'0'0,"0"0"0"0,0 0 0 0,0 0 0 0,0 0 0 0,0 0 0 0,0 7 366 0,-2 8-157 32,-6 5-90-17,-3 6-115-15,-6 4 32 0,0 3 0 0,-5 3 0 0,-4 5-187 0,4-3 89 0,-2-1 49 0,2-3 24 0,2-5-199 0,6-6 107 0,1 0 60 16,11-11 21-16,2-6-72 0,0-3-14 0,0 0 42 15,10-3-109-15,0 0 54 16,3 0 21-16,-1 0 160 0,-3-6-59 0,1 3-30 0,-1 0 0 0,-4 3 128 16,1 0-58-16,-3 0-40 0,-3 0 0 0,0 8 121 31,0 4-56-31,-2 5-37 0,-5-4-2 0,-3 5 7 0,3-1-5 0,-1 0-26 16,1-3 56-16,1 3-7 15,2-5-9-15,2-2 6 0,1-2-35 0,1-1 0 0,0-3 0 0,1 3-20 16,10-6-11-16,-2 1 32 15,4-2-1-15,1 2-28 0,-2-1 1 0,4 1 33 0,-4 3-9 0,2 0 26 32,-3 1 0-32,-2 2-28 0,1 1-12 0,-4 2 19 0,-4 2-6 0,-2 2 44 47,0 2-1-47,-5-1-36 0,-9 5 4 0,-4-4 32 0,-2-3-39 0,-1 1 1 0,-1-2-1 0,0-3-222 0,-1-3 115 0,5-3 43 0,3-1 28 0,2-3-599 15,4-6 291 1,6-8 123-16,3-8-240 0</inkml:trace>
  <inkml:trace contextRef="#ctx0" brushRef="#br0" timeOffset="3273.62">20636 9687 1509 0,'19'-14'0'0,"3"2"0"0,-8 11 0 0,-6 1 0 0,-5 0 0 0,-3 0 161 0,0 1-62 16,-2 11-23-16,-10 4 437 0,-8 6-238 0,-2 2-120 15,-5 3-59-15,0 0-33 31,-2 5 8-31,4-4-35 0,-1-1 1 0,-1 1-181 0,1-4 90 0,5 1 45 0,-1 3-63 0,6-7 49 0,4 0 30 16,3-4 5-16,6 4 1 0,2 0-13 0,1 3 36 0,0-2-78 16,5-3 22-16,8 5-21 31,0 0 0-31,0 3-116 0,2 2 70 0,-3-5 43 0,-1 0-371 0,-1-1 187 0,-4-2 96 0,1 0 38 16,-3-4-279-16,-4 0 169 0,0-4 83 0,0-2-205 15,0-4 144-15,-4-1 64 31,0-6 46-31,-4 0-26 0</inkml:trace>
  <inkml:trace contextRef="#ctx0" brushRef="#br0" timeOffset="3517.33">20411 10048 976 0,'5'-25'0'0,"3"6"0"0,2 1 0 0,7-3 0 0,0 10 0 0,6 2 182 0,4 3-73 0,6 1-37 0,3 5 1 0,8-4 198 16,-3 4-121-16,0 0-58 0,4 0 52 15,-4 0-54 1,0 1-26-16,2 4 8 0,-12-2-4 0,-3 3-31 0,-3 0-1 0,-6-1 72 0,-4 1-35 0,1 0 8 15,-7 1-45-15,-3-1 85 0,-1 2-43 0,1 0 1 16,-1 5-43-16,4 3 253 16,-3-2-130-16,2 7-62 31,2 3 86-31,1 2-74 0,3 2-63 0,1 7-46 0,-1-3 0 0,0 1 0 0,2 0 0 0,-1 0-449 16,-2 0 239-16,1 3 132 0,-5-6 45 0,-4-2-550 0,-2-3 248 0,-3-6 150 31,0 1 74-31,-3 1-259 0,-11-10 171 0,-2-3 82 0,-4 1-379 0</inkml:trace>
  <inkml:trace contextRef="#ctx0" brushRef="#br0" timeOffset="3872.74">20750 10212 1023 0,'-7'0'0'0,"-1"0"0"0,-2 3 0 0,4-2 0 0,0 5 0 0,-1-3 260 0,3 5-112 0,-1-2-56 0,-1 4-19 0,3-2-196 0,-2 2 79 0,2-2 39 0,0 0-190 0,1-1 100 47,-1 0 50-47,1-5 24 0,0-1-163 0,1-1 80 0,1 0 40 0,0-8 34 0,0-3-8 0,0-3 8 47,7-2 0-47,2 1 239 0,5 3-116 0,-1-1-59 0,3 2-42 0,1 3 400 0,-1-1-191 0,2 7-58 0,2-1 62 0,-2 3-84 0,1 0-34 0,-2 0-9 0,-4 6 114 0,-1 8-79 16,-4 0-38-16,-3 3 76 0,-4 5-48 0,-1-3-38 31,0 3-1-31,-11-3-6 0,-4 1-22 0,-2-2 9 0,-2-4-9 0,-3-3-202 0,3-4 101 16,-3-4 50-16,3-1-606 0,3-2 292 15,1 0 164-15,2-5-371 16</inkml:trace>
  <inkml:trace contextRef="#ctx0" brushRef="#br0" timeOffset="4296.07">21786 9661 2244 0,'2'-4'0'0,"-2"-2"0"0,3 1 0 0,0 5 0 0,0 0 0 0,-1 0 0 0,4 0 0 0,-4 4 0 0,-1 11 262 0,-1 5-113 0,0 3-56 0,-4 4-11 0,-9 7 9 0,-7 1-54 15,-3 5 0-15,-3-1-96 16,-8 6 49-1,-3 2 23-15,-9 6-257 0,2-5 136 0,0-1 73 0,0-6-536 0,7-2 260 0,7-6 156 0,5-4-3 0,19-19-489 16</inkml:trace>
  <inkml:trace contextRef="#ctx0" brushRef="#br0" timeOffset="4451.74">21738 10118 1940 0,'10'5'0'0,"-1"4"0"0,0 3 0 0,-3 1 0 0,1 0 0 0,-1 5 0 0,-5 4 0 0,2 3 823 0,-3-1-398 0,0 4-194 0,0 0-97 0,0 2 81 0,-3-3-92 0,-1 5-83 16,1-8-143-16,1-3 45 0,1 0 47 0,-1-6-650 16,0-4 348-16,1 0 184 15,1-7 78-15,0-4-819 0,0 0 342 0</inkml:trace>
  <inkml:trace contextRef="#ctx0" brushRef="#br0" timeOffset="4576.54">22199 9820 1029 0,'4'-2'0'0,"3"-3"0"0,-4 3 0 0,-3 2 0 0,0 0 0 0,0 2 331 15,-10 8-147-15,-5 5-64 0,-5 6-83 0,-1 3-1 0,-3 3 1 0,-3 4-661 0</inkml:trace>
  <inkml:trace contextRef="#ctx0" brushRef="#br0" timeOffset="4721.26">21819 10235 1265 0,'0'0'0'16,"0"0"0"-16,0 0 0 0,0 0 0 0,0 0 119 0,5 0-46 0,4 0 0 0,8 0 533 0,6-2-285 0,4-4-143 16,9 1-61-1,4-2 149-15,4-1-115 0,3 1-57 0,1 0-28 0,-6 2-498 16,2-2 243-16,-13 4 109 0,-4 3-795 0,-9 0 440 0,-7 0 219 0</inkml:trace>
  <inkml:trace contextRef="#ctx0" brushRef="#br0" timeOffset="5013.45">22098 10096 839 0,'-2'2'0'0,"1"-1"0"0,-1 1 0 0,1 3 181 0,-2-2-72 0,3 6-36 0,0 2 9 0,0 4 340 0,0 2-193 0,0 6-96 0,0 3-48 0,-2 0-141 16,2 6 55-1,-8-3 14-15,2-1-200 0,-3 0 112 0,-5-4 56 0,3-2-49 0,-4-3 56 0,1-5 16 16,2-6 0-16,-2-2 82 0,4-5-30 15,1 1-80 1,2-2 37-16,1 0 281 31,6 0-141-31,-2-2-75 0,2-4-34 0,2 3 292 0,10 0-141 0,0 0-83 0,3 0 53 0,5 3-65 0,0-1-31 0,5 1-151 0,-3 0 55 0,0 0 32 16,1 0 0-16,-2 0-498 0,5 0 265 0,0 0 142 16,-3 0 14-1,-2 0-327-15,0 0 131 0,1 0 117 0,-2 0 45 0</inkml:trace>
  <inkml:trace contextRef="#ctx0" brushRef="#br0" timeOffset="5219.72">22757 9515 1916 0,'0'-9'0'0,"0"1"0"0,2 1 0 0,4 5 0 0,-1 1 368 0,1 1-167 0,1 0-83 78,1 0-40-78,-1 4 29 0,1 7-40 0,0 1-1 0,-1 0-438 0,-2 3 202 0,-1 0 101 0,0 3-781 0,-2-3 412 0,-2 0 201 0</inkml:trace>
  <inkml:trace contextRef="#ctx0" brushRef="#br0" timeOffset="5326.63">22606 9676 1214 0,'-11'0'0'0,"2"0"0"0,2 0 0 0,6 0 0 0,1 0 0 0,0 0 0 0,12 0 0 0,10 0 482 32,6 1-215-32,3 4-120 0,5-5-56 0,3 3 120 0,3-1-88 0,-1-2-44 0,7 0 9 0,-7 0-256 0,-2 0 102 0,-2 0 50 0,-4 0-282 0,-4 0 167 15,-4 0 93-15,-11 0-781 0</inkml:trace>
  <inkml:trace contextRef="#ctx0" brushRef="#br0" timeOffset="5468.25">22773 9789 677 0,'0'4'0'0,"0"1"0"0,0 0 0 0,0 3 0 0,0 1 0 0,0-1 0 0,0-1 0 0,4 0 257 0,5 2-111 0,1-3-55 0,3 2-19 0,0-4-367 16,-1-2 152-16,6-1 76 0,-4-1-320 0</inkml:trace>
  <inkml:trace contextRef="#ctx0" brushRef="#br0" timeOffset="5684.35">23031 9723 394 0,'3'-7'0'0,"-1"2"0"0,-1 0 0 0,-1-1 0 0,0 5 0 0,0 1 335 0,-6 0-150 0,-9 1-75 16,-3 10 60-16,-6 2-58 0,-1 3-43 0,-5 1-10 16,-1 1-23-16,-5 1-1 0,-2 2 1 0,-5-1-63 47,6-3 28-47,-1-1-1 0,4-5 35 0,6-3-35 0,3-2 0 0,2-2 44 0,16-3-8 0,4-1 103 0,3 0-52 0,0 0-9 0,16-5 52 0,7-1-38 15,6 1-33-15,7-1 72 16,6 1-48-16,1-1-23 15,-1 2-1-15,7 0 11 16,-8 3-34-16,1-1 0 0,-3 0-1 0,0 1-111 0,2 1 56 0,-1 0 37 0,-10 0-9 0,-4 0 27 16,-5 3 1-16,-6 5-1 0</inkml:trace>
  <inkml:trace contextRef="#ctx0" brushRef="#br0" timeOffset="5837.06">22696 10018 988 0,'-6'3'0'0,"2"2"0"0,-1 0 0 0,4 4 0 0,0 3 230 0,1 0-101 0,0 1-47 16,0 3-23-16,2-1 313 0,7 2-160 0,0-2-92 15,-1 2-42-15,0-4-402 0,3 1 181 0,-3 0 89 16</inkml:trace>
  <inkml:trace contextRef="#ctx0" brushRef="#br0" timeOffset="6021.29">22741 10040 1270 0,'0'-11'0'0,"0"0"0"0,0-2 0 0,4 5 0 0,8 1 0 0,2 3 0 0,6 0 168 0,4 4-67 15,8 0-24-15,3 0 226 0,1 7-134 0,1 6-67 0,1 1-33 0,-4 1 2 16,1 6 8-16,-8-4-43 0,-7 0-134 0,-3 3 67 16,-6-3 34-16,-7 2-327 0,-2 3 189 15,-2-5 81 1,-9 0 45-16,-12 0-466 0,-3-5 203 0,-4 0 128 15,-6-2-6-15,0-6-236 0</inkml:trace>
  <inkml:trace contextRef="#ctx0" brushRef="#br0" timeOffset="6160.15">22714 10178 894 0,'0'-2'0'0,"0"-4"0"0,1 0 0 0,10 3 0 0,1 1 0 0,8-1 0 0,5-1 503 0,2 2-239 0,4-1-113 15,5 3-17-15,-3 0-48 0,-2 0-26 0,2 0 9 16,-10 0-425-16,-4 0 196 15,-8 3 97-15,-4 4-631 0</inkml:trace>
  <inkml:trace contextRef="#ctx0" brushRef="#br0" timeOffset="6297.39">22709 10265 889 0,'-3'0'0'0,"-2"0"0"0,4 0 0 0,0 0 0 0,1 0 0 0,0 0 0 0,5 0 247 0,6 0-106 0,6 0-52 0,2 0-27 0,4 0 61 0,0 0-48 0,1 0 0 15,-1 0-352-15,-2 0 156 16,-1 0 79-16,0 0 47 0,-9 0-256 0</inkml:trace>
  <inkml:trace contextRef="#ctx0" brushRef="#br0" timeOffset="6432.08">22739 10349 635 0,'-9'4'0'0,"-2"0"0"0,4 2 0 0,-4 0 37 0,-1 2 3 0,2 2-28 0,-1 2 1 0,1 0 222 16,0 0-99-16,1 2-51 0,1-2-15 0,0-2-198 0,5 1 82 0,1-5 40 0,1 0-426 0,1-2 206 0,0-2 100 0</inkml:trace>
  <inkml:trace contextRef="#ctx0" brushRef="#br0" timeOffset="6658.43">22745 10407 1443 0,'0'0'0'0,"1"0"0"0,1 0 0 0,0 0 0 0,-1 4 0 0,3 0 0 0,-1 4 0 0,2 4 262 0,2 2-104 0,-1 2-66 0,4 5 308 0,2-2-183 15,3 4-90 1,1-4-119-16,2 4 37 0,0-7-10 0,0-2 1 0,0-4-150 0,2-3 74 16,-2-5 38-16,3-2 9 0,-4 0-419 0,-4-5 224 0,2-9 112 15,-7-4-500-15,-2 0 223 16,1-4 147-16,-7-1 89 0,0 1-152 0,0 1 116 0,-4 0 59 0,-4 1 18 62,-1 0-8-62,1 6 48 0,-3 2 2 0,2 5 99 0,-1 2-68 0,1 4 0 0,0 1-42 0,4 0 243 0,0 5-128 0,2 8-52 0,-2 0 33 0</inkml:trace>
  <inkml:trace contextRef="#ctx0" brushRef="#br0" timeOffset="6793.43">23249 10437 1949 0,'2'0'0'0,"1"-2"0"0,1 2 0 0,5 0 0 0,-1 0 0 0,2 0 0 0,-1 0 0 0,4 3 375 0,0 6-170 0,4 3-76 0,-5-2-52 0,4 2-292 16,-5 3 125-16</inkml:trace>
  <inkml:trace contextRef="#ctx0" brushRef="#br0" timeOffset="7224.53">23639 9924 1669 0,'-8'-2'0'0,"4"1"0"0,-2-1 0 0,4 2 0 0,-1 0 0 0,1 0 0 0,0 0 178 31,2 3-71-31,0 6-208 0,0 1 68 0,4 0 35 0,3 2 9 0,0 0-235 16,2-1 131 0,0-1 64-16,1-2 33 0</inkml:trace>
  <inkml:trace contextRef="#ctx0" brushRef="#br0" timeOffset="7633.25">23600 9882 1025 0,'-3'-13'0'0,"0"1"0"0,1 2 0 0,2 2 0 15,0-1 0-15,11 2 0 0,7-1 0 0,8 3 0 0,3 1 221 0,3 1-92 0,3 1-38 0,-4 2-16 0,1 0 0 0,-4 2-39 0,0 6-124 16,-5 2 63-16,0 4 39 31,-12-2-9-31,-4 3-136 0,-7 2 82 0,0 1 39 0,-3 0 1 0,-16 6-7 0,-2-5-14 0,-5 1 0 16,-2-2 42-16,-2-3 15 0,1 2 1 0,-3 0-73 0,5-5 261 15,0 0-106-15,7-4-46 0,1 0 164 0,4-4-102 16,2 3-27 0,8-5-25-16,5-2-70 0,0 0 32 0,15 0 0 15,6-5 0-15,6-6-24 0,2 1-9 0,3-1 33 0,0 0 0 0,-1-1-194 16,-3 2 96-16,2 0 59 16,-8 3-363-16,-5 1 182 15,-3 3 57-15,-3 2-127 0,-6 1 107 0,1 0 47 0,-6 0 36 0,-1 6 113 0,-11 8-43 0,-4 2 0 16,-4 0-42-16,0 3 222 0,-1 2-107 0,3-2-58 47,0 1-28-47,4-2 136 0,-3 2-51 0,10-6-46 0,3 2 237 0,0-5-124 0,4 2-18 0,0-2-59 0,2-2 9 0,10-4-41 31,4-3 0-31,1 0-47 0,2 1 24 0,-2-3 0 0,3 0 32 0,-4 0-151 0,-2-3 71 0,-4-1 35 31,0-1 0-31,-4 0-137 0,1 2 55 0,-5 0 46 0,-2-3-409 0,0 1 210 16,0 1 76-16,0-2-308 0</inkml:trace>
  <inkml:trace contextRef="#ctx0" brushRef="#br0" timeOffset="8188.32">23775 10167 867 0,'-7'11'0'0,"-2"5"0"0,0 5 0 15,-1 0 0-15,1 7 0 0,-4 0 0 0,6-2 335 0,0 1-150 0,0-3-74 0,2 1-37 0,2-5 27 16,1 1-23-16,2-7-9 0,0-4-72 0,0-5 0 31,9-5 39-31,4 0-200 0,6 0 110 0,1-17 40 0,3-5 25 0,4-4-303 0,1-4 158 16,3-1 42-16,-3-2 49 0,2-2-343 15,1-4 175-15,3-4 88 0,1-9 43 0,5-3-77 32,-1 0 84-32,-3-1 35 0,1-1 109 0,-1 3-72 0,-1 3 0 0,-2 0 142 15,-14 20-84-15,-6 9-46 0,-9 15-24 0,-4 4 465 16,0 3-230-16,-4 0-63 47,-10 14-75-32,-4 6 281-15,-2 4-164 0,2 0-82 0,-1 3-42 0,0 2 131 0,5-4-90 0,2 0-41 0,0-2-25 0,5 0-16 0,-1 0 0 0,2-1-32 0,3-5 32 0,3 3 0 0,0-7 0 0,0 2-89 0,9-1 44 0,6 1 10 16,3-7 35-16,2-1-120 0,1 0 58 0,-2 0-1 16,1 3 24-16,-1-1-156 15,-6-1 79-15,-6 1 21 0,-3 1-108 0,-4 4 64 16,0-3 41-16,-7 3-104 15,-10-1 69-15,-5-2 31 0,-4 0 0 0,0-3-23 0,-4 3 27 16,-3-4-9-16,6-1 35 0,-4-3-151 0,4-3 75 0,-2 2 38 16,6-2 0-16,-3 0-94 0,9-4 70 0,4-9 32 15,4-4 17-15,8-1 13 16,1 0 0 0,0-1 264-16,7 2-128 0,9 0-68 0,2 5-34 0,4 2 253 0,2-2-149 0,1 7-27 0,3 0-48 0,0 5 581 15,6 0-286-15,0 0-143 0,7 1-63 0,-5 8 218 31,3 6-149-31,1 2-75 0,4 2-70 0,3 2-4 0,1 3 9 0,-6-4-455 16,-3 1 222-16,-6-3 113 0,-1 1 55 0,-6-4-683 16,0 0 316-16,-13-7 190 0</inkml:trace>
  <inkml:trace contextRef="#ctx0" brushRef="#br0" timeOffset="8459.11">24238 10283 1238 0,'-15'7'0'0,"6"0"0"0,-2 3 0 0,3-1 0 0,0 3 0 0,4-2 0 0,-3 0 0 0,6-1 0 0,1-2 116 0,0-2-41 31,0 3 1-31,2-4-148 0,7 1 62 0,1-4 19 0,2 1 0 0,2-2-16 31,-1 0 1-31,2 0 42 0,-1 0 9 0,0 0-42 16,-2 0 33-16,-1 0 0 15,-2 0 92-15,-2 0-47 0,1 0-22 0,-4 0 81 0,0 1-53 0,-2 2-26 0,-2 0 3 0,0 2 22 0,0-2-10 0,0 3-40 16,-7-5 0-16,-1 3-137 16,-1-1 68-1,1-3 44-15,-2 0-182 0,4 0 103 0,1 0 52 0,2-4 26 0,2-9-657 0,1 1 307 0,0-3 117 0</inkml:trace>
  <inkml:trace contextRef="#ctx0" brushRef="#br0" timeOffset="8601.26">24677 9868 1557 0,'20'-26'0'0,"-2"8"0"0,-1 9 0 0,-2 4 0 0,-11 5 0 0,-1 0 0 0,-3 0 277 0,0 8-121 0,0 5-59 0,-2 3 291 16,-8 5-180-16,-3 1-86 15,-3 1-43-15,3 3-191 0,-1-3 73 0,0 2 47 32,3-2-9-32,2-5-537 0,1 0 287 0,1 0 144 0,2-5-355 0</inkml:trace>
  <inkml:trace contextRef="#ctx0" brushRef="#br0" timeOffset="8773.07">24945 9879 1770 0,'9'-3'0'0,"-3"-1"0"0,3 3 0 0,-4 1 0 0,-2 0 0 0,-1 1 0 0,-2 8 0 0,0 5 0 0,-5 4 452 0,-10 3-207 0,-2 3-105 16,-2 3-52-16,-3-1-132 0,0 6 50 0,-1-4-10 16,-3-1-414-16,4-2 226 31,1-1 115-16,-1 0 56-15,1-1-663 0,8-7 341 0</inkml:trace>
  <inkml:trace contextRef="#ctx0" brushRef="#br0" timeOffset="8916.37">24879 10091 1831 0,'7'0'0'0,"2"0"0"0,-1 0 0 0,2 0 0 0,-2 3 0 0,-2 6 0 0,1 5 0 0,0 4 259 0,-4 6-112 0,1 5-47 0,-4 5 461 31,0 4-262-31,0 3-132 0,-7 1-66 0,-3 1-164 0,0 1 59 0,1-10 15 0,0-5 0 16,4-4-568-16,0-8 296 0,2-8 148 15,1-2-702-15,2-7 337 16</inkml:trace>
  <inkml:trace contextRef="#ctx0" brushRef="#br0" timeOffset="9127.08">25128 9842 947 0,'16'-14'0'0,"3"4"0"0,2 0 0 0,-1 6 0 0,-2 3 176 16,-2 1-70-16,1 0-35 0,-2 0-1 0,3 5 257 0,-6 7-151 15,-2-1-70 1,-3 5-19 0,-2-2-26-16,-5 4 0 0,0 3-16 0,-3 1-69 0,-13 2 30 0,-6-1 0 0,-3 4 2 15,-2-5 1-15,-2 6 36 0,-2-5-9 0,-1-5-165 0,2 1 77 0,-1-2 42 47,4-5-18-47,0 0-200 0,9-2 90 0,6-7 68 0,3-2-494 0,7-1 264 0,2-5 132 0</inkml:trace>
  <inkml:trace contextRef="#ctx0" brushRef="#br0" timeOffset="9241.45">25205 10035 929 0,'17'-4'0'0,"-1"2"0"0,2 2 0 0,1 0 0 0,-3 0 0 0,5 0 320 0,-7 2-146 0,0 7-69 0,-3 4 550 0,2-2-310 0,-1 2-154 0,3 3-69 15,-5-3 63-15,1-1-74 16,2 0-38-16,-1-2-481 0,-1 0 222 0,2 0 120 16,-4-3 46-16,-3 0-746 0,-2-5 401 0,-4 0 200 0</inkml:trace>
  <inkml:trace contextRef="#ctx0" brushRef="#br0" timeOffset="9600.44">25213 10203 1188 0,'-16'0'0'15,"2"0"0"-15,0 2 0 0,5-1 0 0,1-1 0 0,-1 1 0 0,7 2 448 0,2-2-206 0,0-1-103 16,8 1 28-16,6 2-66 0,2-3-24 0,2 0-8 0,0 0-172 0,-1 0 69 16,0 0 36-16,0 1-461 0,0-1 256 0,-9 2 115 15,4-2 62-15,-5 1-424 31,-1 2 220-31,-2-3 110 0,-1 2-36 0,-3-1 147 0,0 1 0 0,0 0-26 16,0 0 378-16,0 0-190 0,0 1-103 0,0-3 147 0,0 5-117 0,-1-2-36 16,-2 2-36-16,0-1 360 0,1 3-159 0,-2 0-85 15,1 1-44 1,-1 4-198-16,0-2 77 0,-4 3 38 0,3 2 9 0,-1 0-300 0,-6-2 164 0,4 0 83 16,-4 0-144-16,-1-2 71 0,-3 0 57 0,1-2 32 15,-1-4 4-15,0-2-43 31,-1 1 34-31,3-3 445 0,0 1-223 0,1-2-104 0,6 0-54 0,2 0 641 16,-1 0-317-16,6 0-149 0,0 0-88 0,0 0 199 0,8 3-139 16,9 1-69-16,3 2 87 0,7 3-96 0,0-1-97 0,6 1 0 15,3 0-32-15,0-1-55 0,4 1 62 0,5 4-302 16,-2-5 178-16,-1 2 92 16,0 1 46-16</inkml:trace>
  <inkml:trace contextRef="#ctx0" brushRef="#br0" timeOffset="9760.23">26441 10418 3646 0,'0'0'0'0,"0"-3"0"0,0-1 0 0,0-2 0 0,0 2 0 0,0 1 0 0,3-1 285 0,0 0-285 0,-1 1 0 0,1-2-172 0,1 4-38 0,-2-3 122 31,0 3 62-31,2 1-657 0,-4 0 354 0</inkml:trace>
  <inkml:trace contextRef="#ctx0" brushRef="#br0" timeOffset="21057.02">13440 14025 1363 0,'0'-11'0'0,"-2"-1"0"0,-1 1 0 0,1 2 0 0,0-1 0 0,0-4 0 0,-1 2 0 0,2-4 273 0,0-2-108 0,-2 1-95 0,1-2 0 0,1-2-31 0,-1 0-1 0,2-1-39 0,-1-4 10 0,-1 4 29 0,-1-1 0 0,-1 3-7 0,-3 0 7 0,1 0 0 16,0-1 11-1,-1 9 65-15,-2 2-38 0,1 3 0 0,1 5 71 0,-2 2-54 0,-3 0-18 16,6 0-9-16,-3 9 4 0,1 12 0 0,0 7-31 0,4 7 65 0,0 7-23 16,3 5-10-16,1 4-32 0,0 3 106 15,0 2-53-15,3 2-27 0,2 8 10 0,4-6-21 16,-3 2-16-16,5 3 1 0,-6-1-138 0,4-3 68 16,-3 9 45-16,-1-19-178 0,-2-1 100 15,-3-4 38-15,0-3 28 0,0-4-120 16,0 2 68-16,-5-18-5 0,-3-4 26 0,-4-7-204 15,3-5 103-15,-5-1 8 0,1-6 47 0,1-3 10 0,-1-14 0 0,-1 0 25 16,1-10-790-16,1-2 387 16,1-4 207-16</inkml:trace>
  <inkml:trace contextRef="#ctx0" brushRef="#br0" timeOffset="21205.42">13042 14265 1178 0,'-18'-2'0'0,"3"1"0"0,0 1 0 0,9 0 0 0,3 0 0 0,2 0 759 0,1 0-360 0,0 0-180 0,10 0 316 15,10-4-253-15,8-1-122 0,2-3-61 0,2-1 63 16,4-1-62-16,5-1-62 16,-5 2-38-16,3-2-228 15,-4 4 79-15,1-1 93 0,-3 2-801 0,5 0 458 0,-9 6 213 0</inkml:trace>
  <inkml:trace contextRef="#ctx0" brushRef="#br0" timeOffset="21452.01">13491 14325 1590 0,'0'0'0'0,"-1"0"0"0,-1 0 0 0,1 0 0 0,1 0 0 0,0 0 0 0,0 0 624 15,9 0-283-15,2 0-157 0,2 3-73 0,2 2 80 16,-1 4-77-16,1-1-38 0,0 4 46 0,-2 0-48 16,-2 1 1-16,-3 3-64 0,-2 1 1 0,-4 2 26 15,-2 3 9-15,0 0-35 0,-8-2-1 0,-4 1 27 16,-5-4 0-16,-1 0-263 15,-3-3 141-15,1-3 56 0,0-5-8 0,4-3-483 16,0-1 226-16,2 0 134 16,3-2-210-1,5 0 170-15,6-9 81 0,0-3-452 0,4-5 266 0</inkml:trace>
  <inkml:trace contextRef="#ctx0" brushRef="#br0" timeOffset="21602.38">13694 14312 2336 0,'0'-5'-3'0,"0"-4"0"15,0 5 0-15,0 1 0 0,0 1 1 0,0 2 0 0,0 0 0 0,-5 3 1 0,-1 12 664 0,-3 2-313 0,2 2-157 0,3 7-78 0,0 0 124 16,3 1-185-16,1-1-54 16,0-1 0-16,3-1 0 0,10 3-102 0,5-7 69 15,3 5-640-15,0-8 350 0,4-4 180 0,4-3-332 16,0-5 243-16,4-3-17 0,-4-2 111 0</inkml:trace>
  <inkml:trace contextRef="#ctx0" brushRef="#br0" timeOffset="21791.81">14049 13958 2509 0,'-20'13'0'0,"4"3"0"0,2 3 0 0,0 8 0 0,2 4 0 0,7 3 0 0,3 5 434 16,2 1-199-16,2 4 49 15,11-3-123-15,2 4-53 0,3-10-41 0,3-3-165 0,1-3 67 0,1-4 34 16,2-5 0-16,0 1-610 15,-2-10 317-15,-4 1 164 0,3-7 81 0,-5-2-762 0,3-3 400 0</inkml:trace>
  <inkml:trace contextRef="#ctx0" brushRef="#br0" timeOffset="22051.03">14258 14149 1799 0,'-9'-8'0'0,"2"1"0"0,2 3 0 0,4 3 0 0,1 1 0 0,1 0 0 0,11 0 0 0,7 1 231 0,0 6-102 15,2 5-46-15,0 2-5 0,3 0 0 0,-3 1-41 16,0 5 8-16,-6-3 13 0,-2 4-22 0,-7-1 0 0,-3 6 1 16</inkml:trace>
  <inkml:trace contextRef="#ctx0" brushRef="#br0" timeOffset="22106.88">14432 14323 2717 0,'0'31'79'0,"-11"-5"-42"0,-13 1 48 0,-3-2-24 0,-4-2 0 0,-2-5-272 0,-1 1 132 0,6-9 54 0,3-5 22 0,4-4-512 0,4-1 243 0,10-8 131 0,2-12 35 0,5-6-269 0,9-6 169 0</inkml:trace>
  <inkml:trace contextRef="#ctx0" brushRef="#br0" timeOffset="22155.2">14456 14050 941 0,'0'-3'0'0,"0"0"0"0,0 3 0 0,-2 0 0 0,-1 0 752 0,-3 3-358 0,-1 12-179 0,-2 7-89 0,1 6 300 0,-1 3-186 0,4 3-106 0,3 6 367 0,2 0-299 0,0-1-202 0,5 0 0 0,10 2-9 0,6-10-7 0,2-4 27 0,4-6-907 0,1-4 467 0,3-6 232 0,2 0 126 0</inkml:trace>
  <inkml:trace contextRef="#ctx0" brushRef="#br0" timeOffset="22297.41">14789 14263 1457 0,'0'-1'0'0,"0"-2"0"0,-1 3 0 0,-2 0 0 0,-1 0 0 0,1 0 243 0,-2 0-107 0,2 9-50 0,-2 5 590 0,0 0-320 0,-2 6-159 16,1 3 3-16,-2 0-86 0,1 2-38 15,0-1-1-15,-1 2-485 0,2-4 224 0,-1-1 120 0,2-6 46 0,2-5-762 16,-1-3 409-16</inkml:trace>
  <inkml:trace contextRef="#ctx0" brushRef="#br0" timeOffset="22439.85">14814 14180 2743 0,'0'0'0'0,"0"0"0"0,0 0 0 0,0 0 0 0,0 0 0 0,0 0 0 0,3 0 0 0,3 0 0 0,2 8 373 0,1 1-167 0,3 2-136 0,1-1-33 0,0 4-1 16,4 1 1 0,0 0-647-16,2 0 323 0,2-1 171 0,-3-1 71 0</inkml:trace>
  <inkml:trace contextRef="#ctx0" brushRef="#br0" timeOffset="22614.09">15098 14103 2790 0,'-2'-1'0'0,"-1"0"0"0,0 1 0 0,-2 0 0 0,3 0 0 0,-1 7 0 0,2 8 0 0,-1 5 0 0,-1 5 387 16,-3 11-166-16,1 1-11 0,1 6-87 0,-4 5-44 15,1 3 1-15,-2-2-249 16,0 4 112-16,-1-9 41 0,0-7 25 0,2-4-679 0,0-7 352 16,2-6 177-16,-2 0 98 15</inkml:trace>
  <inkml:trace contextRef="#ctx0" brushRef="#br0" timeOffset="22810.53">15258 14013 2899 0,'19'-5'0'0,"3"3"0"0,6 2 0 0,-4 0 0 16,-1 4 0-16,2 12 0 0,-4 4 0 0,4 6 638 0,-11 4-306 0,-2 2-270 0,-5 10-62 0,-7 4 0 15,0 5 0-15,-7 9 0 0,-13-9 0 16,-5 2 0-16,-2-5 0 0,-5-4 0 15,1-4-62-15,-5 1-230 32,7-13 160-32,-3-4-1020 0,1-2 506 0</inkml:trace>
  <inkml:trace contextRef="#ctx0" brushRef="#br0" timeOffset="23480.76">16265 14066 1372 0,'-3'3'0'0,"-2"5"0"0,0 0 0 0,2 5 0 0,0 2 0 0,0 6 0 0,0 8 0 0,0 8 449 0,-1 2-211 0,3 4-101 16,-1 0-158-16,1 6 28 0,1-5 0 0,0 4 39 15,0-7-407-15,3-5 199 0,3-4 99 0,0-5-493 16,2-5 268-16,2-1 130 16,-4-11 71-16</inkml:trace>
  <inkml:trace contextRef="#ctx0" brushRef="#br0" timeOffset="23763.92">16213 14043 1323 0,'-6'-32'0'0,"1"8"0"0,4 0 0 0,1 2 0 0,0 7 0 0,6 1 0 0,10 2 0 0,4 4 189 0,3-1-77 0,7 2-28 16,1 2 103-16,3 5-75 0,2 0-38 0,3 0-9 15,5 0 10-15,-7 0-39 0,-3 5 0 0,-1 2-37 0,-3-2 38 0,-2 2-1 16,0 1 9-16,-11 1 18 0,-5-2-1 15,-2 1-25-15,-4 2 136 0,-3 0-69 16,-1 5-24-16,-2-2-10 0,0 3 213 0,0 4-124 47,0 2-62-47,-2 0 120 16,-1 8-82-16,1-2-94 0,1 2-41 0,-2 3 0 0,3 3-14 0,0 2 15 0,0 6 10 0,3-5-171 0,3 3 99 0,0-3 48 0,2 1-596 15,0-2 309-15,3 2 92 0,-4-11 100 0,0-3-479 0,-2-3 276 16,-1-5 137-16,-4-1-303 0,0 0 211 0</inkml:trace>
  <inkml:trace contextRef="#ctx0" brushRef="#br0" timeOffset="23940.25">16388 14222 1091 0,'-12'-8'0'0,"4"3"0"0,3 2 0 0,3-3 0 0,2 3 0 0,0 1 0 0,15-2 525 0,4-2-245 0,2 1-122 0,3-1-68 0,0 0-54 0,1 4 0 0,0-1 0 0,-2 1-509 16,-2 2 244-16,0 0 126 0,-4 0 57 0</inkml:trace>
  <inkml:trace contextRef="#ctx0" brushRef="#br0" timeOffset="24431.46">16503 14066 935 0,'-12'3'0'0,"1"4"0"0,-3-1 0 0,6 3 0 0,3 2 0 0,-3 2 0 0,3 1 292 0,4 1-127 0,-2 6-56 16,2-2-41-16,1 3-85 31,0 1 26-31,1-2 1 0,5 2-215 0,0 0 130 0,-1-4 51 0,2-2 30 0,-4-2-256 0,0-3 134 0,-2 0 68 0,-1 0-25 16,0-8 39-16,0-1-65 15,0-2 40-15,-1 2 67 16,-5-3 0-16,-1 0-53 0,-2 0 8 0,0 0 189 0,1-4-92 16,1-2-32-16,-2 5 183 0,3-3-90 0,0 0-60 0,3 1 6 15,-1 2 108-15,1-1-55 0,0-2-32 0,1 4-17 16,2-1 1-16,0 1-36 0,0 0 0 0,0-2 4 16,2 2 5-16,7 0-9 0,-2-3 0 0,3 3 56 15,0 0-29-15,0 0 1 16,3 0 5-16,-3 0-33 0,1 0 0 0,-1 3-74 0,0 0 36 15,-2 4 1-15,1 0 46 0,-3 3-183 0,-1-1 78 0,-3 1 43 16,-1 4 0-16,-1-2-29 16,0 3 16-16,0-2-2 0,-3-2-12 0,-5 1-8 15,-4 0 23-15,1-4-11 0,-2 1 57 16,-1-5 4-16,2-1-49 0,-2 0 165 0,3-2-71 16,0-1-37-16,0 0-9 0,5 0 176 0,-1 0-80 0,4 0-50 15,2-4-6-15,1 0 1 0,0 1 10 0,0-3-8 16,3 1-24-16,5 2-64 15,3-2 30-15,2 2 1 0,-1 0-178 0,1 1 97 16,0-2 46-16,0 4 28 0,1 0-609 0,-3 0 296 16,2 0 101-16</inkml:trace>
  <inkml:trace contextRef="#ctx0" brushRef="#br0" timeOffset="24640.47">16343 14645 1949 0,'-11'3'0'0,"0"-3"0"0,2 2 0 0,2-1 0 0,2 2 0 0,1-2 0 0,4 1 0 0,0-1 317 0,6 0-140 0,9 2 195 15,6-3-168-15,2 3-74 0,4-2-52 0,1-1-17 16,3 0-25-16,0 0 0 0,0-1 0 0,4-2-291 16,-6-2 141-16,1-1 75 15,-2 0 37-15,1 3-216 16,-2-3 127-16,4 3 73 0,-6-3-696 0,-3 0 342 0,0 1 148 0</inkml:trace>
  <inkml:trace contextRef="#ctx0" brushRef="#br0" timeOffset="24818.47">17124 13883 2115 0,'-9'-7'0'0,"2"2"0"0,0 0 0 0,4 3 0 0,-2-3 0 0,4 5 0 0,-1 0 0 0,2 0 223 16,0 0-94-16,0 0-228 0,0 5 76 0,0 2 26 16,5 2-1-16,-2 0-714 0,2 2 338 0,-5-2 169 15</inkml:trace>
  <inkml:trace contextRef="#ctx0" brushRef="#br0" timeOffset="25472.07">17023 14054 1567 0,'-22'5'0'15,"8"2"0"-15,-2 1 0 0,1 2 0 0,0-3 0 0,2 4 0 0,-4-1 0 0,8-2 551 0,-1 1-257 0,5-5-129 16,1 3-64-16,3-4 31 0,-1 3-38 0,2-4-34 16,0 1-351-16,0 1 163 0,8-2 83 0,3-1-403 31,0 1 244 0,1-2 112-31,4 0 59 0,1-3-172 0,0-6 104 0,3-1-34 0,0-1 47 0,0-1-51 0,0 2 52 0,1-2 25 0,-1 1 0 0,0 3 171 16,2-2-81-16,-3 2-28 0,-1 3 183 0,-2 1-110 31,1 0-55-31,-4 2 166 0,5 1-105 0,-8 1-12 0,-4 0-34 0,-3 3 97 0,-3 9-55 0,0 2 21 16,-1 3-35-16,-12 2 42 15,-4 2-33-15,0-1 0 0,-2-1-48 0,-1 1 23 0,1 0-8 0,1-4 0 0,2-4-131 16,2 0 66-16,3-2 32 0,1 2-217 16,6-5 105-16,0-2 62 0,2-3 31 0,2 1-180 15,0-1 93-15,2-2 23 0,6 0 6 0,4 0-1 0,-1 0 14 0,1 0 0 16,-1 0 89-16,-2 0-41 15,0 0 8-15,-2 0-33 0,-4 0 203 0,0 0-99 16,-1 0-36-16,-2 0 259 0,0 0-131 0,0 5-77 16,-2 1-10-16,-6 1 148 0,0 1-88 0,-1 0-39 15,1-1-32-15,2-2 1 0,0 2 1 0,-3-1-27 16,6 0 1-16,-1 2-37 0,3-4-8 0,-1 4 44 16,2-3-108-16,0-1 55 15,0 2 26-15,0-1-165 0,5-1 73 0,0-1 53 0,4 1-2 16,-5-1-143-16,1 0 70 0,0 3 43 15,-2-3-1-15,-1 2 3 16,-2 0-4-16,0-1 1 0,0 1 3 0,-2 2 92 0,-3-1-32 0,-6 0-1 16,-2-2 126-16,-1 3-75 0,-5-3-30 15,0 2 168-15,-1-5-85 0,-2 2-53 0,1-1-5 0,0 0 183 16,0 0-81-16,3-1-63 0,4-1-5 0,3 0 139 16,1 0-90-16,3 0-46 15,1 0 9-15,4 0 0 0,2 0-27 0,0 2 0 0,0 0 37 16,10 1-32-16,2 5 10 0,4-1-48 15,2 2-31-15,6 2 0 0,-1-2 0 0,5 5 0 16,5-1 0-16,0-1 0 0,2 2 0 0,-1 0 0 16,4-1 0-16,-1 2 0 0,7 0 0 0,-7-4-239 15,-1 2 60-15,-2-5 95 16,1-4-794-16,-2 0 420 0,3-2 202 0</inkml:trace>
  <inkml:trace contextRef="#ctx0" brushRef="#br0" timeOffset="25642.17">17558 14202 1962 0,'-2'-2'0'0,"-1"-3"0"0,-3 1 0 0,1 1 0 0,2 0 0 0,1 3 0 0,0 0 466 16,2 3-215-16,0 6-108 0,4 3-44 0,5 5 47 0,2 0-55 0,3 3-28 16,0-1-264-16,1 0 127 0,-2-2 51 0,3 0-724 15,-4-2 391-15,4-1 196 16</inkml:trace>
  <inkml:trace contextRef="#ctx0" brushRef="#br0" timeOffset="25790.05">17911 13977 1585 0,'2'-17'0'0,"-1"3"0"0,3 3 0 16,-4 6 0-16,1 5 0 0,-1 0 0 0,0 17 880 0,0 11-422 0,-8 11-203 0,-9 11-114 15,-2 11 445-15,-6 9-560 0,-3 8-26 16,-4 8 0-16,-9 17 0 0,1-4 0 0,-3 6 0 15,1 2 0-15,-1-2 0 16,5-9 0-16,-1 10-838 0</inkml:trace>
  <inkml:trace contextRef="#ctx0" brushRef="#br0" timeOffset="26322.16">18204 14529 1684 0,'0'3'0'0,"0"-3"0"0,1 1 0 0,-1 1 0 0,2 1 0 0,-2 4 0 0,0 3 0 0,0 3 0 0,0 5 200 0,-6 0-82 15,-8 11-31-15,0-5-32 0,-3 2-18 16,-2 0 1-16,0-3-295 0,1-4 147 0,-1 0 84 16,2-10 26-16,4-5-567 0,3-4 280 0,2 0 142 15</inkml:trace>
  <inkml:trace contextRef="#ctx0" brushRef="#br0" timeOffset="26696.81">18569 14291 1321 0,'-21'-11'0'31,"9"1"0"-31,0-1 0 0,4 0 0 16,1-1 0-16,6 0 0 0,-1-4 168 0,2 0-71 0,0 1-30 0,13-1 290 0,4 2-161 0,2 0-79 0,4-1-31 0,-2 6 111 0,0 5-80 0,3 1-40 0,-1 3 0 0,0 0-39 0,0 0 7 0,-4 6-8 0,0 6-101 0,-3 5 50 16,-4 2 26-16,-3 5-65 0,-2 5 53 0,-7 1-8 15,0-1 45-15,-2 4-126 16,-7-2 58-16,-7 1-10 0,-1 2 31 0,-2-7-46 0,-2-3 28 0,-3-3-9 0,-3-2-23 0,1-5 19 15,-4 1-3-15,5-9 25 0,-1-5-229 0,3-1 108 16,2 0 57-16,1-8-284 16,4-6 156-16,7-2 92 0,6-2 41 0,3-2-166 0,0 1 103 15</inkml:trace>
  <inkml:trace contextRef="#ctx0" brushRef="#br0" timeOffset="27068.61">19028 14093 1437 0,'-5'-8'0'0,"-2"2"0"0,1-1 0 0,-1 1 0 0,-1 1 0 0,-2-2 0 0,-1 5 0 0,-2 2 0 0,-2 0 340 0,-3 0-152 0,-2 9-77 0,-3 7 185 0,1 3-135 0,3 8-63 16,-1 4-31-16,6 3 229 15,0 2-131-15,5 5-55 0,7-2-42 0,2-1 82 16,0-1-58-16,13-2-28 0,9 0 4 0,4 1 8 15,4-12-40-15,5-1-1 0,3-7-376 0,4-5 189 16,2 0 102-16,-7-6-619 0,2-4 303 0,-5-1 182 16,0 0 19-16,-2-6-534 0,2-5 323 0</inkml:trace>
  <inkml:trace contextRef="#ctx0" brushRef="#br0" timeOffset="27712.57">19421 13832 1473 0,'-5'0'0'15,"-1"-5"0"-15,3 3 0 0,2 2 0 0,1 0 478 0,0 0-221 0,0 0-111 0,0 0-46 0,3 2 61 16,4 5-63-16,0 0-31 0,2 4 0 0,-3 1-249 16,2 0 118-16,-2-1 46 0,-1 2-633 0,-2-1 323 15,-2 2 161-15,-1-3-479 16,0 3 296-16</inkml:trace>
  <inkml:trace contextRef="#ctx0" brushRef="#br0" timeOffset="27857.51">19289 14001 1083 0,'-21'0'0'16,"0"0"0"-16,-1 0 0 0,1 0 0 0,6 0 0 0,5 0 0 0,4 1 273 0,4-1-118 0,2 2 287 0,0 0-195 0,8 2-109 16,11-1-51-16,6-2 162 0,5 1-106 0,3 0-54 0,7-2-17 0,-4 0-67 0,0 0 1 0,1 0 30 15,-1 0 0-15,-1 0-194 16,3-4 106-16,-8 3 39 0,-2-2-585 0,-6 1 317 16,-2 0 81-16,-3 0-566 0</inkml:trace>
  <inkml:trace contextRef="#ctx0" brushRef="#br0" timeOffset="28021.09">19390 14033 1032 0,'-5'4'0'16,"1"2"0"-16,2 1 0 0,1 2 0 0,-3 3 0 0,3-1 0 0,1 3 457 0,0 3-210 0,0 2-105 16,0 0-54-16,0 3 6 0,0-3-33 0,0 1-1 0,0-3-187 15,0 2 81-15,1-4 41 0,4-1-526 16,1-4 277-16</inkml:trace>
  <inkml:trace contextRef="#ctx0" brushRef="#br0" timeOffset="28156.72">19576 14016 1629 0,'0'0'0'0,"0"0"0"0,0 0 0 0,0 0 0 0,0 0 0 0,0 0 0 0,0 3 0 0,0 1 0 0,0 3 460 15,0 3-212-15,-1 0-106 0,0 2-53 0,-1 2-245 16,-1 1 91-16,1 2 50 0,-2-2-584 0,1 3 318 15,-2-1 158-15,0-1-273 0</inkml:trace>
  <inkml:trace contextRef="#ctx0" brushRef="#br0" timeOffset="28320.11">19320 14171 869 0,'-10'0'0'0,"1"0"0"0,1 0 0 0,1 0 0 0,0 0 81 0,-2 5-36 0,7-1-9 16,1 1 0-16,-1 2 210 0,2 1-105 15,0 0-53 1,8-2-17 0,6-2-242-16,5 0 104 0,3-2 51 0,5-2-462 0,1 0 247 15</inkml:trace>
  <inkml:trace contextRef="#ctx0" brushRef="#br0" timeOffset="28650.58">19659 14093 1242 0,'3'-2'0'0,"1"0"0"0,-1 1 0 0,-3 1 0 0,0 0 0 0,0 0 0 0,-2 0 0 0,-6 5 207 0,-4 5-76 0,-2 4 155 16,0 1-124-16,1 0-64 15,1-1-30-15,4 2 16 0,-1 2-15 0,4-1-9 0,3-3-24 0,1 5-36 16,1-5-1-16,0 4 37 0,5-3 9 16,4 0-100-16,4-4 45 0,1 1 24 0,-2 0-74 0,2-4 48 15,-3 4 17-15,0-3-19 0,-3 0 13 16,-2 1 15 0,-6 1-33-16,3 5 158 0,-3-3-68 0,0-1-28 0,-8 1 5 0,-7 1 26 15,2 0-16-15,-5-2 6 0,0 0-4 0,-3-5-66 16,-1 3 54-16,0-5-12 0,-3-2-224 15,-2-2 115-15,3-1 46 0,2 0-243 0,1-8 127 0,1-8 72 16,2-3 8-16,-1-5-12 0,7 2 10 0,2-2 1 16,4-1 7-16,3 4 153 0,-1 1-67 15,3 1-42-15,1 8 9 0,0 2 510 16,1 1-235-16,12 8-135 0,4 0 338 0,4 0-210 47,4 0-119-47,7 14-42 0,1 4-103 0,5 2 0 0,3 4 0 0,5 1 0 0,-3-1 0 0,-1 2 0 0,6-1 0 0,-2 0-461 0,2 0 86 0,5 3 215 15,-11-6 44-15</inkml:trace>
  <inkml:trace contextRef="#ctx0" brushRef="#br0" timeOffset="28807.96">20456 14640 2436 0,'-19'-12'0'0,"8"5"0"0,4 2 0 16,0-1 0-16,4 4 0 0,1-4 0 0,-1 1-570 0</inkml:trace>
  <inkml:trace contextRef="#ctx0" brushRef="#br0" timeOffset="32512.18">21753 14357 1341 0,'-10'0'0'0,"0"-3"0"0,4-1 0 0,1 1 0 0,1-1 0 0,2 3 142 0,1 1-52 0,1-3-16 15,0 3 327-15,7-2-182 16,6 2-90-16,1 0 242 0,3 0-166 0,2 0-75 0,-5 0-50 0,5 0 197 16,0 2-120-16,1 1-59 15,3 0-30-15,1 2 81 16,0 0-149-16,2-1 0 0,3 2 0 0,4 0 0 0,1-2 0 0,12 0 0 16,-3 0 0-1,6-4 0-15,3 1 0 0,5 2 0 0,0-1 0 0,14-2 0 0,-12 0 0 0,2 0 0 16,3 0 0-16,0 0 0 15,2 0 0-15,10 1 0 0,-11 0 0 0,-1 4 0 0,-1 2 0 0,3 1 0 16,-2 3 0-16,14-2 0 0,-12 2 0 16,2-3 0-16,7 1 0 0,1-2 0 0,4 0 0 0,13 0 0 15,-12-2 0-15,5-1 0 0,6-3 0 16,4 3 0-16,11-1 0 0,-17-3 0 16,8 5 0-16,7-4 0 0,5 1 0 0,1 0 0 15,17-1 0-15,-17 0 0 0,8-1 0 0,2 0 0 16,0 0 0-16,3 0 0 0,19 3 0 0,-27-1 0 15,0-2 0-15,5 3 0 16,2-2 0-16,-1 2 0 0,10 1 0 0,-26 0 0 0,6 0 0 0,5 1 0 16,-3 1 0-1,-3 0 0 32,11-1 0-47,-20 1 0 0,5 1 0 0,-3-3 0 0,1 4 0 0,-5-1 0 0,13 0 0 0,-19 0 0 16,-3 1 0-16,0-1 0 0,-5 2 0 0,-2-1 0 0,8 3 0 0,-20-4 0 0,-3 1 0 0,-3 1 0 15,-3-2 0-15,-7 1 0 16,1-2 0-16,-13 0 0 0,-4 2 0 0,-2-3 0 0,-1 0 0 0,-4-2 0 0,-6 1 0 0,-8-2 0 16,-6 1 0-16,-2-3 0 0,-3 0 0 0,-3 0 0 0,-3 0 0 15,-1 0 0 1,-1 0 0-16,0 0 0 0,0 0 0 0,0-6 0 0,0-4 0 0,-2-1 0 16,-4-1 0-16,-3-2 0 0,2 1 0 0,-6-1-420 15,3 5-46-15,-4 1 214 0,2 0 108 16,2 1-458-16</inkml:trace>
  <inkml:trace contextRef="#ctx0" brushRef="#br0" timeOffset="32746.39">28705 14425 2333 0,'3'0'0'0,"0"-3"0"0,3 1 0 0,2 0 0 0,5 2 0 0,6 0 0 0,8 0 0 0,5 0 356 0,6 10-160 15,7 4-79-15,2 5 72 16,2 3-76-16,4 0-29 0,-8 2-8 0,-5 2-24 0,-8-1-14 0,-6 4-1 16,-15 0-72-16,-8 8 45 15,-9-3-9-15,-28 5 37 0,-12 0-71 0,-11 3 36 0,-3-4 0 0,-9 8-323 16,4-11 138-16,-3 0 101 16,-4-3-1-16,-3-1-746 0,-8-1 395 0,-11 3 189 15</inkml:trace>
  <inkml:trace contextRef="#ctx0" brushRef="#br0" timeOffset="33598.1">24033 11478 1217 0,'-3'-7'0'0,"-5"-1"0"0,5 0 0 15,0 4 0-15,0-1 0 0,1 2 0 0,1 3 0 0,1 0 0 0,0 0 344 0,0 0-153 0,0 0-69 0,0 11 98 0,3 3-92 16,0 7-46-16,2 1 167 0,-3 5-107 0,5 6-43 16,-4 0-36-16,0 5 131 0,-1 4-78 15,-1 2-40-15,1 6-1 0,-1 11 15 0,0 0-53 16,-1 5-1-16,0 7 0 0,0 4 22 16,0 16-12-16,0-9-10 0,-1 3 17 0,-2 5-17 46,-1 2 1-46,-3 5 9 0,-2 15 0 0,1-17-10 0,-1 5-16 0,-2 7-20 0,-1 5 0 0,-3 5 0 0,2 18 0 0,0-23 0 16,-1 4 0-16,-1 4 0 0,2 0 0 0,-1-1 0 16,-1 13 0-16,1-18 0 0,0 5 0 0,-1 4 0 15,-2 1 0-15,2 5 0 0,-6 12 0 0,5-24 0 16,-1-1 0-16,-3 12 0 0,5-3 0 16,-4 3 0-16,0 8 0 0,1-19 0 0,-1 4 0 0,2 4 0 15,-2-4 0-15,3 0 0 0,-2 10 0 0,6-27 0 16,-1-2 0-16,0 0 0 15,0-7 0-15,6-1-49 0,-1-1-44 0,3-24 38 0,1-6 10 0,0-5-175 16,-1-9 88-16,2 0 48 0,-1-3 14 0,1-13-157 16,0-4 96-16,0-3 47 15,0-4 24-15,-1-4-115 0,-1-2 61 16,2-9 44-16,-2-2-315 0,3-4 175 0,-3-2 88 0,1-1 42 16</inkml:trace>
  <inkml:trace contextRef="#ctx0" brushRef="#br0" timeOffset="34116.81">24049 11526 867 0,'-2'-12'0'0,"-4"-4"0"0,1 3 0 0,-1-1 0 0,1 7 0 0,3 0 0 0,1 4 238 31,0 0-101-31,-1 3-50 0,2 0-16 0,0 0 264 0,0 0-149 0,-1 13-74 0,-2 6 147 0,-4 5-111 16,-2 7-46-16,-7 3 15 16,-2 6-40-16,-1 4-1 0,-4 3-39 0,-4 1-37 47,-2 8 9-47,2-11 28 0,-2 3-1 0,-1-1-190 0,3-3 96 0,2-5 47 15,-1-1 33-15,9-14-518 0,6-7 254 0,6-7 71 0,3-8-465 0,2-2 300 0</inkml:trace>
  <inkml:trace contextRef="#ctx0" brushRef="#br0" timeOffset="34308.58">24008 11567 1983 0,'3'0'0'0,"2"-5"0"0,0 3 0 0,2 0 0 0,4 2 0 0,2 0 0 0,6 2 0 0,2 7 453 0,3 7-209 0,6 5-95 15,-1 5-60-15,2 2 320 0,3 2-187 0,0 5-92 31,1-2-253-31,4 6 89 0,-6-5 30 16,0-4-688-16,-4 0 365 0,-1 0 181 0,-5-7 92 0</inkml:trace>
  <inkml:trace contextRef="#ctx0" brushRef="#br0" timeOffset="36435.98">26237 12941 1498 0,'0'0'0'0,"-2"0"0"0,0 0 0 0,-3 0 0 0,3 0 0 0,-2 0 0 0,1 0 239 0,0 0-101 16,1 2-51-16,-3 6 326 0,4 4-192 0,0 1-93 16,1 3-45-16,0-3 87 15,0 3-66-15,0-2-25 0,0-3-12 0,4 1 0 16,3-2-31-16,-3-2-7 0,3-2 7 0,2-4 10 0,-1-2-10 0,3 0-30 16,-3-1-1-16,4-10 32 0,-2-4 8 0,-3-1-61 15,0 3 26-15,-3-1 1 16,2 0 25-16,-4 2 55 0,-1 2-21 0,-1 1-22 0,0 4 22 15,0 2-29-15,-9 3-41 0,0 0 0 0,-3 2 0 0,2 10 0 16,-1 1 0-16,2 1 0 0,1 3 0 0,2-2 0 16,1-3 0-16,3 1 0 15,2 0 0-15,0-3 0 16,0-3 0-16,7-5-245 0,1 0 112 0,4-2 39 16,-1-2 57-16,0-9-2 0,-2-2 11 0,-3-1 141 0,1 1-76 0,-1-3-41 15,-5 1 0-15,-1 3 369 0,0-1-296 16,0 4-69-16,0-2 0 0,-1 5 0 15,-7 2 0-15,0 3 0 0,1 1 0 0,2 0 0 16,-2 0 0-16,3 0 0 0,1 5-978 0,2 0 439 16,1 1 251-16</inkml:trace>
  <inkml:trace contextRef="#ctx0" brushRef="#br0" timeOffset="36952.26">26836 13022 1080 0,'-9'-1'0'0,"-2"-3"0"0,-1 3 0 0,2 1 0 0,-5 0 0 0,-1 0 0 0,-2 8 259 15,2 8-111-15,0 3-56 0,-1 9 547 0,3 3-301 16,-2 6-142-16,10 4 265 0,5-3-212 0,1 3-107 15,0-4-53-15,13-1-56 0,6 3 13 16,3-12-10-16,5-5 0 0,0-1-428 0,2-7 215 0,-2-4 106 16,5 0 63-16,-9-8-652 0,3-2 311 0,-3 0 184 15,-2-4-401-15,-2-9 266 0</inkml:trace>
  <inkml:trace contextRef="#ctx0" brushRef="#br0" timeOffset="37171.4">26975 13174 1680 0,'-1'-3'0'0,"0"-2"0"0,0 4 0 0,1 0 0 0,0-1 0 0,1 2 0 0,9 0 0 0,3 0 275 0,3 0-124 0,2 0-58 0,2 3 139 15,0 6-98-15,-3 0-48 0,4 4-17 0,-3-2-62 16,-5 4 29-16,-5 0 9 0,1 2-66 0,-5 1 37 16,-4 0-8-16,-1 3-8 0,-12-3-1 0,-6 1 38 15,-4 0-1-15,-5-2-37 0,-1-5 14 16,-3-4-15-16,3-1-1 0,-2-2-299 15,8-3 151-15,-4-2 57 0,10 0 44 0,3-7-501 16,9-8 257-16,5-4 129 0,0-3-393 0</inkml:trace>
  <inkml:trace contextRef="#ctx0" brushRef="#br0" timeOffset="37613.65">27257 13043 1396 0,'3'0'0'0,"-1"-2"0"0,2 2 0 0,-4 0 0 0,0 2 0 0,0 8 385 0,-5 9-179 16,-10 3 298 15,0 7-234 0,-5 3-117-31,-1 6-58 0,1 3 495 0,6-3-282 0,1-1-284 0,7 0-24 0,3-6 0 0,3 1 0 0,0-1 0 0,12-12 0 0,9-4 0 0,2-8 0 0,6-4 0 16,-2-3-470-16,7 0 217 16,-6-13 136-16,0-6-419 0,-5-3 257 0,-1 1 101 0,-2-1 71 0,-3 2-20 78,-4 3 50-78,-9 4 0 0,-1 4 41 0,0 1 158 0,-3 4-89 0,0 2-29 0,-3 2-1 0,-2 0 434 0,-7 2-237 0,1 8-118 0,-4 3 505 0,5 1-283 15,0 3-112-15,4 0 34 32,-2 4-159-32,6-3-67 0,0 3 0 0,2-4 0 0,0-2 0 0,5 0 0 0,7-1 0 0,-1-3 0 0,3 0 0 0,1-5 0 0,2-5 0 0,-1-1-147 0,3 0-16 0,-3-3 92 0,0-5-260 0,-4-6 155 0,1 0 48 0,-6-3 55 0,1 0 36 0,-4 0 1 15,-2-7-9-15,-2 5 50 16,0-1 0-16,0 3-41 0,-5 0 0 0,-4 1 40 0,-1-2-9 0,-4 7-31 15,1 3 0-15,0 1 160 16,0 3-49-16,-1 1-47 0,2 2 5 0,4 1 1 16,-1 0-15-16,2 4-368 0,3 3 165 0,1 4 84 15,1-1 31-15,2 2-486 0,0-1 259 0,3 0 130 16,7-1 65-16,3 1-186 0,2-5 116 16,2 1 72-16,0-2 31 15</inkml:trace>
  <inkml:trace contextRef="#ctx0" brushRef="#br0" timeOffset="37746.42">27662 13380 10 0,'20'0'0'0,"-4"-3"0"0,1 1 0 0,0 2 0 0,-8-3 519 0,0 3-241 0,-3 0-121 32,-3 0-60-32,0 0 414 0,-3 3-242 0,0 4-116 0,0 4-59 0,-1 0 181 0,-6 4-120 0,-2 1-50 15,-1 2 247-15,-4-1-158 0,2 1-78 0,-3-1-147 16,-1 3 34-16,-1-3 9 0,1-5 24 0,4 2-513 16,-3-4 256-16,3-3 129 15,1-2 64-15,0 0-793 0,4-5 403 0</inkml:trace>
  <inkml:trace contextRef="#ctx0" brushRef="#br0" timeOffset="37917.65">27839 13186 1331 0,'0'0'0'0,"1"0"0"0,-1 0 0 0,3 0 0 0,0 0 317 0,0 0-141 0,2 1-69 0,-2 2 504 0,5 3-288 0,-2 2-134 31,1 0-81-31,5 0-155 0,-4 2 42 0,3 1 0 0,1 2 41 0,-1 1-579 15,1-3 285-15,-4 3 147 0,3-3 73 0,-2-1-769 16,2-1 385-16,-4 2 184 0</inkml:trace>
  <inkml:trace contextRef="#ctx0" brushRef="#br0" timeOffset="38105.73">28095 13159 1174 0,'0'0'0'0,"0"0"0"0,2 0 0 0,-2 0 0 0,0 3 0 0,0 0 130 0,0 6-52 15,0 4 1-15,-9 5 538 0,-4 8-291 0,-5 7-145 16,-10 10-63-16,0 5 196 0,-8 6-139 0,-4 1-69 16,1 3-154-16,-2 0 42 15,2 3 9-15,11-15 33 0,3-3-561 0,7-3 280 16,4-10 141-16,8-5-359 0,3-5 258 0,3-18 32 16,0-2 91-16</inkml:trace>
  <inkml:trace contextRef="#ctx0" brushRef="#br0" timeOffset="38350.47">28066 13511 2043 0,'0'1'0'0,"0"2"0"0,0 0 0 0,0 1 0 0,2 0 0 0,-2 0 0 0,0 3 0 0,3-1 0 0,-2 2 266 16,5 1-105-16,-1-3-67 16,0 3-88-1,7-4 31-15,-4 2-1 0,4-4-213 0,1-2 103 0,-3-1 55 0,4 0 27 16,-2 0-70-16,-3-4 49 0,2-6 34 15,-7-1-10-15,0-1-7 0,-3 1-46 0,-1 1 26 0,0-1-80 0,0-2 229 16,-5 4-86-16,-5 0-28 0,2 1 160 0,-4 2-85 16,2 5-20-16,0-5-102 0,1 4 15 0,2 1 42 15,0 1 34-15,3 0-249 0,-2 0 110 0,3 0 59 16,1 0 8-16,2 0-678 0,0 0 299 0,0 0 176 16</inkml:trace>
  <inkml:trace contextRef="#ctx0" brushRef="#br0" timeOffset="38535.64">28349 13237 1090 0,'18'-12'0'0,"-5"4"0"0,1 1 0 0,3 2 0 0,2 1 0 0,-1 4 0 0,5 0 428 0,-1 0-200 0,1 7-96 0,2 7 605 0,-1 5-350 0,2 4-175 0,-1 3 222 0,-10 3-203 0,-2 4-179 0,-5 2-52 0,-8 0-7 31,0 7-61-31,-9 5 61 0,-14-4 17 0,-6 1-296 0,-4 1 161 0,-1-4 81 0,-5 1-660 0,-2 3 379 0,8-11 58 0,0-7 133 31,3-5-810-31</inkml:trace>
  <inkml:trace contextRef="#ctx0" brushRef="#br0" timeOffset="38664.11">28871 13912 2420 0,'1'0'0'0,"-1"2"0"0,2 0 0 0,-1-2 0 0,1 1 0 0,-2 1 0 0,2 0 0 0,-2 1 179 16,0-3-83-16</inkml:trace>
  <inkml:trace contextRef="#ctx0" brushRef="#br1" timeOffset="48827.49">22049 13269 613 0,'-5'-1'0'0,"-2"-4"0"0,1 1 0 0,1 1 0 0,-1 1 0 0,3 2 220 15,2 0-89-15,-1 0-44 0,-1 0 0 0,3 0 161 0,0 0-92 0,0 0-62 0,0 0 64 16,5 2-58-16,3 0-28 0,2-1-1 16,1 1 17-16,3 1-11 0,-1 1-34 0,2-3 70 15,1 2-35-15,1 0 1 0,0 0-26 16,0-1 58-16,-1 0-34 0,1 2 0 0,-2-1-35 0,2-2 37 15,4 2 11-15,-4 1-47 0,1-1 33 0,0-1-1 16,0 1-32-16,2-1 0 0,3 0 45 16,-5 0-45-16,2-2 0 0,-1 0 42 0,2 0 1 0,-1 1-44 15,5-1 12-15,-5 0 19 16,2 0-31-16,-1 0 1 0,0 0-35 0,2 0-8 16,3 0 0-16,-2 0 0 0,-2 0 0 0,2-1 0 15,2-1 0-15,3-2 0 0,-5 1 0 0,3 1 0 16,1-2 0-16,-1 1 0 15,1 0 0-15,8 0 0 0,-12 2 0 0,5-2 0 0,-2 2 0 0,-1 1 0 16,2-2 0-16,3 2 0 16,-4 0 0-16,0 0 0 0,0 0 0 0,2 0 0 0,0 0 0 15,5 0 0-15,-4 0 0 0,-1-1 0 0,1 1 0 16,-1 0 0-16,2 0 0 0,5 0 0 16,-7 0 0-16,-3 0 0 0,1 0 0 0,-1 0 0 15,0 0 0-15,6 0 0 0,-6 0 0 0,1 0 0 16,-1 0 0-16,4 0 0 0,-1 0 0 0,7 0 0 15,-6 0 0-15,2 0 0 16,1 0 0-16,0 0 0 0,2 0 0 0,5-4 0 16,-8 4 0-16,1-4 0 15,0 2 0-15,-1 1 0 0,2-1 0 0,3 0 0 0,-6 1 0 0,-1 1 0 16,3 0 0-16,2 0 0 0,-1-2 0 16,7 2 0-16,-8-2 0 0,5 2 0 0,-1-1 0 0,0-1 0 15,1 0 0-15,8-1 0 0,-10 0 0 0,0 0 0 16,2-1 0-16,-1 0 0 0,9-2 0 0,-10 0 0 15,2 3 0-15,0-1 0 0,0 1 0 0,1-2 0 16,7 2 0-16,-10 0 0 0,0-1 0 16,0 0 0-16,2 1 0 0,-2-1 0 15,9 1 0-15,-11-1 0 16,1-2 0-16,3 4 0 0,1-1 0 0,2-3 0 0,7 0 0 0,-11 4 0 16,2-3 0-16,1 1 0 0,-2 3 0 0,0-5 0 15,4 2 0 32,-7 2 0-47,0 1 0 0,-1 0 0 0,2 1 0 0,-1-3 0 16,7 3 0-16,-10 0 0 0,4 0 0 0,-2 0 0 0,-1 0 0 0,-2 0 0 0,10 0 0 0,-13 0 0 15,2 0 0-15,0 0 0 0,3 0 0 0,-5-2 0 0,9 2 0 0,-9 0 0 16,2-2 0-16,1 2 0 0,-1 0 0 0,2 0 0 0,4 0 0 16,-6 0 0-16,3-2 0 0,-2 2 0 15,-1 0 0-15,2 0 0 0,4 0 0 0,-9 0 0 0,2 0 0 0,0 0 0 16,0 0 0-16,-2 0 0 15,5 0 0-15,-7 0 0 0,4 0 0 0,-2 0 0 16,0 0 0-16,1 0 0 0,6 2 0 0,-5 2 0 0,1-1 0 0,0-1 0 16,3 4 0-16,5-4 0 15,-5 2 0-15,1-1 0 0,1 2 0 0,3-1 0 16,2-1 0-16,8 0 0 0,-6 1 0 0,0 1 0 16,6-3 0-16,-2 2 0 0,5 2 0 0,5-2 0 15,-10 2 0-15,3-2 0 0,-3 1 0 0,8 0 0 16,-2 0 0-16,11 0 0 0,-9 0 0 0,1-5 0 15,3 3 0-15,3-1 0 0,-2-1 0 0,11 2 0 16,-11-3 0-16,1 0 0 16,4 0 0-16,4 0 0 0,-1 0 0 15,12 0 0-15,-14 0 0 0,0 0 0 16,5 3 0-16,0-1 0 0,3 1 0 0,14 1 0 0,-18-1 0 0,-1 2 0 16,2-1 0-16,-3-1 0 15,-2 2 0-15,8 0 0 0,-7-1 0 0,0 0 0 0,3 3 0 0,-4-3 0 16,1 3 0-16,4 0 0 0,-15-2 0 0,3 0 0 15,-1 0 0-15,1-1 0 0,-1 2 0 0,4-1 0 16,-13-2 0-16,-9 1 0 16,-2-4 0-16,-8 5 0 0,-3-5-312 0,-6 4-7 15,-17-1 144-15,-3 2-338 0,-15 1 236 0</inkml:trace>
  <inkml:trace contextRef="#ctx0" brushRef="#br1" timeOffset="49776.47">31005 13096 1637 0,'-8'-12'0'0,"3"7"0"0,2 2 0 0,3 3 0 0,0 4 0 0,1 12 0 0,6 6 0 0,-2 7 344 0,3 0-152 0,-3 5-77 15,-1 1-38-15,1 6 85 16,-1-4-67 0,-3 3-28-16,1 1-206 0,0 2 88 0,-1-7 46 0,-1 7-154 0,0-12 94 0,0-3 52 0,0-4 26 0,0-4-496 15,0-6 244-15,0-2 69 16,0-9 81-16,0-3-380 15,0-5 215-15,0-15 107 0</inkml:trace>
  <inkml:trace contextRef="#ctx0" brushRef="#br1" timeOffset="50044.26">31028 13050 1358 0,'-7'-26'0'0,"4"10"0"0,0 1 0 0,3 5 0 0,0 0 0 0,7 0 0 0,9-2 180 16,6 6-76-16,4 0-32 0,1 0 291 15,5 1-162-15,-1 2-81 0,11 0-30 0,-7 3 77 0,0 0-64 16,1 0-32-16,-2 0 9 15,-4 3 0-15,3 5-31 0,-11-2-10 0,-3 4 34 0,-4-1 0 16,-3 1-34-16,-2 2 0 0,0 1 104 0,-7 2-57 0,-1 1 0 16,-2 6 88-16,0 2-67 15,0 5-73-15,0 5-34 0,0-2 0 0,-2 3 0 16,1 2 0-16,-1 1 0 0,2-1 0 0,0 6 0 16,0-9 0-16,0-1 0 0,7-2 0 0,3-3 0 15,-2-1-355-15,2 2 145 0,-1-12 65 16,-2 0 65-16,0-3-341 0,-4-4 192 15,1 2 84-15,-4-10 59 0,0 1-372 0,0-3 209 0,-1 0 105 0,-7 0-343 16,-5 0 215-16</inkml:trace>
  <inkml:trace contextRef="#ctx0" brushRef="#br1" timeOffset="50241.44">31199 13200 1536 0,'-21'-7'0'15,"8"0"0"-15,1 0 0 0,5 0 0 0,7 4 0 0,0-1 0 0,5-2 0 0,10 1 494 0,4-2-228 0,5-3-105 0,-2 3 39 0,5 1-81 0,-2 0-40 0,-2 4 3 0,2-1-443 47,2 1 209-47,-7 2 90 0,-4 0 50 0,1 0-641 0,-7 5 332 0,-1 5 167 0,0-1-227 0,-9 3 183 0</inkml:trace>
  <inkml:trace contextRef="#ctx0" brushRef="#br1" timeOffset="50725.87">31290 13019 1213 0,'-3'-5'0'0,"-1"0"0"0,-2 4 0 0,1 1 0 0,1 0 0 0,1 0 0 0,1 4 0 0,-1 10 0 0,1 3 230 0,1 3-96 0,-2 1-48 0,2 6-36 0,1-3-11 0,-3 0-1 16,1 4 0-16,2-2-233 0,-1-2 116 15,0 7 69-15,0-10-245 0,-1 1 137 0,0-5 67 0,-1-2 34 31,2-3-78-15,-2 2 10-16,1-11 40 0,1 0-131 0,-1-1 68 0,2 1 36 0,0-3-1 0,0 0 143 0,0 0-49 0,-2 0-30 16,1 0 1-16,-1 0 193 0,0 0-107 0,-2 0-35 15,2 1 242-15,0 0-123 0,0 4-75 0,2-1-10 16,0 1 20-16,0 0 0 0,0-2-35 0,0 1-73 16,0-3 24-16,0 2 1 0,0-1 24 0,0 0-157 15,4 0 73-15,-2-2 43 0,0 0-1 0,-2 0-149 16,2 0 84-16,-2 0 18 0,0 0 28 0,0-2-41 15,0 0 27-15,0-1-11 0,0 0 110 0,0-1-48 16,2-1 5-16,3 0-41 0,0-2 57 0,4 2-18 16,-2-2 0-1,6 1 45-15,0 0-30 0,-1 1 1 16,1 0 0-16,-1 2-16 0,3-1-2 0,-5 4 10 0,0 0-75 0,-3 0 32 16,-2 2-1-16,-3 8 25 15,1-1-85 1,-3 1 35-16,0 4 1 0,-1-1-2 0,-5 1 0 0,-3-3 22 0,0 2 12 0,-3-3-43 15,1-3 1-15,-1 1 22 0,3-1 11 0,-2-5 31 0,-1 3-6 0,5-3-33 16,-1-1 93 0,0 3-40-16,4-4 1 0,-1 0-33 0,1 1 52 0,1-1-20 15,3 0 1-15,0 0-153 0,0 0 60 0,0 0 35 16,7 0-2-16,2 0-125 0,1 0 73 0</inkml:trace>
  <inkml:trace contextRef="#ctx0" brushRef="#br1" timeOffset="50904.5">31126 13625 1061 0,'-17'0'0'0,"-2"0"0"0,4 0 0 0,1 0 0 0,9 0 0 0,5 0 0 0,0 0 216 0,0 0-89 0,7 0-44 16,10 0 315-16,7 0-185 0,4-3-87 0,3-3 109 16,5 2-99-16,2-3-39 15,-3 3-35-15,1 0-273 0,0-2 125 0,-2 3 62 0,-1 2 31 0,0-3-212 16,-2 4 117-16,-4 0 63 15,0-3-569-15,-3 3 300 0,0-2 67 0</inkml:trace>
  <inkml:trace contextRef="#ctx0" brushRef="#br1" timeOffset="51076.19">31940 12896 1663 0,'-8'-10'0'0,"0"3"0"0,5 3 0 0,0 0 0 0,0 1 32 16,1 1-41-16,2 2 1 0,0 0 481 0,0 0-216 16,0 0-108-16,0 0-45 0,0 8-506 0,0-1 213 0,3 5 108 15,-1 3-664-15</inkml:trace>
  <inkml:trace contextRef="#ctx0" brushRef="#br1" timeOffset="51661.38">31728 13113 1588 0,'-8'-4'0'0,"-1"1"0"0,2 1 0 0,1-1 0 0,2 2 0 0,2 1 0 0,2-1 0 0,0-2 0 0,3 0 93 0,10-1-18 0,0 2-10 16,0-2-203-16,4 3 88 0,0-1 44 0,-1 1-360 16,0-2 180-16,-1 3 90 0,-5 0 47 0,5 0-111 15,-7 0 67-15,5 0 33 0,-2 0-7 0,-2 0 103 16,1 3-37-16,-2-2 1 0,-1 2 113 0,0 1-75 15,-2-2-47-15,1 3 18 16,0 1 73-16,-4-2-24 0,-1 3-37 0,1 0 146 0,-2 3-75 16,0-1-12-16,0 1-28 0,0-2-14 15,0 2-7-15,0-1 18 0,0 3-6 16,0-5-159-16,0 1 72 0,0 1 30 0,0-2-155 0,1-2 81 31,5 4 49 0,2-3 3-15,-2 2-35 0,0-2 11-16,-1 1 1 0,-1-1 40 0,-1 5-10 0,-2-3-20 0,-1 2 20 0,0-1 137 0,0 1-65 0,0 1-33 0,-3 0-5 0,-3-2 138 0,-1 0-75 0,3-1-18 0,-4 1 68 0,3-3-41 31,0 3-26-31,3-4 0 0,-1 2 31 0,-1-2-17 0,2-1 0 0,0 3-48 0,1-1 19 0,1-2 10 0,0 0-8 0,0 0-52 31,0 1 23-31,0 2 6 0,-2-2 19 0,2 1-119 0,-3 0 55 0,3-1 19 0,-2 2-85 0,-1-1 50 16,0 0 27-16,-3-1-21 0,1-2-1 0,0 0 12 15,-5-1 0-15,2 0 36 16,-3 0-15-16,1-2-15 0,-2 0 13 0,2 0 127 0,-2 0-62 0,0 0-30 0,3-2 15 16,0-2 251-16,2 3-136 0,3-1-47 15,3 0 98-15,-2 2-74 0,3 0-52 0,0 0 0 16,0 0 60-16,8 5-51 0,8 2-26 0,0 1-40 16,6-1-10-16,1 2 25 0,0-1 0 0,6 1-118 15,-2 0 59-15,5 0 39 0,-3-1-9 0,3 1-398 16,-2-3 170-16,1-1 114 15,2 1-634-15,3-3 341 16</inkml:trace>
  <inkml:trace contextRef="#ctx0" brushRef="#br1" timeOffset="51829.8">32305 13162 2060 0,'-9'-5'0'0,"3"0"0"0,3 5 0 0,2 0 0 0,1 0 0 0,0 0 0 0,0 0 0 0,7 2 258 16,1 3-110-16,3 5-55 0,0 0-133 0,0 0 35 16,0 1-1-16,-1-1 45 0,-1 2-564 0,1 0 274 15,1-1 143-15,-3-2-650 0</inkml:trace>
  <inkml:trace contextRef="#ctx0" brushRef="#br1" timeOffset="52025.56">32605 12893 1342 0,'0'0'0'0,"-2"-4"0"0,-4 2 0 0,3 2 0 0,0 0 0 0,-3 15 245 0,-3 12-103 15,-1 12-53-15,-9 14 635 0,2 9-348 0,-10 17-169 0,-2 13-84 16,-7 9 377-16,-2 3-317 0,-1 3-183 0,8-18 0 16,2-9 0-16,4-4 0 0,4-4 0 15,3-9 0-15,1 2-178 0,10-21 93 0,4-6 62 0,1-6-748 16,2-8 396-1,0-8 74-15,2-15-218 0,10-1 240 0</inkml:trace>
  <inkml:trace contextRef="#ctx0" brushRef="#br1" timeOffset="52185.89">32650 13268 1633 0,'-5'0'0'15,"1"-4"0"-15,2 3 0 0,1-1 0 0,1 2 0 0,0 0 342 0,0 0-157 0,3 0-73 0,6 0-36 0,3 3-92 0,3 2 28 0,-1 4 10 16,2-1-756-16,1 2 350 16</inkml:trace>
  <inkml:trace contextRef="#ctx0" brushRef="#br1" timeOffset="52434.77">32629 13489 1855 0,'-16'0'0'0,"6"0"0"16,1 0 0-16,4 0 0 0,2 0 0 0,3 0 0 0,0 0 0 0,3 0 153 0,8 0-57 0,2 0-29 0,4 0 200 0,2 0-119 0,0 0-54 16,2 0-28-16,-1 2-436 0,1-2 214 0,-1 0 93 125,-2 2-638-125,-2-1 363 0</inkml:trace>
  <inkml:trace contextRef="#ctx0" brushRef="#br1" timeOffset="52592.99">32925 13296 1740 0,'-8'0'0'0,"1"0"0"0,0 0 0 0,5 1 0 0,1 2 0 0,1 1 0 0,0 3 204 0,3 2-83 0,6 2-31 0,4 1 448 0,1 3-250 0,1-1-124 0,3 5-63 0,-1-2-246 0,2 3 102 0,-2-1 35 109,-2-4-689-109,-3 0 368 0,2 1 184 0,-4-1 91 0</inkml:trace>
  <inkml:trace contextRef="#ctx0" brushRef="#br1" timeOffset="52738.4">33276 13143 1540 0,'-4'-1'0'0,"-2"0"0"0,1 1 0 0,0 0 0 0,-2 1 0 0,-1 12 348 0,0 12-155 0,-9 8-77 0,-2 10-39 0,-9 15 649 94,-2 3-349-94,-7 11-169 0,-2 3 115 0,-2 0-300 0,-3 1-23 0,-1 7 0 0,8-17 0 0,-1-5 0 15,7-1 0-15,7-8-534 0,5-10 236 0,8-2 178 0,8-21 74 0,3-7-827 0,8-11 377 0,7-1 229 0</inkml:trace>
  <inkml:trace contextRef="#ctx0" brushRef="#br1" timeOffset="53209.13">33224 13764 1913 0,'-12'6'0'0,"0"3"0"47,2 1 0-47,3 1 0 0,5-3 0 0,1 5 0 0,-1-2 0 0,2 2 0 0,0-3 583 0,9 0-272 0,5-2-136 0,2-3-61 0,1 0-37 0,2-5 10 0,1 0-49 15,-1 0-118-15,-2-5 60 0,2-7 29 0,-6-2-69 0,2-4 60 0,-7 4 14 0,-2-3 0 0,-3-2-60 0,-3 2 42 0,0 0-1 0,0-1-59 0,-12 4 134 0,-1 3-48 0,-6 5-22 0,-1 1 229 0,1 1-102 0,-1 4-46 0,2 0-30 0,2 4-166 0,1 7 71 0,4 4 32 0,4 3-899 0,5 4 443 141</inkml:trace>
  <inkml:trace contextRef="#ctx0" brushRef="#br1" timeOffset="66306.39">25548 13164 520 0,'6'-2'0'0,"-2"-1"0"0,1-2 0 0,-1 1 0 0,-1 1 0 0,-2-1 0 0,2 0 131 0,-1 0-48 0,0 2 0 0,-1-1 42 15,-1 1-39-15,0 0 0 0,3-1-27 16,-3 1 2-16,0 2-14 0,1 0 1 16,-1-3-38-16,2 3 0 0,0 0 49 0,1 0-56 0,-2 0 44 0,1 0 0 15,0 0 0-15,1 0-59 0,2 0 71 0,-1 0-29 16,-1 0 13-16,0 3-100 0,-1-1 45 0,2-2 12 15,0 1 6-15,-1 1-23 0,0-2-1 16,-1 2 35-16,0-2-50 0,2 2-4 16,-2-2 57-16,2 0-17 0,-3 0 25 15,1 0-26-15,-1 0 8 0,1 0 54 0,0 0-52 32,0 0-9-32,-1 0 5 15,2 0 55-15,-3 0-1 0,2 0-39 0,1 0-4 0,-2 0 28 0,1 0-29 16,0 0 13-1,0 0-52-15,0 0 45 0,0 0 4 0,-1 0-2 0,4 0 20 0,-4 0-24 0,2 0 0 0,1 0 25 0,-1 0-25 0,4 0-4 16,-2 0 4-16,0 0 52 0,0 0-51 0,4 0 7 0,-1 0-6 16,1 0 44-16,0 0-41 0,2 0 8 15,-1 0-26-15,4 0 30 0,-2 0-9 0,1 0 5 16,2 0-46-16,-1 0 0 0,1 0 39 0,3-2-28 16,-2 0-7-1,0 0 25-15,0-1 6 0,0 0-64 0,1 1 59 0,3-1-7 16,-6-1-10-16,1 1 64 0,2 1-51 0,-1-2-6 15,0 0 37-15,2 2-27 0,-3-1-2 0,1 1-8 16,-1 2 8-16,3-2 2 0,-2-1-1 0,4 2 19 16,-5 1-13-16,2-1-4 0,-4 1 5 15,2 0 14-15,-1 0-18 0,3 0 4 0,-6 0-8 0,3-2-34 16,-2 2 33-16,-1 0 3 0,3 0-2 0,0 0 6 16,-1 0-2-16,1 0-38 15,-1 0 0-15,0 0 34 16,0 0-3-16,5 0-32 0,-4 0-6 0,0-1 36 0,2 1-7 0,-1 0-22 0,1 0 19 0,1 0 7 15,-1 0-11-15,-5 0 10 0,5 0-9 0,-3 0 5 16,1 0 17-16,1 0-17 0,-3 0 1 16,2 0-20-16,-3 0 20 0,3 0-1 0,1 1 2 0,-3 1-36 15,1-1 0 1,1 0 33-16,-1 2-2 0,0-1-12 16,5-2 10-16,-5 2 1 0,-1-2-7 0,0 2 5 0,2-2-5 0,-4 1 4 15,4-1 38-15,-4 0 0 16,1 0-36-16,-1 0-1 0,-1 0 44 0,1 0-2 15,0 0-30-15,0 0 25 0,-2 0-23 0,0 0-4 0,0 0 10 0,-2 0-52 16,4 0 49-16,-3 0-5 16,-4 0 4-16,6 0-36 0,-4 0 32 0,-2 0-1 15,6 0-47-15,-6 0 45 0,3 0-9 16,-4 0 12-16,2 0-10 0,0 0 3 0,-1 0-4 0,0 0 53 16,-3 0-49-16,2 0 0 0,-2 0 2 0,1 0-16 15,-1 0 18-15,0 0-2 0,0 0 3 0,0 0-19 16,0 0 19-16,0 0-3 0,0 0-64 0,0 0 30 15,0 0-4-15,0 0-316 16,0 0 158-16,0 0 85 0,-1 0 20 0,-7 2-798 0</inkml:trace>
  <inkml:trace contextRef="#ctx1" brushRef="#br2">31885 14275 0,'0'0'0,"0"0"15,0 0 1,0 0-16,0 0 15</inkml:trace>
  <inkml:trace contextRef="#ctx0" brushRef="#br2" timeOffset="75009.19">26365 11549 786 0,'0'-10'0'0,"0"3"0"0,0 1 0 0,0-1 0 0,0 2 0 0,0-1 0 0,0-1 192 0,0 3-82 0,0 0-35 0,0 2 85 16,2 0-60-16,-2 2-31 0,2-2 10 0,-1 2 47 0,2 0-44 15,-1 0 0-15,1 0-44 0,-1 2 98 16,0 2-39-16,2 4-10 0,-1 5 55 0,-1-1-52 15,0 2-25-15,0 4 34 0,-2 2-21 0,0-1-9 79,0 5-30-79,0-2 40 0,0 3 0 0,0 0-40 15,0 7 10-15,0-6 15 0,0 1-25 0,0 5 0 0,0-2 25 0,-2 2-25 0,0 4 10 0,-1-6-11 0,-1 3 12 0,2-1-11 0,-2-2 0 0,1 2-3 0,0 1 13 0,0-2-10 0,-1-3 0 16,1 0-6-16,1-1 6 0,0 0 0 15,-1 4 9-15,1-4-47 0,1-3 38 0,-1 1-1 32,1 0-62-32,-2 1 35 0,1-2-9 0,1-1 24 0,-1-1-27 0,2 1 11 0,-3 1-10 0,-2 3 0 15,4-3 0-15,-2-2 0 0,-2 1 0 0,3 0 0 16,-1 0 0 0,0 5 0-16,0-6 0 0,1-1 0 31,1 0 0-31,-2 3 0 0,1-3 0 0,-1 3 0 0,2-2 0 0,-1-1 0 0,0-1 0 0,1 3 0 0,-1-3 0 0,1 9 0 31,-1-5 0-31,-1 1 0 0,2 1 0 0,-1 0 0 0,1 1 0 0,-1 1 0 0,0-2 0 0,0 0 0 31,1 1 0-31,-1-1 0 0,1 1 0 0,-2 5 0 0,3-10 0 0,-3 4 0 16,3-4 0-16,-1 1 0 0,1 0 0 0,-2 6 0 0,1-9 0 0,0 3 0 0,1-5 0 0,-2 5 0 31,1-4 0-31,-1 8 0 0,2-7 0 0,-1-1 0 0,1 1 0 0,0 0 0 16,-2-2 0-16,2 6 0 0,0-4 0 0,-1-2 0 15,1 2 0-15,0 0 0 0,-2 1 0 0,2 6 0 0,-3-6 0 16,3 2 0-16,0-2 0 16,-1 4 0-16,1-1 0 0,-2-1 0 0,2 1 0 0,0-1 0 15,-2 0 0-15,2 0 0 0,0 4 0 0,-3-3 0 16,3 0 0-16,0-2 0 0,0 5 0 0,0-6 0 0,0 6 0 16,0-7 0-1,0 1 0-15,0-4 0 0,0 0 0 0,0 2 0 0,0 1 0 0,0-4 0 16,0 1 0-16,0-2 0 0,0 3 0 0,0 1 0 15,3 4 0-15,-3-6 0 0,0 3 0 16,0-1 0-16,0 3 0 0,0 0 0 0,0 5 0 0,0-3 0 16,0-3 0-1,0 0 0-15,0-1 0 0,2 1 0 0,-2 3 0 0,0-4 0 16,2-2 0-16,-2 1 0 0,1 0 0 0,-1 0 0 16,3 6 0-16,-3-5 0 0,0 2 0 0,0-1 0 15,0 0 0-15,0 5 0 0,2 5 0 0,-2-8 0 16,0 4 0-16,1-1 0 15,1-1 0-15,-2 1 0 0,1 4 0 0,1-6 0 0,-2 0 0 16,1 1 0-16,1 3 0 0,-2 2 0 0,1 4 0 0,-1-7 0 16,0 3 0-16,0-1 0 0,0 1 0 0,0 1 0 15,0 4 0-15,0-9 0 0,0 0 0 16,0-2 0-16,0 4 0 16,0-1 0-16,0-7 0 0,0-3-13 0,-1-2-2 15,-1-4-424-15,-1-1 201 0,-1 4 86 0,-2-6-656 0,2-3 386 16,-2 3 192-16</inkml:trace>
  <inkml:trace contextRef="#ctx0" brushRef="#br2" timeOffset="75840.72">26680 15389 1065 0,'-6'-15'0'0,"-3"3"0"0,6 7 0 0,0-2 0 0,3 7 0 0,0 0 470 16,0 4-214-16,1 8-107 0,4 6-56 0,2 3 289 15,-2 3-176-15,0 2-82 0,-1 0 16 0,-1 2-49 16,1 2-1-16,-1 2-105 0,0-2 22 0,-1-1-1 15,-2 3 33-15,0-3-283 0,0 1 141 0,0 3 81 16,0-8 24-16,0-3-441 16,0-4 227-16,0-4 47 0,0-2 78 0,0-6-446 15,0-6 251-15,0-1 120 0,0-18-93 0,0-8 107 16</inkml:trace>
  <inkml:trace contextRef="#ctx0" brushRef="#br2" timeOffset="76114.6">26725 15194 1846 0,'-2'-15'0'0,"-1"1"0"0,-1 2 0 0,3 4 0 0,1 0 0 0,0-2 0 0,3 3 0 0,11 0 186 0,2 3-73 16,7-1-36-16,3 1 268 0,5-1-141 0,1 1-87 0,4 3-39 0,1-2 47 15,3 3-43 1,-2 0 1-16,1 0-32 0,-6 3-38 0,-5 4 0 0,-2 5 28 16,-3 1 73-16,-5 2-36 0,0 6 10 0,-11 0 6 15,1 4-26-15,-7 4-1 0,-1 0-26 16,0 5-34-16,0 2-7 0,0-2 0 0,-1 2 0 0,-2 2 0 15,-2 2 0-15,3-4 0 0,0 7 0 0,1-8 0 16,1-3 0-16,0 0 0 0,0-4 0 0,0 1-145 16,0 1 53-16,0-6-234 0,0-1 156 0,0-2 24 15,0-1 57 1,0-3-337-16,-2 2 182 0,-5-9 106 0,-1-2 48 0,0-5-358 16,-2-2 204-16,1-1 92 15,-3-5-298-15,0-9 206 0</inkml:trace>
  <inkml:trace contextRef="#ctx0" brushRef="#br2" timeOffset="76329.17">26894 15412 980 0,'-18'-14'0'0,"8"7"0"0,3 0 0 0,3 2 0 0,2 4 0 0,2-3 596 0,0 1-268 0,2 1-150 16,11-2 237-16,2 0-187 0,6 0-95 0,2-2-46 0,2 0-75 16,-3 2 28-16,3 0 0 15,-2 1-1-15,-1 2-413 0,-2 1 207 0,0-1 113 78,-4 1 42-78,-5 0-637 0,0 0 329 0,-3 0 164 0,-3 1-454 0</inkml:trace>
  <inkml:trace contextRef="#ctx0" brushRef="#br2" timeOffset="76749.78">27013 15223 1391 0,'-10'-3'0'0,"-1"3"0"0,2 0 0 0,1 0 0 0,-1 0 0 0,2 12 0 0,2 1 0 0,1 7 218 0,-1 0-89 0,-2 3-45 0,4 6 85 0,1-4-70 0,1 4-30 0,-1-1 0 0,0-2-66 16,1 4 9-16,-1-9 28 0,1-1-92 0,-2-3 45 0,0 0 1 0,1-8 46 0,-2 2-83 16,0-7 36-16,1-3 1 0,-1-1-39 0,2 0 13 15,0-8 28-15,1-4-23 0,1 1 5 0,0-3-17 0,0 0 39 16,0 2-10-16,5 2 111 16,2-1-45-16,1 3-2 15,0 3 15-15,0-1-28 0,-2 3 12 0,6 0-39 0,-3 0 97 0,1 3-46 16,0 0-9-16,2 0-85 15,-3 0 34-15,2 0 0 0,0 0 48 0,-3 3-243 16,1 3 104-16,-3 2 53 0,-1 0 18 0,-1-1-188 0,0 4 86 0,-4 0 56 16,0-1-58-16,0 1 48 31,-3 2-5-31,-4-3 0 0,-5 2-54 0,1-3 51 0,-2 0-1 0,0-1-185 0,-2-1 112 0,3-2 57 16,-3 3 19-16,6-4-152 0,-4 0 95 0,6 2 47 15,-3-4 0-15,3 3 5 0,-5 0-11 0,7-1 55 16,-1-1 38-16,-3 0 136 15,4 0-108-15,0 1-34 0,-2 0 158 0,3-3-90 16,1 0-52-16,0 1 485 0,0-2-246 0,2 0-124 0,-1 0 10 0,-1 0 286 16,3 0-191-16,0 0-95 15,0 0-48-15,5 0 116 0,3 0-87 0,2 0-38 0,1 0-158 0,4 0 60 16,1 1 29-16,4 2 11 16,0-1-173-16,4-1 96 0,-3 1 49 0,2 4-663 15,3-3 341-15</inkml:trace>
  <inkml:trace contextRef="#ctx0" brushRef="#br2" timeOffset="76999.64">27598 15052 2273 0,'-12'-14'0'0,"3"3"0"0,1 0 0 0,6 10 0 0,1-1 0 0,1 2 0 0,0 0 329 0,0 0-145 16,0 0-62-16,0 0 59 0,5 2-71 0,5 5-35 0,-4-1-121 0,2 3 53 0,0 3-11 16,-1 1 45-16,-2 1-607 0,0 5 303 15,-2-1 151-15,-1 4 87 0,-2-2-838 0</inkml:trace>
  <inkml:trace contextRef="#ctx0" brushRef="#br2" timeOffset="77755.25">27483 15286 1502 0,'-16'2'0'0,"-1"1"0"0,1 2 0 0,6 2 0 0,0-3 0 0,3 3 0 0,-1-1 0 0,3 4 245 16,-1 0-93-16,3 0-61 0,1-3 76 0,2 4-63 0,0-1-32 0,0-2-209 15,0 3 99-15,0-6 34 0,0 2 0 0,0-3-76 16,2-1 60-16,-1 1 30 0,1-2 11 15,0 0-176-15,-1-2 50 0,1 0 63 0,0 0-137 16,6-4 78-16,0-4-16 0,2-4 46 16,3-1-3-16,2 2 1 0,2-4 33 0,0 4 29 0,5-5-39 0,-4 7 9 31,1-1 3-31,0 2 63 0,-3-1-25 0,-2 5 0 0,5-4-32 0,-7 6 49 16,-1 0 3-16,-1 2-48 15,-4 0 228-15,-2 0-106 0,-1 2-40 0,-3 5-29 16,0 5 268-16,-6 2-136 0,-2 1-46 0,-7 1 64 15,3-2-72-15,-1 2-32 0,-1-2 1 0,3 1-91 0,0-2 30 16,1 3 10-16,3-7 19 0,4 3-57 16,1-5 28-16,2 4 1 0,0-5-202 15,0 3 120-15,5-5 20 0,5 1 38 0,-1 0-243 0,4-4 125 16,-3 3 26-16,1-1-28 0,-2 1 35 0,-2-4 30 16,0 3-12-16,-5-2 188 15,0 2-76-15,-2 3-46 0,0-2 9 0,0-1 289 0,-4 0-144 0,-3 2-80 16,-4 1 149-16,-1-3-102 15,1 3-16-15,-4 2 149 0,5 0-97 0,-2 0-52 47,1 3-26-47,0 0 7 0,-1 0-33 0,5 0-1 0,1 0 1 0,0 3-123 0,3 0 61 0,-3 0 41 0,3 0-10 0,1-3-142 0,-2 2 81 32,2-4 44-17,0 2-54-15,-3 2 13 0,-1-5 27 0,-2 1-27 0,-1-4 193 0,-1-1-71 63,-2-2-31-32,-2 2 263-31,0-4-146 0,3 0-57 0,-1 0-40 0,0 0 222 0,4 0-123 0,-1-3-81 0,5 2-80 0,2-2 0 0,2 2 0 0,0-1 0 0,6 2 0 0,11 0 0 0,9 0 0 0,4 0 0 16,8 0 0-16,3 0 0 0,7 2 0 0</inkml:trace>
  <inkml:trace contextRef="#ctx0" brushRef="#br2" timeOffset="77795.03">27588 15779 3931 0,'50'8'0'0,"-2"-2"0"0,6 5 0 0,0-3-281 0,6 1-63 0,-13 3 106 0,-2-7 100 0,-3 2-564 0,-3-4 331 0,-1-1 165 0,0-1-610 0</inkml:trace>
  <inkml:trace contextRef="#ctx0" brushRef="#br2" timeOffset="77852.06">28124 15409 1663 0,'-1'-2'0'0,"-2"-3"0"0,2 1 0 0,1-2 0 16,0 5 0-16,3 1 116 0,11 0-39 0,2 0 1 0,2 0 354 0,5 6-187 0,-2 1-107 0,2 2-49 0,0 3-22 0,-2 0-27 0,-2 2 0 0,4 3-105 0,-11 2 47 0,-1-1 29 0,-8 6 0 0,-3-1-49 0,0 2 38 0,-13 3 11 0,-8-1-4 0,-7 0 33 0,-3-3-16 0,-5-2 12 0,-1-3-226 0,0-5 99 0,8-4 22 0,0-7 33 0,9-3-398 0,1 0 202 0,6-8 77 0,9-14-420 0,4-5 268 16,5-7 133-16</inkml:trace>
  <inkml:trace contextRef="#ctx0" brushRef="#br2" timeOffset="78024">28359 15296 1977 0,'8'-12'0'0,"-2"4"0"0,-1 1 0 0,1 3 0 0,-5 4 0 16,-1 0 0-16,0 11 0 0,0 9 0 0,-7 4 812 0,0 7-376 31,-2 1-203-31,2 0 240 0,3 3-473 0,1-1 0 0,1 1 0 0,2 4 0 16,0-6 0-1,12-1 0-15,6-1 0 0,7-2 0 0,3-5 0 0,6-2 0 0,2-7-215 0,1-6-106 0,2-8 181 0,0 1 90 0,-6-2-995 0,3 0 494 31</inkml:trace>
  <inkml:trace contextRef="#ctx0" brushRef="#br2" timeOffset="78166.8">28666 15400 2119 0,'-10'-7'0'0,"1"3"0"0,6 2 0 0,-1 1 0 0,4 1-1 0,0 0-3 0,7 0 2 0,6 1 400 0,5 3-170 0,-1 2-98 0,3-3-121 0,3 2 31 0,-1-1-1 0,1 2 1 15,3 1-608-15,-4 0 299 0,-2 0 154 0,0-2-802 16</inkml:trace>
  <inkml:trace contextRef="#ctx0" brushRef="#br2" timeOffset="78315.75">28751 15611 1122 0,'-14'0'0'0,"2"0"0"0,2 0 0 0,4 0-3 0,-1 0-2 0,4 0 605 0,3 0-286 0,0 0-142 0,9 0-69 0,2 1 223 0,6 3-137 0,2-2-81 0,1-1-173 0,2-1 53 32,3 0 25-32,-2 0 0 0,3 0-613 0,-3 0 315 0,-2 0 161 0,-2 0-785 0</inkml:trace>
  <inkml:trace contextRef="#ctx0" brushRef="#br2" timeOffset="78537.96">29097 15405 2289 0,'3'-7'0'0,"1"1"0"0,3 1 0 0,2 1 0 0,4 4 0 0,1 0 0 0,2 0 0 0,2 4 0 0,3 9 543 16,-1 2-256-16,-2 3-125 0,0 4 137 0,-4-2-130 0,-2 5-65 15,-4 4-26-15,-8-3-78 0,0 1 0 0,-8 2 0 0,-12 1 0 16,-9-2 0-16,-4 3 0 0,-2-7 0 16,-7-4 0-16,1-2 0 15,2-4 0-15,0-4 0 0,0-3-399 0,12-5 173 0,6-2 59 16,6-3-505-16,6-12 317 0,9-4 158 0,0-7-247 15,18-3 208-15,9-4 99 0</inkml:trace>
  <inkml:trace contextRef="#ctx0" brushRef="#br2" timeOffset="78951.6">29397 15320 2994 0,'7'-8'0'0,"-3"-1"0"0,1 4 0 15,-1 1 0-15,-4 4 0 0,0 0 0 0,0 6 0 0,-9 11 0 0,-5 7 0 0,-2 4 0 0,-3 3 147 0,2 6 491 0,0-1-486 0,2 2-152 0,1 1 0 0,4 2 0 0,4-3 0 0,3 1 0 0,3-4 0 0,3 0 0 16,11-5 0-16,5-1 0 0,4-14-158 0,5-6-96 16,0-5 147-16,3-4-253 0,3 0 187 15,-7-13-56-15,4-7 96 16,-5-3-199-16,-3-1 147 0,-2 4 73 0,-2-2 27 0,-6 5 76 16,-6 1 0-16,-1 5-29 0,-4 2 451 0,-2 5-226 15,0-1-122-15,0 5-47 0,0 0 574 0,-2 0-294 16,-1 3-148-16,-3 11 178 0,2 1-195 15,1 3-133-15,2 3 0 0,-2 1 0 32,3 0 0-32,0-1 0 0,3 3 0 0,5-6 0 0,4-4 0 0,2-2 0 47,-1-5 0-47,4-1 0 0,1-5 0 0,-2-1 0 0,-3-2 0 0,-2-10 0 0,-2-6 0 0,-4 0-55 0,-4-4-26 0,-1 3 32 15,0-1-17-15,-6-1 70 16,-9 3-24-16,-3 3-16 0,-2-2-25 0,-2 6 314 0,0 1-142 0,-4 4-111 15,4 0 0-15,0 3 0 0,3-1 0 0,2 3-36 16,5 1-161-16,6 0 101 31,3 0 55-31,3 8-1011 0,0 2 497 0</inkml:trace>
  <inkml:trace contextRef="#ctx0" brushRef="#br2" timeOffset="81293.08">26311 12647 426 0,'-1'0'0'0,"-4"0"0"0,4-1 0 0,-2 1 0 0,1 0 0 0,-1-2 0 0,1-1 0 0,1 3 46 0,-1-1-8 16,-1 1 0-16,2-1-20 0,-1 1 20 0,1-2-1 16,0-1 10-16,1 3 9 0,0 0-18 15,-1 0-1-15,1 0 37 0,0 0-37 0,0-2 10 0,0 2 15 16,0 0-24-16,0 0 0 0,0 0-1 0,0 0-22 16,0 0 32-16,0 0-9 0,0 0-1 0,0 0 20 15,0 2-19-15,0 1 9 0,0 4-10 0,0 0-16 16,0 1 17-16,0 4 0 0,0-3-15 0,0 4 24 15,0 0-10-15,0 0-5 0,0 4 4 0,0 0-2 16,0 1 2-16,0 3-27 16,-2-1 26-16,0 1-1 0,1-1 1 0,1 3-57 0,-2-1 26 15,1 5 2-15,-2-3 24 16,3-2-75-16,-3 4 35 0,2-4-10 0,1 2-20 0,-2 3 26 16,2-6-2-16,0-1-7 0,-1-1 1 15,1-1 21-15,0-1 6 0,0 1-18 0,0-5 14 0,0 1-8 16,0-4 6-16,0 0-31 15,0-1 0-15,0 1 25 0,0-3 4 0,0 0-32 0,0-1 0 0,0 0 25 16,0-1-11-16,-1 5 9 0,1-3 2 0,-2 3 38 16,1-1-37-16,-1 3-2 15,1-3 1-15,-1 6 37 0,1-4-36 0,-1 1 0 16,-1 0 0-16,2 2 33 0,-1 1 0 0,2-1-22 16,-2 0-5-16,-1-1 27 0,2 0-24 0,1 0 6 15,-2 0-8-15,2 2 6 16,-1-1-2-16,1-2-8 0,0 0 8 0,-2 2-1 0,2-2 1 0,-2 1-5 15,1-1 2-15,1 0 2 16,-3-2 0-16,3 1-9 0,0-1 7 0,0 2 1 0,0-3 0 0,0-1-21 31,0 1 19-31,0-1 1 0,0 2-14 0,0-4 13 0,0 3-1 0,0-2 1 16,0-2-34-16,0 2 32 0,0 0-2 0,0-2-42 16,0 0-1-16,0-3 42 15,0 2-4-15,0-1-45 0,0 0 38 0,0-1 7 16,0-2-9-1,0 0-31-15,0 0-7 0,0 0 41 0,0 0 35 0,0 0-38 0,0 0-5 0,0 0 44 16,0 0 0-16,0 0-37 0,0 0-3 0,0 0 33 0,0 0 3 0,0 0-29 16,0-2 10-16,0 2 14 15,0-3-13-15,0 3-5 0,0 0 13 0,0-3 23 16,0 2-27-16,0-2-5 0,0 1 7 0,0-3-5 16,0 0 1-16,0-2-46 0,0 0 43 0,0-1 1 31,0-2-1-31,0-1-28 0,0-2 0 0,0-1 26 15,0-1-3-15,0 0-10 0,0-7 6 0,0 2 4 0,0-1-6 0,3-2 28 16,-2-4-28-16,3-2 4 0,-3-5 23 0,2 3 2 16,2-5-22-16,-3 0 47 0,2 1-44 0,-1-8-2 15,2 8 8-15,-2-3 24 0,-1 2-24 0,1-1-3 16,3 4 6-16,-3-8-24 0,0 13 21 0,0 1-1 16,-2-1 3-16,0 6-15 0,-1-2 11 15,2 0 1-15,-2 7-2 0,0-1 1 16,0 0-2-16,0 0 3 0,0 4-2 0,0-6 0 0,0 6-2 0,0-2 11 15,0 1-9 17,0 1 0-32,0-2 1 0,0-2 26 0,0 4-26 0,0 1 1 0,0-1 3 0,1-1 30 15,-1 3 2-15,3-3-29 16,-1 6 33-16,-1-2-30 0,1 1-4 0,-2 0-11 0,1 3 15 0,-1-2 5 16,2 2-6-16,-2 1-1 0,0 1 2 0,0 0-1 15,0 0 4-15,0-2-13 0,0 4 10 0,0 1-2 31,0-1 1-31,0 1-22 0,0 1 21 0,0-1-2 32,0 1-5-32,0 1 4 0,0 0 1 0,0 0-7 0,0 0 8 0,0 0 0 0,0 0 0 0,0 0-26 0,0 0 24 0,0 0-2 15,0 0 2-15,0 0 12 16,0 0-13-16,0 1-1 0,0 2 1 0,0 2 69 0,0 2-32 16,0 0 5-16,0 1 5 0,0 1 4 15,0 2-40-15,0 2 40 0,0-1-37 0,0 5 15 0,0 0-13 0,0 3 35 16,0 1-31-16,0 2 10 0,0 3-2 0,0 1-11 15,0 1 6-15,0 2 2 0,0 6-2 0,0-2-46 0,-2 9 51 0,1-8-9 32,-1 1-43-32,2 0-2 0,-1 0 43 0,-1 0-27 0,-1 4 5 0,3-9 13 15,-1-2 5-15,-1 1-51 0,1-3 0 0,1-2 36 32,-1 8 10-32,0-12-35 0,-1 0 0 0,0-2 18 0,1 1 8 0,-1-1-20 0,1 1 17 0,-2-4-5 31,0 0-40-31,2-1 42 0,-1-2 0 0,1 2-41 0,0 1-3 0,1-4 40 15,-2-2 1-15,2 0-30 16,0-1 27-16,0 1-4 0,0 2 2 0,0-4 22 0,0 1-22 0,-1 0-6 0,1 0 4 0,0 0 33 16,0 5-4-16,-2-4-27 15,2-1 30-15,0 1 2 0,-1 0-28 0,1-1 7 16,0 0-6-16,0-3 7 0,0 1-4 0,0-2-12 16,0 1 13-16,0-3 4 15,0 0-5-15,0-1-32 0,0-2 0 0,0 0 27 16,0 0 3-16,0 0-29 0,0 0 18 0,0 0 7 0,0 0-123 0,-2-4 59 15,2-3 23-15,-1 3-282 16,-1-3 150-16,-1 0 73 0</inkml:trace>
  <inkml:trace contextRef="#ctx0" brushRef="#br0" timeOffset="94032.99">27978 11703 594 0,'10'-14'0'0,"-3"3"0"0,4 1 0 0,-1 2 0 0,1-2 0 0,-1 4 129 15,-2 0-46-15,-1 1 1 0,-1 2-46 0,-1 1 187 16,0 0-84-16,-5 2-56 0,1 0 0 0,-1 0-4 16,0 0 1-16,0 0-44 0,-4 4 142 0,-12 5-75 15,-4 6-34-15,-4 4 86 0,-11 5-60 16,-1 6-29-16,-7 4 9 0,-3 5 8 0,-5 1 0 0,-5 7-47 15,-8 4 0-15,-13 11-30 0,-20 13 9 0,4 1 21 16,-11 2 0-16,2-2-38 16,2-4 1-16,8-8 37 0,-1 0-107 0,32-21 48 15,10-5 19-15,10-3 13 0,7-5-1 0,4 1 13 47,-3-1-34-31,15-9 87-16,-2-4-34 0,6-5-1 0,1 1-32 0,-1-4 41 0,-1 2 8 0,7-5-25 0,-3-2-13 0,2 0 5 0,0-1 12 0,3-2-8 0,-2 2-30 0,2-3 37 62,2 0-4-62,-1 0-114 0,2 0 53 0,-3 0 23 0,4 0-5 0,0 0-85 0,1 0 52 0,-1 0 17 0,1 0-1 0,-1 0-85 0,2 0 54 0,0 0 9 0,0 0 0 0,0 0-129 78,0 0 74-78,0 0 17 0,0 0-78 0,0 0 64 0,5 0 32 0,0-3-291 0,4 2 161 0,0-2 72 0,4-1 50 0,-1 0-339 0</inkml:trace>
  <inkml:trace contextRef="#ctx0" brushRef="#br0" timeOffset="94487.04">27359 12039 920 0,'0'-7'0'0,"0"1"0"15,2-3 0-15,-2 0 0 0,0 4 0 0,1-1 0 0,2 0 0 0,-1 0 0 0,-2 3 144 0,4 0-42 0,-4-1 91 16,1 2-76-16,1 2-38 0,-1 0 0 0,-1 0 82 16,0 6-49-16,0 6-41 0,0 5 0 0,-3 5 38 15,-10 4-34-15,0 3 0 0,-4 5-24 0,-1-3 64 16,0 3-37-16,-2-4-1 15,1 2 60-15,0-5-48 0,0 5 10 0,4-8-58 16,3-3 89-16,4-3-44 0,5-3-1 0,3-4 63 0,0-2-43 16,11-7-37-16,18-2 0 0,10-3 65 0,12-14-46 15,10-4-61-15,14-7-26 0,4-3 0 16,9-2 0-16,7-4 0 0,5 0-594 0,7 0 300 16,-21 9 125-16,-8 5 94 0</inkml:trace>
  <inkml:trace contextRef="#ctx0" brushRef="#br0" timeOffset="95858.16">24116 12772 578 0,'-6'0'0'0,"1"0"0"0,-1 0 0 0,2 0 0 0,0 0 0 0,-1 0 0 0,0-1 106 0,3 1-38 15,2 0-1-15,-2 0-28 0,2-3 187 16,0-5-94-16,2-2-36 0,16-7 72 0,6-7-64 16,11-6-33-16,9-10 29 0,9-6-31 0,14-10 10 15,-5 4-41-15,3-5-24 0,4 0 24 0,-3-1 1 16,5-4 9-16,-18 12-77 0,-7 6 34 0,-1 6 0 16,-9 4 34-16,-10 12-37 0,-1 3 10 0,-16 14 27 15,-5 5-70-15,-4 0 29 0,0 7-3 0,0 10-10 16,0 5-7-16,-2 5 37 15,-8 7-13-15,-3 5 102 0,-5 4-44 0,0 1 0 0,-4 4-37 0,6-9 16 16,1-1-13-16,2-2-4 16,1-1 13-16,-1-4-12 0,1 3 19 0,8-12-14 15,3-4-43-15,1-3 0 0,0-7 47 0,4-4-69 32,9 1 34-32,7-5-6 0,4-12 18 0,7-8-33 0,3-5 29 0,5-7 8 0,6-2-10 0,-4 2-15 15,0-4 18-15,4 5 2 0,-5 1-8 0,3 2 22 16,0 1-17-16,-10 13 1 0,-9 6 75 0,-5 5-35 15,-6 3 7 1,-7 8 6-16,-2 11-34 0,-4 6 0 0,-3 3-6 0,-9 4 65 16,-3-3-29-16,-1 3 0 0,-1 2-13 0,0-9-52 0,7 0 0 15,1-4 45-15,4 0-6 0,3-7-114 16,2 3 57-16,0-11 17 0,13-5-57 0,9-1 32 16,7 0 0-16,7-14 1 0,6-3 1 0,-1-4 16 15,3 1 15-15,-5 0 21 16,-2 3 0-16,0 2-40 0,-12 4 11 0,-6 8 179 0,-5 0-84 0,-6 3-36 15,-3 0 1-15,-2 8 75 32,-3 7-55-32,0 3-6 0,-4 5 60 0,-7-1-36 0,-1 3-24 0,0 0-48 15,4 1 23-15,-1-6 1 0,5 2-1 0,4-2-129 16,0-1 65-16,10-2 42 16,9-7-10-1,8-3-236-15,10-6 122 0,3-1 42 0,4 0 37 0,5 0-132 0,-8-3 76 0,-1 0 7 0,-2 3 79 0,-4 0-20 0,-5 0-14 0,2 2 66 16,-13 8-29-16,-4 2-8 15,-4 3-30-15,-1 2 258 0,-2-1-118 0,1 4-40 16,-3-7-35-16,0 3 162 16,-2-2-86-16,4-1-16 0,0 0-31 0,0 2-154 0,-2-5 59 0,2-3 26 15,-1 2-556-15,1-1 276 0,0 1 144 0,-2 0-739 16,-1-2 427-16,0 0 210 16,-4-2 104-16</inkml:trace>
  <inkml:trace contextRef="#ctx0" brushRef="#br0" timeOffset="96134.34">25312 12893 2105 0,'-15'-2'0'0,"2"0"0"0,4 2 0 0,0 0 0 0,7 2 0 0,2 5 0 0,0 0 0 0,8 1 0 0,10 1 268 0,8 2-105 0,4-5 34 0,7 0-80 0,8 0-38 15,-2 0-1-15,3-3-215 0,5 1 99 0,-6 0 33 16,1-3 0-16,-2 1-156 0,0 0 100 0,-6 0 50 16,4-2 35-16,-11 0-544 15,-8 0 203-15,-6 0 156 0,-3 0-410 0,-8-2 266 16,0-8 123-16,-6-7-116 0</inkml:trace>
  <inkml:trace contextRef="#ctx0" brushRef="#br0" timeOffset="96287.21">25816 12477 1495 0,'-3'0'0'0,"-1"0"0"0,-1-2 0 0,4 2 0 0,1 0 0 0,0 0 0 0,0 12 595 0,1 2-278 0,4 9-130 0,2 1-78 0,0 4 153 0,0 5-111 0,-1 5-57 0,0 3-211 0,-2 9 87 15,3-2 30-15,-2 0-924 0,-1 2 481 0</inkml:trace>
  <inkml:trace contextRef="#ctx0" brushRef="#br0" timeOffset="97649.74">23460 13855 681 0,'-5'0'0'0,"-4"0"0"0,4 0 0 0,2 0 0 0,0 0 0 0,-1 0 0 0,2 1 0 0,2 5 0 0,0 0 116 0,0 2-38 0,7 3 0 0,1-1 10 0,5 5 0 16,-2-1-38-16,6 1-10 0,-3 4 65 16,4 1-33-16,0 1 0 0,5 4-22 0,0-4 30 15,-1 3 0-15,5-2-40 0,1 2 0 0,3-4 55 16,8 6-17-16,-5-9-10 0,3 0 12 0,3 0-1 16,0-6-39-16,-3 0 13 0,7 1-3 0,-11-3-10 15,2-3 0-15,-4-1-32 0,2 0 0 0,-4-1 32 16,7 1 10-16,-6-3-64 15,-3 1 27-15,4-3 0 0,-2 0-17 0,4 0 0 0,6 0 30 16,-4-4 6-16,2-2-60 16,2-4 26-16,2-2-16 0,-1 0-1 0,8-2-3 0,-9 2 36 15,-3 1-11-15,0-3-35 0,0 5-5 0,-2-3 44 16,5 1-4-16,-11 1-50 0,2 1 22 16,-4 2-1-16,1-1-6 0,-2 2 30 0,4-5-10 0,-8 5 9 15,0-1-1-15,1 2-3 0,-1-5-8 16,1 0 44-16,7-2-41 0,-8 0 5 15,3-1-2-15,-1-2 38 0,1-2-34 0,1 2 0 0,2-5 5 0,-8 1 19 16,2 4-21-16,0-4 0 16,-4 2 8-16,4 3-7 0,1-7 3 0,-8 6-1 15,3-2-1-15,0 4 0 0,2-1 0 16,-1-1 12-16,3-2-12 0,-1 2 1 0,2 0-1 0,0 0-8 47,1 0 8-47,2-6 1 0,-4 6-1 0,0-2-31 0,0-1 0 0,0-3 28 0,-2 3-35 0,6-5-3 0,-8 5 35 0,-3 0-3 15,3-2-30-15,-3 3 26 0,0 0 4 0,1-4-19 0,-1 6 16 16,-3-2-6-16,0 3 4 0,2-2 35 16,-2 0 0-16,3-1-37 0,-3 3 3 0,-3 2 33 15,5-5 0-15,-4 4-24 0,3 1-32 0,2-5 30 16,-6 5 0-16,4 1-28 0,-4 1 0 0,1 1 30 16,-1-2-1-16,3 2-64 0,-3 2 31 0,0 2-8 15,-2 0 33-15,1 1-59 0,0 0 26 0,-1 0-20 16,-3 1 43-16,-1 3 25 0,0 0 0 15,-2 0-36-15,0 0 48 0,0 0-7 16,0 0-31-16,0 0 6 0,0 0 39 0,0 0 4 16,0 0-43-16,0 0 20 0,0 3-16 0,0-3 12 15,-2 4-10-15,2-3-125 32,-2 3 61-32,1-2 26 0,1 1 3 0,-2-1-268 46,0 1 138-46,2-1 63 0,-1-1-200 0,-1 1 152 0</inkml:trace>
  <inkml:trace contextRef="#ctx0" brushRef="#br0" timeOffset="98008.34">25862 13387 323 0,'0'0'0'0,"0"0"0"0,1 0 0 0,1 0 0 0,-1 0 0 0,2 0 0 0,-2 0 156 0,1 0-58 0,0 0-29 0,-1 0 213 0,1 0-112 0,-2 0-70 16,0 0-30-16,0 0 17 0,0 0-1 0,0 0-46 15,-8 0-19-15,-6 0-9 0,-7 0 28 16,-4 6 0-16,-6 3-57 0,-6 5 38 0,-1-1-9 16,-2 0-6-16,-2 4 34 0,-3-2 0 15,4 0 0-15,-1 1-45 0,10-5 1 16,7 0 0-16,3-2 2 0,8-3-62 0,3-1 33 0,3-1 5 16,8-3-311-16,0 1 166 15,5-2 69-15,11 0 47 0,4 0-433 0,5 0 240 0,-2-7 128 16,0-6 41-16</inkml:trace>
  <inkml:trace contextRef="#ctx0" brushRef="#br0" timeOffset="98170.31">25766 13447 684 0,'6'0'0'0,"-1"0"0"0,0-3 0 0,1-1 0 0,0 4 0 0,0 0 0 0,-2 0 242 0,3 0-100 47,2 4-52-47,1 5 448 0,-2 2-255 0,0 4-121 0,4 2-61 0,-5 3 124 0,2 1-92 0,0 2-37 0,-2 2-122 0,-2-1 32 0,-2 3 1 0,1 3 33 31,-2-2-673-31,5 4 347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08:25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14964 12450 1799 0,'-2'-7'0'0,"0"3"0"15,2-2 0-15,-1-1 0 0,0 2 0 0,-1-2 0 0,2 3 0 0,-2-1 195 0,2 2-77 0,0-2-41 0,0 2 9 16,0 0 28-16,0-2-37 0,0 4 1 0,0-1-37 0,5-1 130 15,3-2-55-15,2 3-42 0,0 2 75 0,2-2-53 16,5-1-28-16,-2 3 79 0,3 0-43 16,1 0-36-16,3 0-1 0,0 0 48 15,2 0-36-15,-1 0-1 0,6-2-64 0,-6 2-14 0,2 0 0 0,3-2 0 16,-5 0 0-16,1 1 0 0,6-2 0 0,-7 0 0 16,0 1 0-16,1-1 0 15,-2 0 0-15,-1 2 0 0,4-1 0 0,-5 1 0 16,-2 1 0-16,0 0 0 15,-1 0 0-15,-1 0 0 0,7 0 0 0,-10 0 0 0,4 1 0 0,-1 2 0 16,2 3 0-16,3-1 0 16,-3-1 0-16,2 2 0 0,1-1 0 0,4-3 0 15,1 3 0-15,5 0 0 0,-1-5 0 0,1 3 0 0,2 0 0 16,0 0 0-16,1-2 0 0,6 1 0 0,-9-2 0 16,1 5 0-16,-3-4 0 0,2 1 0 15,-1 2 0-15,4-1 0 0,-7-1 0 0,-1 1 0 16,0-2 0-16,2 2 0 0,-2-3 0 0,8 1 0 15,-4-1 0-15,0 0 0 0,1 0 0 0,1 0 0 16,3 0 0-16,3 0 0 0,-3 0 0 0,-3 0 0 16,4-1 0-16,0-2 0 0,0-1 0 0,6 2 0 15,-9 0 0-15,1 1 0 0,1-1 0 16,3 0 0-16,0 0 0 16,5 1 0-16,-5-4 0 0,0 3 0 0,1-1 0 0,2-1 0 15,1 1 0-15,6-2 0 0,-8 0 0 16,3 1 0-16,-1 1 0 0,3-1 0 0,-1 1 0 0,5 1 0 15,-8 1 0-15,1-1 0 16,-3 2 0-16,2 0 0 0,0-1 0 0,6-1 0 16,-6 0 0-1,-2-2 0-15,1 1 0 0,4-2 0 0,-2 1 0 0,9-2 0 0,-10 3 0 0,0-2 0 16,0-1 0-16,-2 4 0 0,8-3 0 0,-13 2 0 16,-3 1 0-16,1 1 0 0,-3-1 0 0,-2 2 0 15,4 0 0-15,-12 0 0 0,1 0 0 16,-2 0 0-16,-2 0 0 0,0 0 0 0,-1 0 0 0,-5 0 0 15,1 0 0-15,-2 0 0 0,1 0 0 0,-3 0 0 16,1 0 0-16,-4 0 0 16,0 0 0-16,-1 0 0 0,-1 0 0 0,-1 0 0 31,1 0 0-31,-2 0 0 0,0 0 0 0,0 0 0 0,0 0 0 0,0 0 0 0,0 0 0 0,-5 0 0 31,-5 0 0-31,-1 2-293 0,-6 1-311 0</inkml:trace>
  <inkml:trace contextRef="#ctx0" brushRef="#br0" timeOffset="2008.34">15060 6162 1208 0,'0'-8'0'0,"0"-1"0"0,0 5 0 0,0 0 0 0,0 4 0 0,0 0 427 15,3 1-195-15,4 15-96 0,2 11-50 16,2 7 406-16,-2 7-231 0,3 4-112 0,-2 7-55 0,0 6 140 31,-2 5-97-15,3 12-40-16,-6-5-40 0,2-2-19 0,-3-3 1 0,-1-5-102 0,0-5 51 0,-1 2 35 0,-1-19-10 0,1-8-428 16,-2-4 226-16,0-4 114 0,0-6 57 0,3-2-759 15,-3-12 375 1,8 0 180-16,-2-2 91 0,2-8-408 0</inkml:trace>
  <inkml:trace contextRef="#ctx0" brushRef="#br0" timeOffset="2178.19">15378 6740 2409 0,'2'0'0'0,"1"-3"-1"16,-2 3-2-16,2 0-1 0,1 0 1 0,-1 5 0 0,-2 6 0 0,2 6 462 0,-2 3-213 0,-1 2 74 15,1 7-133-15,-1 0-81 0,0-1-35 0,0 3-148 0,0-1 58 0,0-3 28 16,2 0 8-16,-1-7-527 0,1-3 274 0,0-5 137 15,0-5 67-15,0-5-654 0,-1-2 358 16,1-1 34-16,-1-17-279 0,2-9 268 16,-3-6 133-16</inkml:trace>
  <inkml:trace contextRef="#ctx0" brushRef="#br0" timeOffset="2610.59">15484 6459 1698 0,'5'-5'0'0,"-4"3"0"0,4 2 0 0,-1 0 0 0,0 0 0 0,0 2 0 0,-1 9 314 0,2 8-142 0,-2 3-68 0,2 6 0 15,-2 3-34-15,4 4 1 0,-5 5-24 0,3-2-295 16,-2 1 143-16,2 1 71 0,-3-3 36 0,1-2-485 31,-2 3 261-31,-1-13 120 0,0-5-291 0,0-3 186 0,0-5 51 0,0-3 108 16,0-3 1-16,0-5 10 0,0-1 0 0,0 0 264 16,0 0-132-16,0-4-66 0,0 4-43 0,2-3 211 15,2 3-102-15,2-2-64 0,-1 2 56 0,2 0 458 16,1 0-242-16,-1 0-138 0,1 0 158 0,-2 2-142 47,1 4-73-47,1 0-47 0,-1-3-24 0,-1 2 1 0,-1-1-1 0,0-1-238 0,0 1 119 0,0-1 70 0,-2-1 19 0,1-2-115 15,-1 0 73-15,2 0 36 16,-2 0-3-16,4-5-160 0,-1-3 28 16,-1 0 190-16,2-1-58 0,0-1 1 0,2 2-69 0,3-1 330 15,-3 1-132-15,2 2-70 0,0 0-14 0,-2 3 226 0,3 0-103 16,-1 1-60-16,-1 2-26 0,-1 0 49 0,-1 0-46 15,0 8-1-15,-2 3 68 0,2 0-48 0,-5 3-101 0,0 0-2 16,-2 1 0-16,1-2 0 16,1 0 0-16,0 0 0 0,2-2 0 0,-3-4 0 0,2-3 0 0,1 0-350 15,1-3 160-15,0 1 104 16,1 1 10-16,-1-3-676 16,-2 0 358-16,1 0 178 0,-2 0-324 0</inkml:trace>
  <inkml:trace contextRef="#ctx0" brushRef="#br0" timeOffset="2919.4">14658 7159 1305 0,'-20'0'0'0,"1"6"0"0,1 6 0 15,6 1 0-15,5 7 0 0,4 0 653 0,1 8-308 0,2 3-154 16,0 4 354-16,17 1-259 0,-1-1-125 0,7-1-68 0,5 3-29 0,3-5 1 16,5 2-20-16,-3-13-480 0,2-3 236 0,0-2 118 62,-2-4 59-62,-1-5-822 0,3 0 430 0</inkml:trace>
  <inkml:trace contextRef="#ctx0" brushRef="#br0" timeOffset="3108.24">14915 7258 2140 0,'0'-8'0'0,"0"4"0"0,0-1 0 0,0 2 0 0,0 0 0 0,0 3 0 0,0 0 336 0,9 0-150 0,3 3-75 0,0 9 122 0,4 3-89 0,-1-1-59 0,2 3-109 15,0 4 29-15,-4-1 1 0,1 3 31 0,-1 3-314 0,-6-4 152 0,-4 2 81 16,-3 1 40-16,0-1-156 0,-3-3 98 0,-9 5 33 16,-10-11-86-16,-1-1 14 0,-4-4 42 0,-4-4-143 15,1-2 82-15,-2-3 33 0,5-1 9 0,7-11-95 16,1-6 68-16,10-5 35 0,5-7-1 0,4-4-339 16,0 0 191-16</inkml:trace>
  <inkml:trace contextRef="#ctx0" brushRef="#br0" timeOffset="3256.42">15080 7169 1379 0,'13'-6'0'0,"-7"6"0"0,2 0 0 0,-3 0 0 0,-4 6 0 0,-1 7 0 0,0 5 439 0,0 3-206 0,0 2-98 31,0 3-49-31,-1 0 527 0,0 3-288 0,-2 3-136 0,3-3-15 0,0-2-69 16,0-1-34-16,7-4-418 0,2 0 191 0,5-1 106 16,-2-6 38-16,2-3-697 0,1-4 373 0,0-4 186 15,-1-1 94-15,0-2-485 0</inkml:trace>
  <inkml:trace contextRef="#ctx0" brushRef="#br0" timeOffset="3418.02">15378 7403 2575 0,'0'0'0'0,"0"0"0"0,0 0 0 0,0 0 0 0,0 0 0 0,-2 4 0 0,0 2 0 0,-3 1 0 0,0 2 0 0,-1 5 320 0,-1 1-142 0,0 2-169 15,-2 3 10-15,1 1 18 0,-2-1-1 0,1 0-447 16,0-5 224-16,2 2 111 0,-2-2 66 0,3-7-673 31,3-1 354-31,0-7 177 0</inkml:trace>
  <inkml:trace contextRef="#ctx0" brushRef="#br0" timeOffset="3555.38">15425 7265 2412 0,'1'-5'0'16,"3"3"0"-16,-1 0 0 0,2 2 0 0,-1-3 0 0,1 3 0 0,1 0 0 0,0 3 429 0,3 3-196 0,1 6-50 0,1-1-63 15,1 4-47-15,1 3 0 0,-2-2-598 16,2 4 281-16,1 0 149 0,-1-4 62 0,-2 2-841 0,0-2 440 16</inkml:trace>
  <inkml:trace contextRef="#ctx0" brushRef="#br0" timeOffset="3747.55">15705 7166 1332 0,'0'-3'0'0,"0"3"0"0,0-4 0 0,0 4 0 0,-3 0 0 0,0 0 0 0,-2 12 421 0,2 7-193 0,-5 3 475 16,1 7-339-16,-1 8-163 16,-2 4-82-16,-3 6 22 0,0 5-52 0,-2 5-17 15,-1-3-9-15,1-4-295 0,0-1 134 0,-2-6 67 16,3-7 34-16,-1 2-574 0,5-17 299 0,2-5 154 16,2-5-343-16,0-8 232 0,3-3-9 0</inkml:trace>
  <inkml:trace contextRef="#ctx0" brushRef="#br0" timeOffset="4118.1">15758 7299 1720 0,'0'-14'0'0,"2"0"0"0,3 3 0 0,4 1 0 0,0 1 0 0,2 3 0 0,3 1 0 0,3 5 582 0,2 0-274 0,3 0-135 16,1 5-61-16,-3 8 120 0,0 1-98 0,-2 6-50 15,-3 4-102-15,-7 3 27 16,0 6 9-16,-8-1-50 0,0 2 34 0,-4 0 0 16,-12 0 34-16,-3 2 35 0,-4 5 10 0,-5-11-46 15,-2-1 1-15,-1-3-34 0,1-6 0 0,1-4 5 16,-1-1 30-16,10-10-532 0,3-5 246 0,4 0 103 16,7-8-698-16,4-16 404 0,2-8 193 0</inkml:trace>
  <inkml:trace contextRef="#ctx0" brushRef="#br0" timeOffset="4270.12">15967 7321 1480 0,'7'-4'0'0,"0"-2"0"0,2 2 0 0,1 3 0 0,-2-2 0 0,2 3 0 0,-2 0 0 0,3 0 0 0,0 0 0 0,2 0 0 0,-2 0 0 0,2 0 0 0,2 3 0 0,0-3 0 0,1 5 0 0,2-3 0 0,-1 3 0 0,-4-2 0 0,0 0 0 0,0-3 0 0,0 1 0 0</inkml:trace>
  <inkml:trace contextRef="#ctx0" brushRef="#br0" timeOffset="4473.92">16177 7211 1492 0,'-3'1'0'0,"-2"1"0"0,2 1 0 0,3-1 0 0,-4 0 0 0,4 1 299 0,4 2-132 16,6-2-66-16,4 3 349 46,8-3-212-46,1 2-101 0,2-1-51 0,3 4 7 0,-3-1-29 0,5 2 9 0,-5-1-37 0,-4 4-109 0,-2 0 54 0,-7 1 27 0,-4 5-123 0,-6 5 84 16,-2-2 28-16,-10 4 0 0,-11 1 0 0,-7 0 38 31,-5 4-25-15,-1-6-64-16,-2 0 9 0,0-3 26 0,1-3-14 0,6-2-423 0,-2-1 201 0,12-10 116 0,6-3 48 0,8-2-248 0,5-2 152 0</inkml:trace>
  <inkml:trace contextRef="#ctx0" brushRef="#br0" timeOffset="4662.22">16495 7258 2069 0,'0'0'0'0,"0"0"0"0,-1 0 0 0,-1 0 0 0,-1 0 0 0,-2 7 0 0,-1 10 0 0,1 3 645 16,-1 3-304-16,2 9-153 0,2 3-77 0,1 1-10 16,1 6-25-16,0-10-8 15,0 2-32-15,10-5-151 0,1-4 75 0,0-4 38 0,5-3-506 16,-4-9 266-16,2-4 140 0,-1-5-553 0,2 0 235 0,-1-8 200 15,3-9 42-15,-4-2-390 16</inkml:trace>
  <inkml:trace contextRef="#ctx0" brushRef="#br0" timeOffset="4917.97">16729 7324 1236 0,'0'0'0'0,"-3"-3"0"0,0 3 0 0,-4 0 0 0,0 0 0 0,1 3 0 0,-2 10 669 0,1 7-317 0,1 0-158 0,0 3-79 0,3 5 347 16,1 1-218-16,2-2-104 0,0 0-52 0,8-2-17 15,6-4-36-15,2 0 10 0,1-8-143 0,3-5 67 16,1-8 33 0,0 0-305-16,-1 0 170 0,3-8 93 0,-5-8 33 0,-1-2-339 0,-4-3 177 0,-4-3-6 15,-2 2 75-15,-2-2 4 0,-5 1 35 0,0 2-1 16,-1 1 27-16,-10 1 102 16,-2 1-51-16,-5-2-34 0,-1 8 199 0,-2 3-108 15,-3 4-54-15,1 4 89 0,-1 1-63 0,-2 0 4 0,5 1-26 0,4 11-44 16,2 2 34-16,2 1 43 15,2 2-34-15,5-1-436 0,4 1 207 0,2-2 93 16,0 0 55-16,7-2-592 0</inkml:trace>
  <inkml:trace contextRef="#ctx0" brushRef="#br0" timeOffset="5064.14">17024 7449 1635 0,'4'5'0'0,"-1"2"0"0,0 2 0 0,-1 2 0 0,-2-2 0 0,0 3 413 16,0 3-189-16,-2 4 180 0,-4 1-175 15,-5 1-101 17,-5 1-47-32,2 2-16 0,-4 0 0 0,0 0-30 0,-2 2 10 0,2-9-604 0,5 0 298 0,0-6 148 0,3-1 74 0</inkml:trace>
  <inkml:trace contextRef="#ctx0" brushRef="#br0" timeOffset="5339.16">17165 7422 1910 0,'0'5'0'0,"0"1"0"0,0 2 0 0,0 0 0 0,0 4 0 0,0 0 353 0,0 1-163 16,0 0-78-16,0 0 110 0,6-1-93 0,3 0-47 15,2-1-14-15,3-2 23 0,-1-5-29 0,5 0-1 16,-2-4-27-16,3 0-264 0,1-3 141 0,-6-10 57 16,1-2-279-16,-4-1 174 15,-3-2 85-15,-3 0-143 0,-3-5 60 0,-2 5 62 16,0 0-30-16,-10 2 151 0,-4 0-41 0,-5 3-9 15,-1 3-34-15,1 3 96 0,-4 4-48 0,-2 3-24 16,2 0 1-16,-1 0 44 0,6 3 6 0,1 4-28 16,4 4-243-16,4 0 108 31,4 0 68-31,1 2-538 0,4-6 283 0</inkml:trace>
  <inkml:trace contextRef="#ctx0" brushRef="#br0" timeOffset="5480.02">17535 7241 1990 0,'21'-5'0'0,"2"-1"0"0,-1 5 0 0,3 1 0 0,-6 0 0 0,-2 7 0 0,-1 10 0 0,-1 1 851 0,-2 6-408 0,0 5-194 0,-5-2-112 0,-3 5 124 16,-5 5-261-16,0 3 0 0,-13 2 0 31,-7 9 0-31,-9-9 0 0,-6 2 0 0,-4-1-583 0,-7-1 216 0,-3-1 202 0</inkml:trace>
  <inkml:trace contextRef="#ctx0" brushRef="#br0" timeOffset="6120.56">17883 6085 1223 0,'-1'-10'0'0,"-1"2"0"0,-1-4 0 0,1 3 0 0,1-1 149 0,-1-5-46 0,2 1-38 16,0-1 54-16,0-2-40 0,0-1-1 31,0-2-40-31,0-2-18 16,0-1 17-16,0 2 1 0,2 0-1 0,-2-1-89 0,0 2 45 0,0-4 9 0,0 7-56 0,-5 5 45 16,-6 0 1-16,2 7 134 0,-4 2-46 0,-2 3-7 31,1 3-44-31,-2 14 55 15,0 10-29-15,3 9-16 0,0 11-16 0,0 12 266 0,9 4-130 0,1 7-61 0,1 8-30 0,2 3 118 0,0 7-75 0,0 11-27 16,3-11-213-16,5 0 82 16,1-4 43-16,-2-5 0 0,-3-9-427 0,1 5 240 0,-5-24 108 15,0-8-239-15,-1-6 160 0,-7-7 24 0,-6-8 60 0,-2-3-271 16,-2-17 161-16,-1-2 75 16,-3-13 38-16,0-8-231 15,-1-8 134-15</inkml:trace>
  <inkml:trace contextRef="#ctx0" brushRef="#br0" timeOffset="6257.52">17314 6372 1564 0,'-7'-12'0'0,"-1"2"0"0,4 6 0 0,4 0 0 0,0 3 0 16,10-1 0-16,10-1 0 0,7 2 676 0,5 0-323 0,7-1-159 0,4 2-61 0,3 0-48 0,5 0-24 31,6 0 9-31,-4 0-267 0,0 7 117 0,-2 3 59 0,-2-2 29 0,-5 5-731 0,5-4 379 0</inkml:trace>
  <inkml:trace contextRef="#ctx0" brushRef="#br0" timeOffset="6432.34">18030 6257 2265 0,'-13'-1'0'0,"-1"1"0"0,-4 0 0 0,8 0 0 0,-1 2 0 0,-1 9 0 0,1 7 0 0,3-1 0 0,-1 7 698 0,6 0-335 0,1 3-162 0,2 5 35 0,0-1-100 0,5 3-104 16,5 4-32-16,5-7-371 0,2-2 141 0,0 0 133 0,3-4 68 0,0-3-425 47,1 0 256-47,-4-10 112 0</inkml:trace>
  <inkml:trace contextRef="#ctx0" brushRef="#br0" timeOffset="6631.45">18151 6384 2347 0,'0'-12'0'0,"0"3"0"16,0 3 0-16,0 1 0 0,6 2 0 0,2 3 0 0,6 0 0 0,-1 0 384 0,4 0-174 0,0 8-86 0,0 5 104 0,1 4-95 0,0 0-39 15,-5 3-33-15,-1 3-246 16,-6 0 111-16,-1-2 56 16,-4 5 28-16,-1-2-223 0,0-2 121 0,-7 0 64 31,-8-4-80-31,-6 0 73 0,-3-5 15 0,-4 1-116 0,0-5-183 0,0-4 143 0,2-4 55 0,2-1-256 31,4 0 169-15,3-13 76-16,8-7 52 0</inkml:trace>
  <inkml:trace contextRef="#ctx0" brushRef="#br0" timeOffset="6771.3">18388 6246 1888 0,'0'0'0'0,"0"0"0"0,0 3 0 0,0 1 0 0,0 3 0 0,0 4 0 0,-5 5 0 0,-6 6 879 0,4 3-425 0,-1 4-209 16,0 1 109-16,3 5-243 31,4 1-111-31,1-3 0 0,0-1 0 0,12-5 0 0,1-1 0 0,7-4 0 0,5 2-197 0,-3-11 101 0,3-2 67 0,-1-6-837 16,1-2 452-16,-1-3 99 15,-2 0 152-15</inkml:trace>
  <inkml:trace contextRef="#ctx0" brushRef="#br0" timeOffset="6927.14">18656 6505 774 0,'0'-8'0'0,"3"1"0"0,-3 3 0 0,1-1 0 0,-1-1 0 0,0 6 788 0,0 0-375 0,0 0-188 15,0 4 426-15,-1 8-307 0,-5 3-143 0,-2 6-71 16,-1 1-47-16,-2 0 1 0,-2 3-47 0,4 0-302 15,-5 0 160-15,4-1 66 16,0-2 39-16,-1-3-600 0,3-2 319 0,-1-3 159 0,2 1 89 0,1-8-810 16</inkml:trace>
  <inkml:trace contextRef="#ctx0" brushRef="#br0" timeOffset="7075.45">18672 6375 1933 0,'0'-3'0'0,"0"1"0"0,1-3 0 0,1 3-3 0,3-1-1 0,0 3 507 0,2 0-241 0,2 0 412 0,2 0-322 0,3 0-159 16,2 5-172-16,2 3-21 0,1 1 0 0,0 3 0 16,1 2 0-16,0 0-461 0,-3-4 140 0,4 5 188 15,-6-3 80-15</inkml:trace>
  <inkml:trace contextRef="#ctx0" brushRef="#br0" timeOffset="7260.41">19000 6287 2546 0,'0'0'0'0,"0"-3"0"0,0 2 0 0,-1 1 0 0,1 0 0 0,0 0 0 0,-2 4 489 0,2 10-225 0,-2 7-114 0,-2 7 296 0,-2 4-410 0,-2 8-36 32,-2 2 0-32,-2 6 0 0,-2 4 0 0,-1 5 0 0,-1-3 0 0,-1-6 0 0,3-1-186 0,-2-7 94 0,4-8-767 15,1-3 457 1,3-15 125-16</inkml:trace>
  <inkml:trace contextRef="#ctx0" brushRef="#br0" timeOffset="7470.37">19142 6203 1880 0,'31'-9'0'0,"-7"9"0"0,4 0 0 0,1 4 0 0,-2 10 0 0,-2 9 438 15,1 5-191-15,-10 7-110 0,-2 1-50 0,-6 6 546 0,-5 6-298 0,-3 3-161 16,0 8-174-1,-14-7 0-15,-8 0 0 0,-3-3 0 0,-3 1 0 0,0-8 0 16,-3 3 0-16,4-16-870 0,0-5 406 0,-4-4 249 47</inkml:trace>
  <inkml:trace contextRef="#ctx0" brushRef="#br0" timeOffset="7956.21">19840 6132 1527 0,'-11'-12'0'0,"7"5"0"0,2 3 0 0,2 3 0 0,0 1 0 0,14 0 0 0,5 0 0 0,6 0 559 0,3 0-262 0,3 0-130 15,5 0-65-15,1 0 96 0,8 0-71 0,-6 0-50 16,0 1-332-16,2 3 147 16,-6 1 72-16,-3 2-268 0,0 1 180 0,-12-1 76 0,-7 2 42 0,-5-4-768 15,-6 2 379-15,-2 0 123 0</inkml:trace>
  <inkml:trace contextRef="#ctx0" brushRef="#br0" timeOffset="8104.57">20160 6137 1396 0,'-9'-2'0'0,"0"0"0"0,2 2 0 0,0 0 0 0,1 0 0 0,1 5 0 0,-2 7 0 0,-1 6 0 0,2 5 521 0,-4 4-243 0,-4 8-120 0,-2 7-61 0,-4 5 188 0,-6 10-115 0,0-7-72 0,-2 4-211 0,-2-2 75 15,-1-4 37-15,3-6-509 0,-3 2 283 0,9-17 127 32,3-6 69-32,6-9-290 0,4-8 175 0,8-4-7 0</inkml:trace>
  <inkml:trace contextRef="#ctx0" brushRef="#br0" timeOffset="8258.5">19984 6491 843 0,'9'0'0'0,"-1"-1"0"0,0 1 0 0,-1 0 0 0,4 0 0 0,-5 0 0 0,1 6 919 0,1 6-441 0,-3 5-221 15,0 2-110-15,2 2 632 32,-4 4-377-32,0 1-296 0,-2 2-106 0,1-1 0 0,-1 4 0 0,1-1-254 0,-2-8-51 0,2 2 171 0,0-6 85 0,-2-2-948 15,2-6 512-15,0-3 261 16</inkml:trace>
  <inkml:trace contextRef="#ctx0" brushRef="#br0" timeOffset="8407.37">20194 6512 1234 0,'0'0'0'0,"0"0"0"0,0 2 0 0,2-1 0 0,-2 1 0 0,3 6 0 0,3-1 894 16,-3 5-432-16,1 0-213 0,1 5 251 0,0 2-232 31,0 5-115-31,1 0-448 0,-2-1 161 0,1 0 86 15,0-4 42-15,0-1-864 0,-1-1 446 0,1-4 227 0,-1-7 106 0</inkml:trace>
  <inkml:trace contextRef="#ctx0" brushRef="#br0" timeOffset="8594.21">20336 6341 1310 0,'0'-9'0'0,"0"2"0"0,0-1 0 0,3 0 0 0,2 3 244 31,7 0-104-31,0 1-51 0,5 1 661 0,4-2-356 0,5 2-170 0,4 2-42 0,3 1-72 0,3 0-37 16,2 0 0-16,0 0-668 0,2 0 325 0,-8 4 149 31,-4 1 79-31,-4 2-929 0,-5-2 478 0</inkml:trace>
  <inkml:trace contextRef="#ctx0" brushRef="#br0" timeOffset="8764.4">20683 5980 2102 0,'0'-8'0'0,"0"2"0"0,0-2 0 0,0 4 0 0,0 1 0 0,-1 3 0 0,-2 0 0 0,-2 4 347 0,-5 16-156 0,-4 7-76 0,-4 7 282 0,-6 9-171 0,-2 5-99 0,-4 4-46 0,-2 4-67 0,-4 4-1 0,-9 8 33 0,6-11-415 0,2-2 202 16,3-3 102-16,3-8-301 15,9-8 201-15,2-2 110 16,16-18 41-16,4-11-973 0</inkml:trace>
  <inkml:trace contextRef="#ctx0" brushRef="#br0" timeOffset="8915.16">20527 6414 1603 0,'0'6'0'0,"0"-1"0"0,0 4 0 0,0 2 0 0,0 3 0 0,0 6 0 0,0 4 772 0,0 5-373 0,-1 0-180 0,-1 6-92 0,-1-1 30 15,0 0-61 1,0 4-20-16,3-10-9 0,-2-1-534 0,2-6 252 0,0-3 126 0,0-6-679 0,0-3 412 15,0-8 191-15,0-1-274 0,2-6 217 0,-2-13 18 16,5-3 83-16</inkml:trace>
  <inkml:trace contextRef="#ctx0" brushRef="#br0" timeOffset="9275.7">20595 6428 902 0,'12'-14'0'0,"0"1"0"31,1 2 0-31,-1 3 0 0,-1 8 0 0,1-3 110 0,1 3-36 0,-1 0 0 0,2 0 191 0,-1 0-119 0,-1 3-54 0,-2 2-28 0,0 1 90 0,2 0-50 0,-6 1-38 15,-3 0 31-15,0 2-30 16,-3-3-1-16,0 7-29 0,0 0 126 0,-1 0-67 16,-4 1-30-16,-3 1 51 0,3-1-39 0,-1 1-1 0,1 1-31 0,4-1 22 15,1-2-31-15,0 3 0 0,0-4 0 16,7 3-81-16,5 1 49 0,2-4-8 16,4 1-159-16,2-2 100 15,1 1 49-15,2-2-185 0,1 6 90 0,-8-7 54 0,0 0 28 0,-5 3-58 0,-3-1 33 16,-5 0-4-1,-3 4-15-15,-2-2 77 0,-16-1-16 0,-2-1-28 0,-6 2 0 0,-4-2 154 16,-3 2-72-16,0-5-32 16,1 0 2-16,-1-5 142 0,0 0-62 0,3-2-47 0,-2 1 157 0,7-2-95 15,6 0-24-15,1 0 225 0,8-6-137 16,1 1-68-16,2-2-26 0,7 0 58 0,0-3-51 0,11 1-82 31,4-2-5-31,8-2 0 0,3-1 0 0,2 0 0 0,2-3 0 0,1 3-382 16,1-3 191-16,0-1-808 0,2-1 461 0,-3 3 256 15</inkml:trace>
  <inkml:trace contextRef="#ctx0" brushRef="#br0" timeOffset="9451.84">20998 6310 1351 0,'-11'-3'0'0,"5"0"0"0,-1-2 0 0,6 1 0 0,1 4 722 0,0-3-343 0,14 1-171 0,9-4-85 0,7 2 237 15,6-3-166-15,6 0-79 0,2 1-6 0,4-3-36 0,-1 2-1 0,7-2-26 16,-7 3-592-16,-4 4 292 0,-5-1 145 0,-7 3-726 16,-7 0 414-16,0 0 204 0,-17 0 105 0,-7 1-497 15</inkml:trace>
  <inkml:trace contextRef="#ctx0" brushRef="#br0" timeOffset="9851.89">21414 5954 1773 0,'1'0'0'0,"1"0"0"0,1 0 0 0,-1 0 0 0,-2 1 0 0,0 12 0 0,-2 9 0 0,-9 9 0 0,-6 10 197 0,-8 8-82 0,-8 14 248 0,-3-2-169 0,-7 8-79 15,-2-3-41-15,-2-1-82 32,2 3 52-32,12-22-8 0,8-7-1 0,8-8-404 0,8-10 203 0,8-11 101 0,1-3 60 0,0-7-262 15,15-5 152-15,7-14 76 0,-2-5-670 0,6 0 336 16,-1-3 159-16,-4 3-58 0,0 7 118 0,-3 0 59 31,-1 3 29-31,-3 4 211 0,1 4-104 0,-7 1-34 0,-3 5 0 0,-4 0 448 0,-1 5-246 0,0 11-123 16,-3 4-70-16,-10 6 599 0,-6 3-289 0,3 5-145 15,-4-2 26-15,4-1-85 47,-1 3-34-31,4-11-9-16,4-3 25 0,2-4-33 0,3-8-1 0,2 0-113 0,2-6 48 0,0-2-8 0,7-10 39 0,10-7-76 0,0-5 38 0,0 1 0 0,2-3 48 0,0 2 13 15,-1 3 1-15,1 1-63 0,1-1 109 0,2 4-47 0,0-3 7 0,-2 7-79 16,0-1 40-16,-2 3 7 0,2 2-6 0,-2 2-434 16,2 0 211-16,-5 4 101 0,-3 1 53 0,-4 0-688 31,1 0 346-31,-4 0 174 0,-2-4 77 0,-3-1-338 0,0-3 217 0,0-5 108 16</inkml:trace>
  <inkml:trace contextRef="#ctx0" brushRef="#br0" timeOffset="9996.42">21414 6379 907 0,'-6'-7'0'0,"-1"-2"0"0,0 1 0 0,0 3-1 0,1 1 0 0,0 4 1 0,0 0 518 0,-1 0-242 0,1 11-112 0,-1 8-69 0,2 9 400 16,0 7-230-16,2 5-115 0,0 2 285 0,1 6-191 16,2-7-108-16,0 2 63 0,0-3-150 0,9-3-49 15,7-5 0 1,1-3 0-16,5-12 0 0,3-8 0 16,5-9 0-16,1 0 0 0,2-12 0 0,9-11 0 0,-6-7 0 0,4-3-738 15,-1-4 350-15,-2-1 113 0</inkml:trace>
  <inkml:trace contextRef="#ctx0" brushRef="#br0" timeOffset="10510.31">18801 7464 2156 0,'-13'0'0'0,"2"-7"0"0,-1 2 0 0,9 5 0 0,3 0 0 0,0 0 0 0,3 1 357 0,12 7-160 0,3 6-71 0,4 6 303 0,1-1-196 0,2 0-98 0,3 5-49 0,0-2-254 16,3 5 112-16,-1-2 42 0,0 4 26 15,-1-3-293-15,1 2 159 0,1 7 89 63,-6-6-808-63,-5-3 439 0,-6-2 95 0</inkml:trace>
  <inkml:trace contextRef="#ctx0" brushRef="#br0" timeOffset="10662.69">19278 7331 1865 0,'0'-7'0'0,"0"1"0"0,0 1 0 0,0 5 0 0,0 0 0 0,-2 12 0 0,-5 16 0 0,-3 11 870 0,1 14-421 0,-6 9-206 0,-1 9-103 16,-2 11 224-16,-4 7-364 0,-2 11 0 16,4-15 0-16,0-4 0 0,0-1 0 0,2-10 0 15,5-9 0-15,2-7 0 0,5-20 0 16,6-13 0-16,0-9-30 0,0-10-64 0,4-2 66 0,6 0-1212 31,1-10 606-31</inkml:trace>
  <inkml:trace contextRef="#ctx0" brushRef="#br0" timeOffset="10795.84">19324 7671 2431 0,'3'-7'0'0,"-2"0"0"0,3 3 0 0,2-3 0 0,1 1 0 0,3 2 0 0,0 3 0 0,6-3 304 16,5 2-136-16,4 1 69 0,6-3-92 0,1 4-59 31,4-1-25-31,-1 1-665 0,4 0 321 0,-5 0 159 0,1 0 91 0</inkml:trace>
  <inkml:trace contextRef="#ctx0" brushRef="#br0" timeOffset="10975.54">19440 7831 2134 0,'-30'4'0'0,"7"1"0"0,1-1 0 0,7 1 0 0,10-5 0 0,3 3 0 0,2-3 0 0,5 0 0 0,12 0 668 0,11-9-306 0,2 1-168 15,4-3-36-15,0 4-61 0,2-3-29 0,-3 5-324 32,3-2 156-32,-6 5 64 0,-4-1 36 0,-1-2-774 15,-2 2 406-15,-3 2 202 0,2-2 111 0,-8 3-735 0,-5-3 376 0</inkml:trace>
  <inkml:trace contextRef="#ctx0" brushRef="#br0" timeOffset="11363.54">19851 7152 2538 0,'0'-13'0'0,"0"2"0"0,0 5 0 0,0 4 0 0,0 2 0 0,0 11 0 0,0 17 0 0,0 16 0 0,0 11 370 0,0 6-166 0,0 13 249 0,0-3-212 0,0 4-116 31,0 4-125-31,0 1 0 0,-3 0 0 0,-5 2 0 0,2-22 0 0,-3-6 0 0,4-10 0 0,-1-13-9 16,1-9 16-16,-1-7-239 15,3-15 130-15,1 0 70 0,1-15-157 0,-1-14 97 63,2-6 47-48,0-7-139-15,10-3 70 0,3-3 39 0,2 0 0 0,3 2-21 0,4 0 29 0,0 0-8 0,0 9 38 0,1 6 46 94,0 7 0-94,-2 3-46 0,2 9 0 0,3 7 14 0,-6 5 10 0,-4 9-24 0,-2 13-8 0,-6 4 9 0,-6 1-1 0,-2 4 80 0,0-2-28 0,-5-1 0 0,-11-3-32 0,0-3 250 0,-3-4-113 0,-2 2-66 0,2-9-22 0,-1-7 149 0,-1-1-74 0,2-3-47 0,2 0 6 0,-2 0 296 16,7-7-168-16,2 0-78 0,4-3-33 0,0 5-83 0,3-2 0 0,3 2 0 0,0 2 0 0,9 1 0 0,5 2 0 0,2 0 0 15,6 2 0-15,-1 7 0 0,2 5 0 0,2 3 0 0,2 0 0 0,-2 0 0 0,3 5 0 0,-2-6 0 32,-1-1 0-32,0-1 0 0,-3-4-908 0,-2-3 355 15,4-4 249-15,-10-3-672 0</inkml:trace>
  <inkml:trace contextRef="#ctx0" brushRef="#br0" timeOffset="11590.74">20234 7590 1823 0,'0'-12'0'0,"0"1"0"0,2 0 0 0,2 3 0 0,3 1-1 0,6 5 0 0,2-1 0 0,5 3 518 16,4 0-231-16,1 3-130 0,6 8-60 0,-3 4 126 16,0 2-93-16,-3 6-46 0,-1 0-14 0,-8 2-9 31,-5-4-24-31,-6 5 1 0,-5 2-98 0,0-2 48 0,-9 5 34 0,-10-6-8 0,-8-3 98 0,-4-1-37 15,-5-2 0-15,-4-6-116 16,-5 2 48 0,6-7-9-16,0-2 40 0,1-3-490 0,7-1 213 0,4-2 120 0,4 0 41 0,15-8-325 15,8-7 185-15,0-5 91 0,19-2-573 16,4-1 323-16</inkml:trace>
  <inkml:trace contextRef="#ctx0" brushRef="#br0" timeOffset="11742.07">20568 7553 1376 0,'4'-7'0'0,"0"0"0"0,-1 4 0 0,-3-2 0 0,0 3 0 0,0 2 222 16,-3 0-97-16,-10 2 813 0,-1 13-450 0,-1 3-226 31,2 3-113-31,-1 5 222 0,4-1-371 0,4 3 0 0,5 2 0 0,1 1 0 0,0 0 0 0,13 6 0 32,10-9 0-32,5 3 0 15,10-7 0-15,8-4 0 0,4-8-91 0,5 0-159 0</inkml:trace>
  <inkml:trace contextRef="#ctx0" brushRef="#br0" timeOffset="21421.96">16369 8575 1385 0,'3'0'0'0,"1"-3"0"0,0 0 0 0,-1 0 0 0,2-2 0 0,-2 0 0 0,2-2 159 0,-2 0-66 0,2-2-29 0,0-1 219 0,-2-2-123 0,2 0-63 0,-2-4-22 0,1 0-7 0,-1 2 0 0,-2-6-32 31,-1 5-31-31,0-3 0 0,0-4 40 0,0 4 19 0,0 0-29 0,-3-1 1 0,-5 2-1 0,0-1 21 16,-2-3-11-16,-1 6-10 0,1 1 1 0,0 2 41 0,-1 0-42 15,0 6 1-15,1-1 8 0,2 5 76 16,1 2-43-16,-2 0 1 0,1 2-6 0,0 11-37 0,-3 5 10 0,6 10 83 31,-1 2-46-31,3 9-23 0,0 3 0 0,3 6 40 0,0 8-99 0,0 0 0 16,1-2 0-16,7 10 0 0,0 1 0 0,4 6 0 15,-2 11 0-15,-4-12 0 0,2 0 0 0,-5-3 0 16,-2-5 0-16,1 8 0 0,-2-22 0 0,0-4 0 16,-2-4 0-16,-4-6 0 15,-5-4 0-15,0 1 0 0,2-13 0 0,-5-5 0 0,2-6 0 0,-4-6 0 16,2-1 0-16,-3 0-47 31,6-12-26-31,-1-8-532 0,1-4 285 0,-1-5 142 0,0-5-574 0,-2-12 350 0,2 2 187 0</inkml:trace>
  <inkml:trace contextRef="#ctx0" brushRef="#br0" timeOffset="21564.58">15980 8893 1569 0,'-16'-12'0'0,"1"5"0"0,3 0 0 0,4 2 0 0,2 3 0 0,0-1 0 15,3 1 387-15,3 2-180 0,3-3 456 0,16-3-313 0,7 3-158 16,7-7-78-16,8 1 295 0,-1 0-369 0,1 3-40 15,-1-1 0-15,0 2-69 16,0 4-140-16,3-1 131 0,-6 2 52 0,-4 0-464 16,-2 5 262-16</inkml:trace>
  <inkml:trace contextRef="#ctx0" brushRef="#br0" timeOffset="21791.34">16416 8961 1674 0,'0'0'0'16,"0"0"0"-16,0 0 0 0,1 0 0 0,2 0 0 0,5 0 0 0,3 0 822 0,3 6-393 0,4 3-198 16,3-1-97-16,3 5 244 0,0 2-162 0,0 1-169 15,-4 2-47-15,-3 4 0 0,-4 4 0 0,-6 1 0 16,-5 3 0-16,-2-1 0 0,-8-3 0 16,-11 0 0-16,-4-4 0 0,-5-2 0 15,-3-4 0-15,3-3 0 0,-2-9-135 0,1-1 26 16,2-3 62-16,3 0-550 0,1 0 261 15,10-12 154-15,8-5 74 0,3-1-562 0,2-6 317 0,13-2 159 16</inkml:trace>
  <inkml:trace contextRef="#ctx0" brushRef="#br0" timeOffset="21946.45">16670 8961 2191 0,'0'0'0'0,"0"-1"0"0,0 1 0 0,0 0 0 0,-2 0 0 0,-4 0 498 15,0 7-231-15,-3 7 227 0,1 6-230 0,1 0-114 16,-1 9-83-16,5-2-67 0,1 4 0 15,2 0 0-15,2-1 0 16,11-1 0-16,5 1 0 0,3-7 0 0,4 0 0 0,0-7-187 16,3-1-114-16,1-1 177 15,-2-9-871-15,-1-3 430 0,0-2 264 0</inkml:trace>
  <inkml:trace contextRef="#ctx0" brushRef="#br0" timeOffset="22156.76">17015 8572 2664 0,'-22'0'0'0,"4"2"0"0,2 5 0 0,1 4 0 0,1 5 0 0,2 6 0 16,-1 9 0-16,8 3 0 0,4 3 402 0,1 6-183 0,1 4 120 0,14 3-152 0,3 0-67 0,1-5-120 0,4-5 0 15,2-4 0-15,-1-5 0 0,3-5 0 16,1 2-507-16,-6-12 216 0,-2-4 163 15,-1-8 82-15,-2-2-903 0</inkml:trace>
  <inkml:trace contextRef="#ctx0" brushRef="#br0" timeOffset="22375.13">17172 8756 1812 0,'2'-6'0'0,"0"3"0"0,2 0 0 0,1 0 0 0,5 3 0 0,2 0 331 0,4 0-152 0,2 0-71 0,5 9 93 0,2 4-83 0,0 4-41 15,4 0 9 1,-8 5 49-16,-1 2-50 0,-7 2-24 0,-7 3-1 0,-6 5-183 16,0 0 88-16,-12-3 31 0,-12-3-67 15,-5-4 54 1,-6-5 26 0,-2-7-96-16,-5 2 68 0,3-11 22 0,3-1-52 0,2-2-282 0,5-2 139 0,5-15 85 0,2-1 6 0,16-5-183 15,4-8 124-15,2 1 62 0,16-8 31 0</inkml:trace>
  <inkml:trace contextRef="#ctx0" brushRef="#br0" timeOffset="22533.19">17481 8661 3004 0,'7'0'0'0,"-3"0"0"0,1 3 0 0,-4 1 0 0,-1 6 0 0,0 1 0 0,0 7 0 0,-6 2 0 0,-3 9 0 0,-3 0 487 0,0 2-225 0,4 5-84 16,4 2-178-16,2-6 0 15,2 2 0-15,0-3 0 0,13-3 0 0,4 1 0 16,3-8 0-16,4-6-250 0,0-3-114 0,1-7 199 0,2-3 101 0,1-1-440 15,-8-1 117-15</inkml:trace>
  <inkml:trace contextRef="#ctx0" brushRef="#br0" timeOffset="22692.34">17732 8932 2739 0,'0'-2'-1'16,"0"0"1"-16,0-1-1 0,0 0 1 0,0 3 0 0,0 0-1 0,0 0 1 0,0 3 0 0,0 4-1 0,-2 7 306 0,1 4-135 0,-5 3-67 0,-2 2-116 0,-1 2 24 0,-2 3 9 15,-1-4 16-15,-1 1-528 0,0-3 263 16,-2-3 133-16,4-1 65 0,-5-4-335 31,7-11 197-31</inkml:trace>
  <inkml:trace contextRef="#ctx0" brushRef="#br0" timeOffset="22825.93">17779 8832 2977 0,'3'1'0'0,"1"5"0"0,3-2 0 0,-1 1 0 0,3 4 0 0,1-1 0 0,1 1 0 0,2 3 0 0,2-2 398 0,3 4-172 0,-2-3-100 16,1 0-45-16,1 1-652 0,-2-4 303 0,1 1 152 15,1-1 84-15,-5-7-1081 0</inkml:trace>
  <inkml:trace contextRef="#ctx0" brushRef="#br0" timeOffset="22987.49">18110 8679 2406 0,'0'6'0'0,"0"-1"0"0,0 4 0 0,0 2 0 0,-1 3 0 0,-3 6 0 0,-1 4 0 0,-2 9 0 0,0 5 792 15,-6 11-370-15,2-1-197 0,-3 3-139 0,-1 1-86 16,-1 1 0-16,-1-3 0 0,0 0 0 0,4-11-572 16,2-7 257-16,1-7 176 0,2-6-917 0</inkml:trace>
  <inkml:trace contextRef="#ctx0" brushRef="#br0" timeOffset="23170.78">18332 8597 3177 0,'34'4'0'0,"-4"3"0"0,3 8 0 0,-2 3 0 0,-2 2 0 0,-2 11 0 0,-2 4 0 0,-11 6 0 0,-9 4 427 16,-5 5-196-16,0 2-135 0,-12 6-96 0,-12 2 0 0,-6-8 0 15,-3-4-549-15,-2 0 258 0,-3-6 163 16,-6-1 82-16,-4 0-458 0</inkml:trace>
  <inkml:trace contextRef="#ctx0" brushRef="#br0" timeOffset="23909.08">10629 8504 1578 0,'1'0'0'0,"1"0"0"0,1 0 0 0,-1 3 0 0,5-2 0 0,-5 5 0 0,4 5 0 0,0 6 0 0,1 2 499 0,3 6-231 16,-1 9-117-16,0 7-57 0,2 5 30 0,-4 0-49 15,0 2 0-15,-1-1-347 0,-1-2 154 16,-1-2 76-16,-3-1-213 0,-1-12 140 0,0-5 76 15,0-8 37-15,-1-7-659 0,-8-8 321 0</inkml:trace>
  <inkml:trace contextRef="#ctx0" brushRef="#br0" timeOffset="24175.6">10665 8355 1573 0,'9'-13'0'0,"3"-2"0"0,6 8 0 0,2-5 0 0,5 7 0 0,5-2 0 0,4 1 260 32,3 4-103-32,0 2-63 0,1 0 88 0,1 0-72 0,0 0-36 15,4 0-6-15,-2 1 9 0,-6 0-41 16,-6 6-1-16,0-1 60 0,-7 2-30 0,-2 1 1 0,1 3-22 0,-9-2 124 0,-4 4-66 0,-2 4-34 0,3 3 209 0,-7 3-121 16,4 6-51-16,-3-1 14 0,1 4-119 0,0 4 0 15,-1 4 0-15,2 2 0 16,4 7 0-16,-6-6 0 31,4 0 0-31,-1-1-69 0,0 1-148 0,2-3 127 0,-2 5 71 0,-1-12-827 0,0 0 408 0,-4-5 187 0,-1-2-465 0,0-6 340 16</inkml:trace>
  <inkml:trace contextRef="#ctx0" brushRef="#br0" timeOffset="24348.74">10890 8593 1610 0,'-12'-9'0'0,"7"4"0"0,-2 0 0 0,3 0 0 0,3 2 0 0,1-2 0 0,0 1 0 0,13 2 538 0,6-4-251 0,3 2-125 15,-1 4-219-15,7-3 55 16,0 1 15-16,-2 2-1 0,3 0-678 0,-3 0 339 16</inkml:trace>
  <inkml:trace contextRef="#ctx0" brushRef="#br0" timeOffset="24896.42">10995 8439 811 0,'-5'0'0'0,"-3"0"0"0,-1 0 0 0,6 0 0 0,-3 0 179 0,3 9-71 0,1 2-37 0,0 3 210 16,1 7-114-16,-1 1-70 0,2 5-153 0,0 2 46 0,0 0 23 0,0 2-1 0,0 1-192 0,2-1 100 0,1-5 54 0,-3-3 26 0,2-2-125 0,-2-1 66 15,0-8 32-15,0-2-1 0,0-4-6 16,0-3-6-16,0 0 0 0,0-1 73 0,-2-2-26 16,0 0-23-16,1 0 194 15,-1 0-89-15,0 1-49 0,1 3-5 0,-4 2 186 0,4 1-86 0,-2 2-55 16,0 0-3-16,1 1-5 16,1 0 9-16,-1-1-45 0,1 0-1 15,1-3-25-15,0 1 0 0,0-2 26 0,0 0-165 0,0-4 77 16,0 1 44-16,0-2-224 0,1 0 110 0,2-2 66 15,1-4 6-15,-3-4-112 0,2 0 53 0,-2-2 42 16,1 0-12-16,-2 0 124 0,0-2-50 0,0 3 8 16,0 0-39-16,0 1 132 15,0 1-66-15,0 1-32 0,0-1 372 0,0 3-186 16,0-2-59-16,0 5 99 0,0-5-84 0,5 4-52 0,-1-4-18 0,3 4-47 16,1-1 12-16,1 2 1 15,2 3-1-15,0 0-101 0,3 0 60 0,-2 0 16 0,1 0 0 0,-2 8-172 16,-2 4 82-16,0 3 55 15,-3 1-102-15,-2 1 35 0,-4 1 44 0,0 0-11 16,0-1 6-16,-2 3-9 0,-4-4 6 0,-6-3 124 16,-1-1-47-16,0-4-10 0,-1-2-40 0,-1 1 112 15,1-3-48-15,1-3-14 0,-1-1 0 0,3 0 37 16,2 0-28-16,-2 0 3 0,7 0-2 0,-1 0 21 16,3-4-40-16,1 0-99 15,1 0 48-15,0 2 25 0,0-2-1 0,6 4-340 16,0 0 171-16,2 0 66 0,1 0 49 0,-4 0-461 15</inkml:trace>
  <inkml:trace contextRef="#ctx0" brushRef="#br0" timeOffset="25055.22">10884 9077 1553 0,'-14'3'0'0,"3"-1"0"0,-1 1 0 0,3-3 0 0,-3 2 0 0,7 0 0 0,2 0 0 0,3-2 0 0,0 0 559 0,7 0-262 0,10-2-121 15,7-5 211-15,7-1-176 16,2 1-87-16,4-4-34 0,4 4-27 0,0-3 8 15,-3 6-35-15,1-2-403 0,-4 3 201 0,0 1 101 16,-1 2 50-16,5 0-721 16,-8 0 381-16</inkml:trace>
  <inkml:trace contextRef="#ctx0" brushRef="#br0" timeOffset="25942.07">11570 8332 1528 0,'0'-12'0'16,"2"0"0"-16,2 5 0 0,5 2 288 0,-4-1-126 0,1 5-62 0,2-2-22 0,3 3 468 15,-3 0-255-15,1 2-128 0,1 6-64 32,-1 4-293-32,0 5 123 15,-4 0 49-15,1 2-677 0,-1 3 352 0,-1-1 176 0,-4 1-529 0,0 3 324 0,0-4 175 16,0 1 83-16,-6-2-78 0,-5 2 99 0,0-1 34 15,-4 3 63-15,-1-4 0 0,-3-1 0 0,0-1 0 0,-1 0 0 0,-3-2 340 16,2 1-213-16,3-6-77 0,0 1 548 0,4-3-307 16,0-4-153-16,7-1 325 0,-4-1-205 0,8 0-116 15,2-3-53-15,1 0-79 0,0 0 0 0,0-4 26 16,3-2 7-16,6 0-87 16,1-2 39-16,3-1 0 0,-5 2 40 0,3-1-227 15,-3 2 108-15,0 0 60 0,0 2-143 0,-2-1 89 16,2 2-13-16,-1 0 113 0,1 0-31 0,0 1-16 15,1 1-38-15,2-2 201 0,4 3-78 0,-2-1-44 16,3-1-4-16,-2 2 24 16,3 0-2-16,0-2 1 0,-3 2 2 0,2 0-109 0,-5 0 56 0,0 0 1 15,-4 0-119-15,-5 2 68 0,-2 7 28 0,0 1 115 16,-4 4-46-16,-12 1 0 0,-3 2-64 16,-2-1 328-16,-3-2-145 0,2 3-70 15,2-3-32-15,1-2 132 16,6-3-59-16,1-1-45 0,3-1-1 0,1 1 14 0,6-5-31 0,2 1 0 15,0-2-110-15,8-2 43 0,6 0 0 0,0 0-209 16,5 0 122-16,-2 0 66 0,0 0 29 0,-6 0-306 16,3 0 130-16,-4 0 81 0,-4 0-5 0,-1 4 32 15,-5 1 34-15,0 3 0 0,0-1 0 0,-7 3 75 16,-9 0-34-16,1-2 1 0,-1 2 237 0,-2-2-138 16,2 2-54-16,2-3 300 0,1 0-149 15,3-1-93-15,4-2 2 0,1 1-35 16,3-2-42-16,1 3 9 0,1-3-9 0,3 0-85 15,11 1 43-15,-2-3 9 0,4 3 42 0,3-4-98 16,-4 3 45-16,2 0 22 16,-1-1-295-16,-2 2 149 0,0 1 34 0,-1-2-282 0,-6 1 173 0,0 1 86 15,-3 0 44-15,1 1-216 0,-2-2 121 0,-3-1 74 16,0 1 31-16,0-1-252 0,-8-1 142 16,-1-2 72-1,-1 0 26-15,-5 0-78 0,1-10 61 0,-2-2 31 0,2-2-76 0,-3-1 53 0,-2-1 18 16,2 3 213-16,3 2-89 0,0 0-44 15,2 2-22-15,-2 1 502 0,0 0-272 0,3 4-80 16,2 4-78-16,1 0 479 0,0 0-251 0,0 0-126 16,1 0-55-16,3 10 138 0,1 4-105 15,0 1-52-15,1-1 19 0,1 3-35 16,-2 1 8-16,2-2-83 0,-1-3 1 0,2 3 38 0,0-3 0 0,0-2-94 16,0 2 56-16,0-4 14 15,6-4 1-15,2 2-65 0,3-4 45 0,3 2 1 16,0-1 8-16,3-1-2 0,0-1 15 0,5 1-33 15,-1 0 62-15,4 3-52 0,2 2 15 0,-2-1-53 16,1 0 26-16,2 4 7 0,1 0 20 0,0 1-471 16,5 1 219-16,-3 1 105 0,-1-2 59 0,1-3-628 15</inkml:trace>
  <inkml:trace contextRef="#ctx0" brushRef="#br0" timeOffset="26213.46">12104 8623 1596 0,'0'0'0'0,"0"0"0"0,0 0 0 0,0 0 0 0,0 0 0 0,2 0 765 0,7 5-369 0,2 2-181 16,6 2-89-16,3-1 267 0,3 4-179 0,3 2-80 16,0 0-55-16,1 1-300 15,0 0 128-15,-3-1 64 0,-2-2-769 0,0 1 422 0,-7-4 199 0,-1-4-801 16</inkml:trace>
  <inkml:trace contextRef="#ctx0" brushRef="#br0" timeOffset="26383.37">12497 8204 2988 0,'0'-14'0'0,"3"6"0"0,1-1 0 0,-2 8 0 0,2 1 0 0,0 3 0 16,-2 27 0-16,-2 19 545 0,0 18-254 0,-6 22-184 0,-12 17-107 0,-2 18 0 16,-7 37 0-16,-8 43 0 15,-10 28 0-15,-4 20 0 16,-7 31 0-16,8-34 0 0</inkml:trace>
  <inkml:trace contextRef="#ctx0" brushRef="#br0" timeOffset="30997.2">12772 8658 1968 0,'-18'0'0'0,"5"-2"0"0,7 2 0 0,6 0 0 0,0 0 0 0,0 0 0 0,10 0 0 0,9 0 461 0,4 0-212 0,7 0-105 15,-1 0-52-15,4-5-3 16,1 1-15-16,-2-2-10 0,-1 2-188 0,-3-1 82 31,0 1 40-31,0 2-667 0,0 2 346 0,-8 0 166 0</inkml:trace>
  <inkml:trace contextRef="#ctx0" brushRef="#br0" timeOffset="31150.28">12861 8877 1375 0,'-21'7'0'0,"1"0"0"0,5 1 0 0,6 1 0 0,3-2 0 0,3-1 577 0,3-2-269 0,6 1-134 16,13-3-69-16,2 2 313 0,7-3-196 0,2-1-93 15,5 0-380-15,-1 0 144 0,2 0 72 0,4 0-301 16,-3 0 181-16,-1 0 97 0,-1-1 47 0,2-3-921 15</inkml:trace>
  <inkml:trace contextRef="#ctx0" brushRef="#br0" timeOffset="31401.93">13395 8666 1004 0,'0'-2'0'0,"-2"-1"0"0,-3 3 0 0,3 0 246 0,-2 0-104 0,1 0-42 0,1 12-36 0,1 3 524 15,1 4-275-15,0 1-137 0,1 6-69 0,8 1 306 31,0-1-192-31,6-1-91 0,1-1 4 0,5-5-47 0,4-2-25 0,4-2-166 0,-3-10 66 0,-1-5 38 16,2 0 0-16,-3-12-17 0,1-10 28 0,-2-5 9 16,-10-4 17-16,-3-3-78 15,-5 0 39-15,-5-1-2 32,0 0 0-32,-1-2-19 0,-13 6-13 0,-3 0 35 0,-7 5-4 0,-2 4-3 0,-2 9 7 0,-1 2-23 0,0 11 7 0,1 1 21 15,2 16 1-15,2 6-104 0,4 7 50 0,-2 3 24 16,13 2-12-16,4-2-523 15,5 1 255-15</inkml:trace>
  <inkml:trace contextRef="#ctx0" brushRef="#br0" timeOffset="35366.49">21122 8494 644 0,'0'-9'0'0,"2"-1"0"0,0 0 0 0,0 1 0 0,2 1 0 0,-1-2 0 0,0-2 0 0,3-2 274 0,-3 2-124 0,2-2-56 16,0-2-29-16,0-3 39 31,0 0-34-31,3-5 10 0,-3 1-46 0,0-2 2 0,-3 2 1 0,2-1 0 0,-2-2 0 0,-2 0 8 0,0 6-8 16,0 1 52-16,-2 4-26 0,-6 3 0 31,-1 2-26-31,-7-1 136 16,2 9-73-16,-3 2-32 0,-1 0 113 0,1 2-73 0,-1 9-35 0,-2 4 9 15,6 5 33-15,0 6-39 0,1 6 1 0,6 3 24 0,2 5-32 0,-1 10 9 16,5-4-41-16,1 8 75 0,0 3-38 0,0 6 0 0,4 4-37 0,0 11-38 15,3-2 15-15,-3 4-1 16,1 0-198-16,0 0 111 0,-5-4 55 0,0 4 37 16,0-21-197-16,-3-3 83 0,-8-6 54 0,0-8-43 15,-3-4 39-15,0-2-21 0,1-14 5 0,1-8-119 32,1-4 72-32,-4-9 36 0,5-1 0 0,-4 0-297 0,5-15 170 0,-2-7 83 0,2-7-465 0,1-5 273 15</inkml:trace>
  <inkml:trace contextRef="#ctx0" brushRef="#br0" timeOffset="35525.67">20649 8736 2006 0,'-19'-14'0'0,"1"6"0"0,8 1 0 0,3 6 0 0,0-2 0 0,7 3 0 0,0 0 0 0,14 0 345 16,8 0-154-16,9 0 364 0,9 0-250 31,0 0-138-31,2 0-66 0,3 0-33 0,0-3-1 0,2 3-30 0,6-1 9 0,-8 1-498 0,1 0 245 0,0 0 122 31,-2 0-723-31,-2 4 423 0,1 0 155 0</inkml:trace>
  <inkml:trace contextRef="#ctx0" brushRef="#br0" timeOffset="36013.26">21599 8390 1431 0,'-7'-4'0'0,"-3"-1"0"0,4 2 0 0,-1-1 0 0,0 4 0 0,1 0 0 0,-2 0 0 0,-2 12 321 15,0 9-146-15,0 10 310 0,1 6-224 0,-2 9-112 0,5 5-57 16,-1 3 211-16,6-2-138 0,1 0-64 0,5-1-33 0,9-4-143 16,6-6 56-16,5 0 37 15,1-15-10-15,1-6-493 0,-1-3 261 0,3-9 130 16,-3 1-272-16,2-6 115 47,-6-3 127-47,-6 0-68 0</inkml:trace>
  <inkml:trace contextRef="#ctx0" brushRef="#br0" timeOffset="36206.96">21729 8557 1148 0,'-5'0'0'0,"-1"0"0"0,3-1 0 0,1 0 0 0,2 1 0 0,0 0 0 0,0 0 436 16,10 0-191-16,5 0-109 16,4 1-49-16,0 8 97 0,2 0-73 0,0 1-38 15,0 2-104-15,-3-1 28 0,1 2 1 0,-6-1-30 0,-2 5 35 0,-3 0-1 16,-5 5 43-16,-3-3 32 0,-3 1-40 0,-17 3-1 15,-5 0 0-15,-6-4 55 0,-5 4-19 16,-2-10-49-16,1-2 6 0,0-4-186 0,0-1 89 16,5-4 42-16,2-1-513 0,12-1 259 15,7-9 133-15,7-6-254 0,4-7 182 0</inkml:trace>
  <inkml:trace contextRef="#ctx0" brushRef="#br0" timeOffset="36392.56">22073 8366 1130 0,'-6'0'0'0,"1"0"0"0,-1 4 0 0,-5 4 0 0,2 4 0 0,-5 9 797 0,1 4-385 0,0 6-187 0,1 4-95 0,0 6 461 16,5 1-277-16,2 5-130 0,5-6-36 0,0-6-148 16,7 1 0-16,7-5 0 0,5-2-121 0,0 0 80 0,1-8 34 15,1-3-313-15,-2-4 177 0,2-4 90 0,-1 0 45 16,-1-1-851-16,-4-5 357 0,-1-2 233 0</inkml:trace>
  <inkml:trace contextRef="#ctx0" brushRef="#br0" timeOffset="36568.41">22352 8744 2132 0,'-3'0'0'16,"-2"4"0"-16,-2 1 0 0,3 2 0 0,-1 1 0 0,0-1 0 0,-1 7 0 0,0 1 283 0,-2 3-114 0,0 3-71 0,-2 1-55 0,-1 4-7 0,-4 1 1 15,3-2-1-15,-6 2-93 0,2-4 42 32,-1-2 26-32,0-6 0 0,0 0-386 0,-3-3 215 0,7-7 94 0,4-5-625 0,1 0 336 15</inkml:trace>
  <inkml:trace contextRef="#ctx0" brushRef="#br0" timeOffset="36845.92">22484 8614 1899 0,'0'11'0'0,"0"1"0"0,0 0 0 0,0 0 0 0,0 3 0 0,0-2 0 0,0 5 0 0,0-4 361 0,0 1-163 0,5-4-80 15,3 0-41-15,1-1 43 0,4 1-33 0,-2-9-9 16,6-1-276-16,0-1 117 0,0 0 59 0,-1-11-249 16,2 0 162-16,-5-5 69 15,-1-2 38-15,-4-1-100 0,-3 0 9 0,-5-3 49 16,0 0-68-16,0 1 203 0,-5 1-87 0,-8 1 1 15,-2 1-42-15,-2 3 124 0,-4 0-58 0,0 7-26 0,0 1 243 16,0 4-123-16,-1 3-20 16,2 0-71-16,2 0 28 0,6 1-29 0,4 6 26 0,3 5-562 15,3 1 257-15,2 1 130 0,0-2 49 0,14-3-666 16</inkml:trace>
  <inkml:trace contextRef="#ctx0" brushRef="#br0" timeOffset="37035.74">22777 8403 1754 0,'4'-3'0'0,"0"0"0"0,1 3 0 0,1 0 0 0,0 0 0 0,5 0 0 0,0 6 0 0,1 9 373 15,5 3-169-15,1 6-74 0,-1 5 351 0,1 3-222 16,-2 7-112-16,0 4 13 0,-5 1-62 0,-3 8-22 16,-8-4-9-16,0 1-182 0,-4 0 76 0,-13 1 37 15,-7-5 1-15,-3 5-285 0,-4-15 157 0,1-4 83 16,-3-7-231-16,1-5 60 15,5-7 109-15,-4-2-669 0,16-10 375 0</inkml:trace>
  <inkml:trace contextRef="#ctx0" brushRef="#br0" timeOffset="37196.96">23075 8577 1812 0,'3'0'0'15,"0"0"0"-15,0 0 0 0,5 0 0 0,0 0 0 0,5 0 0 0,2 2 699 32,5-2-332-32,4 0-165 0,4 0-118 0,6 0-23 0,5 0 8 0,-5 0-342 0,-1 0 154 0,-2 0 77 0,-5 2 40 0,-5-1-958 15</inkml:trace>
  <inkml:trace contextRef="#ctx0" brushRef="#br0" timeOffset="37339.99">23061 8877 1240 0,'0'0'0'0,"0"1"0"0,0 1 0 0,1-1 0 0,9 2 0 0,2-1 564 16,9-2-265-16,7 2-131 0,6 0 122 0,5-2-128 15,6 0-54-15,-4 0-280 0,0 0 103 16,-2 0 52-16,-4 0 27 0</inkml:trace>
  <inkml:trace contextRef="#ctx0" brushRef="#br0" timeOffset="38327.81">23823 8714 1768 0,'-12'-6'0'0,"2"1"0"0,-1-1 0 0,2 5 0 0,3 1 0 0,1 0 0 0,2 1 0 0,1 10 0 0,1 7 588 0,1 4-282 0,0 4-135 15,4 2 143-15,7 2-139 16,4 1-71-16,2 2-25 0,5-7-20 31,4 1 0-31,0-6-24 0,4-1-58 0,-1-5 29 0,6-1 8 0,-6-12 21 0,1-2-179 16,1 0 89-16,-3-14 45 0,-3-9 23 0,3-7-222 0,-12-3 113 0,-5-2 2 15,-1-3-9-15,-8-1 23 0,-2 1 28 0,0-6-23 16,-3 9 102 0,-14-1-38-16,-5 0-1 0,-4 6 287 0,-1 5-147 0,-6-2-66 0,0 14-36 0,-1 9 340 15,-1 4-171-15,-1 2-105 16,0 20-90-16,-5 5 0 0,10 7 0 0,8 4 0 15,5 3-120-15,9 0-71 0,-1 6 121 0,10-7-820 16,0-3 436-16,4-1 188 31,8 0 116-31</inkml:trace>
  <inkml:trace contextRef="#ctx0" brushRef="#br0" timeOffset="48046.77">18631 12305 860 0,'0'0'0'0,"1"3"0"0,-1-3 0 0,0 0 0 0,0 0 0 0,0 2 0 0,0-2 72 0,2 0-27 16,-2 0-9-16,0 0 56 0,0 1-28 0,0-1 1 0,0 0-29 0,2 0-216 15,-2 2 104-15,0-2 56 16,0 0 28-16</inkml:trace>
  <inkml:trace contextRef="#ctx0" brushRef="#br0" timeOffset="49345.61">16146 14098 1180 0,'-19'-7'0'16,"5"0"0"-16,6 4 0 0,3 1 0 0,5 2 0 0,0 0 0 0,17 2 0 0,9 8 127 0,10 1-46 0,8 0 296 0,9 2-170 0,6-2-85 15,10 3-34-15,-3-4 60 0,9-3-55 0,8 1-28 16,5-4-1-16,6-1-82 16,11-2 36-16,-20-1-9 0,-3 0 27 15,-5-4-242-15,-3-2 121 0,-7 0 61 0,6-2-177 0,-18-1 86 16,-2-1 69-16,-6-1-648 0</inkml:trace>
  <inkml:trace contextRef="#ctx0" brushRef="#br0" timeOffset="52035.88">22751 9657 996 0,'0'-8'0'0,"0"-2"0"0,-1-1 0 0,-1 0 0 0,0-1 0 0,1-3 140 0,1 0-52 0,0-6-26 0,0-1 51 15,0-1-42-15,0-1-1 0,0-4-34 0,0 0 36 16,0 2-36-16,0-5 10 0,0 6-10 0,-4 2 36 16,-3 4-1-16,-1 0-34 0,-4 5 119 0,-2-3-51 15,0 11-38-15,-1 1 104 16,-2 5-68-16,0 0-32 0,0 5-1 0,-2 10 48 15,4 7-45-15,4 6 0 0,0 7-37 16,5 4 126-16,2 4-63 0,3 7-22 0,1-4-9 0,0 3-2 16,3 0 1-16,5 3-31 0,1 2-66 0,-1 6 42 15,0-4-9-15,0-3-138 0,-4 5 86 0,-1-2 42 16,-3-1 1-16,0 5-155 0,0-13 70 16,-7-1 48-16,-5-4-4 0,0-5-51 0,-3-5 18 0,-1 4 24 15,1-19-16-15,2-4-201 0,-3-8 118 0,2-4 59 16,0-1-352-16,0-4 196 0,0-13 112 15,3-7-385-15,-1-6 243 16</inkml:trace>
  <inkml:trace contextRef="#ctx0" brushRef="#br0" timeOffset="52163.14">22290 9883 1439 0,'-3'-9'0'0,"-5"-3"0"0,6 7 0 0,2 0 0 0,0 0 0 0,5 2 288 0,11-2-126 15,9-3-54-15,3 4 399 0,6-3-236 0,4 0-117 16,2 2-58-16,3 0-13 0,9 0-14 0,-6 4-9 0,-2 1-24 0,1 0-477 15,-3 0 239-15,-6 1 120 16,3 7-805-16</inkml:trace>
  <inkml:trace contextRef="#ctx0" brushRef="#br0" timeOffset="52424.06">22776 9978 15 0,'-5'3'0'0,"0"-2"0"0,2 2 0 0,2-1 0 0,1 1 947 0,0 3-456 15,1-1-227-15,12 1-114 32,2 3 332-32,4 1-214 0,0 1-120 0,2 0-56 0,-2 5 10 0,2-3-34 0,-3 4 1 0,-1 1-138 0,-4 2 48 15,-5 0 29-15,-5 4-65 0,-3 0 46 0,0 1 33 16,-5-2-9-16,-14-3-14 0,-4 1 0 0,-2-6 37 16,-3-3 1-16,-6 0-233 15,5-7 71-15,0-3 65 31,2-2-162-31,3 0 104 16,5-10 34-16,2-5 16 0,9-1-397 0,8-4 214 0,0-3 108 0,8-3-366 16,9 1 237-16</inkml:trace>
  <inkml:trace contextRef="#ctx0" brushRef="#br0" timeOffset="52568.51">23017 9969 1323 0,'5'-4'0'0,"0"1"0"0,-1 3 0 0,-4 0 0 0,0 0 0 0,0 2 0 0,0 13 376 0,-5 3-160 15,-4 1-95-15,0 5 535 0,3 0-310 0,1-1-155 0,1 2-77 0,1 3 77 16,3-4-82-16,0 0-36 15,10-1-381-15,4-1 172 0,8-4 86 0,3 3 53 16,3-8-326-16,3-1 180 0,3-5 89 0,1-3-717 0,-1-4 383 16,5 0 99-16</inkml:trace>
  <inkml:trace contextRef="#ctx0" brushRef="#br0" timeOffset="52808">23433 9542 2662 0,'-22'8'0'0,"3"6"0"0,0 3 0 0,-1 9 0 0,8 1 0 0,3 2 0 0,1 5 0 0,7 3 0 0,1 1 378 0,0 5-162 16,11-7-94-16,8-4 103 0,5 2-93 15,1-5-48-15,1 0-200 0,4 6 85 0,-7-16 30 16,0 2-1-16,-3-4-635 0,0-2 337 0,-1-4 168 16,4 2 94-16,-9-11-902 0</inkml:trace>
  <inkml:trace contextRef="#ctx0" brushRef="#br0" timeOffset="53038.36">23573 9700 2168 0,'2'0'0'0,"1"0"0"0,0 0 0 0,-1 0 0 0,6 0 0 0,0 0 0 0,4 0 0 0,2 6 0 0,0 4 257 0,5 2-110 0,0 2-56 0,0 4 21 15,0 2-39-15,1 3 10 0,-5 1-46 0,-3 0-57 16,-7 1 28-16,-4 3 1 16,-1-2-40-16,-1 4 43 0,-15-8-8 0,-3-2 32 0,-5-4-86 0,-4 0 43 15,0-7 0-15,-5 1-350 0,3-6 154 0,1-4 101 16,2 0 14-16,4 0-194 15,1-11 111-15,5-6 58 16,10-5 42-16</inkml:trace>
  <inkml:trace contextRef="#ctx0" brushRef="#br0" timeOffset="53203.92">23877 9590 2242 0,'0'3'0'0,"0"2"0"0,0 4 0 0,-1 3 0 0,-7 3 0 0,-1 7 0 0,-1 3 0 0,-2 3 0 0,2 5 756 0,3 4-362 0,0 2-179 15,5 4 79-15,2-6-264 0,2-1-30 0,14-1 0 16,5-5-87 0,1-1-86-16,9-4 114 0,-6-7 42 0,4-7-369 0,0 0 211 0,0-6 105 15,-1 0-887-15,-4-5 473 0</inkml:trace>
  <inkml:trace contextRef="#ctx0" brushRef="#br0" timeOffset="53411.7">24243 9921 1105 0,'-3'0'0'0,"-2"0"0"0,3 0 0 0,0 0 0 0,1 0 688 15,-3 1-317-15,3 5-172 0,-1 2-82 0,1 4 310 16,-1 3-196-16,1 1-97 0,-4 6-53 0,-1 0-9 16,1 5-36-16,-3 0 0 15,0 2-215-15,-4 0 107 0,-3 0 64 0,2-5-473 0,-1-6 258 0,-2-2 130 16,1-2 64-16,5-8-663 15,-3 0 276-15,5-6 195 0</inkml:trace>
  <inkml:trace contextRef="#ctx0" brushRef="#br0" timeOffset="53713.03">24426 9738 2071 0,'0'2'0'0,"0"3"0"0,0 2 0 0,-1 3 0 0,0 2 0 0,-1 3 0 0,0 0 548 0,2 8-247 15,0-3-137-15,0 2 399 0,5-1-279 0,7-1-284 16,2 1 0-16,5-1 0 0,2-7 0 0,1-4 0 16,2-4 0-16,4-5 0 15,0 0-137-15,1-8 88 0,-6-8-258 0,-2-4 171 0,-6-1 86 16,-5 1 11-16,-4-5-45 0,-2-1-79 0,-4 4 69 16,-1-4 187-16,-11 4-65 0,-3 0-32 0,-4 0 1 0,-2 0 153 109,1 5-89-109,-5 4-40 0,-1 2-28 0,3 4 214 0,2 2-103 0,-4 1 0 0,8 4-126 0,3 0 27 0,3 0 26 0,3 7 24 0,5 4-243 0,1 3 110 0,2-2 48 0,2 1-773 0,12 0 385 0,0 0 187 0,2-3 98 0</inkml:trace>
  <inkml:trace contextRef="#ctx0" brushRef="#br0" timeOffset="53866.89">24735 9581 1446 0,'7'-7'0'0,"0"-1"0"0,3 2 0 0,0 3 0 0,2 0 0 0,4 3 0 0,1 0 779 16,6 6-363-16,1 10-194 0,1 6 620 0,1 5-616 16,0 6-226-16,-5 6 0 0,0 7 0 0,-11 0 0 15,-7 6 0-15,-3 4 0 0,-3 1 0 0,-14 0 0 47,-7 3 0-47,-4-11 0 0,-5-2-48 0,-2-4-26 0</inkml:trace>
  <inkml:trace contextRef="#ctx0" brushRef="#br0" timeOffset="55844.72">25297 9668 808 0,'-13'0'0'0,"1"-1"0"0,3-3 0 0,1-1 0 0,5 4 0 0,3 0 0 0,0 1 319 0,9-3-141 0,10 3-60 16,4-2-45-16,1 2 305 0,5-1-170 0,0 0-85 16,0 1-86-16,-1-3 10 0,-2 3-9 0,-2 0-434 15,-4 0 217-15,0 0 108 0,0 0 54 0,-1 5-322 16</inkml:trace>
  <inkml:trace contextRef="#ctx0" brushRef="#br0" timeOffset="56003.01">25353 9879 1134 0,'-14'0'0'0,"0"0"0"0,5 0 0 15,1 0 0-15,0 0 0 0,7 0 0 0,1 2 534 0,0-1-248 0,9-1-124 0,8 0 133 16,4 0-120-16,3 0-73 0,2 0-426 0,-1 0 180 16,4 0 92-16,-3 0 44 0,4 0-804 0,-5 0 398 15</inkml:trace>
  <inkml:trace contextRef="#ctx0" brushRef="#br0" timeOffset="56454.56">26350 9010 1836 0,'-9'-9'0'0,"4"1"0"0,-1 0 0 0,2 4 0 0,1 1 0 0,2 3 0 0,0 0 0 0,1 3 248 0,0 14-104 0,0 9-54 16,3 6 172-16,6 4-102 0,-1 4-66 0,0 2-29 0,0 5-13 15,0 0-14-15,-1 2-1 16,0 7-88-16,-2-8 40 15,0-1 24-15,1-6-121 0,-4-3 73 16,-1-4 36-16,-1 2 10 0,0-17-75 0,0-4 35 0,0-6 30 16,-1-6-47-16,-3-3 36 0,-5 0-15 0,0-6 20 0,-4-12-28 0,3-2 53 15,-4-6-34-15,-2-1 6 16,-1-3-67-16,-1 3 34 0,2-1 11 0,-3 2-74 16,-1 2 45-16,-3 2 17 0,4 10 4 0,-2 3 115 15,1 6-48-15,0 3 0 0,0 2-57 0,-2 10 274 16,8 12-124-16,4 3-59 0,3 2-32 0,6 2 200 15,1 3-91-15,3 3-21 0,12-8-43 0,7 0-38 16,5-3-1-16,1-4-274 0,7-3 137 0,1-1 78 31,-2-8 26-31,-1-4-660 0,2-4 324 0,0-1 125 0,2-1 93 0,2 0-571 0</inkml:trace>
  <inkml:trace contextRef="#ctx0" brushRef="#br0" timeOffset="56704.89">26928 9007 1201 0,'0'-34'0'0,"0"10"0"0,-1 7 0 0,-5 0 0 0,1 8 0 0,-3 4 165 0,-2 0-55 16,3 5-40-16,-5 0 463 0,2 14-248 0,0 6-124 0,-1 7-61 0,-1 6 357 31,6 3-214 0,0 6-103-31,3 4-51 0,2 2 222 0,1 0-245 0,0 8-66 0,0-6 0 0,1-1 0 0,5 0 0 0,0 4 0 16,-1 5 0-16,-1-13 0 0,0 2 0 0,-1-4-187 0,-3-4-10 0,0 0 118 0,0-2 67 0,-1-15-772 16,-7-6 372-16,0-8 188 15,-4-6 93-15,-2-2-470 0,-1 0 273 0</inkml:trace>
  <inkml:trace contextRef="#ctx0" brushRef="#br0" timeOffset="56851.63">26562 9356 2429 0,'-6'-7'0'0,"-1"1"0"0,3 2 0 0,3 3 0 0,1 1 0 0,5 0 0 0,10 0 0 0,8 0 0 0,1 0 367 16,8 0-166-16,-1 0-56 0,1 2-53 0,3 2-28 15,4 1 10-15,-4 0-481 0,2 2 222 0,-1 0 111 16,0-2 57-16,-1 4-724 0,5-3 399 16</inkml:trace>
  <inkml:trace contextRef="#ctx0" brushRef="#br0" timeOffset="57019.46">27221 9186 2016 0,'-3'0'0'0,"-7"0"0"0,1 3 0 0,-1 0 0 16,2 3 0-16,-3 2 0 0,4 3 0 0,0 4 678 0,-3 4-320 0,3 5-151 0,2 4-89 16,2 3 59-16,2 3-73 0,1 3-35 0,0-2 1 15,4 6-409-15,5-7 183 0,4-5 96 16,-3-4-755-16,5-1 427 0,-3-7 212 0,-2 0-768 15</inkml:trace>
  <inkml:trace contextRef="#ctx0" brushRef="#br0" timeOffset="57293.32">27367 9276 1797 0,'-2'0'0'16,"-1"0"0"-16,2 0 0 0,1 0 0 0,0-1 0 0,0 0 0 0,0 1 259 0,8 0-111 0,1 0-56 0,4 0 108 0,3 2-81 0,-1 7-32 15,0 2-10-15,0 3-93 0,0 2 26 16,-5 1 0-16,4 4 36 0,-9 0-67 16,-3 0 29-16,-2 4 0 0,0 1-50 0,-7 2 40 0,-11-1 8 0,-3-4-57 15,-3-1 35-15,-5-4 25 16,-1-3-44-16,-1-3-308 0,-6 0 148 0,9-9 92 15,1-1 22-15,4-2-518 0,5-2 280 0,6-10 142 16,0-12 60-16</inkml:trace>
  <inkml:trace contextRef="#ctx0" brushRef="#br0" timeOffset="57505.84">27618 9215 1623 0,'-15'0'0'0,"-1"3"0"0,4 6 0 16,-1-1 0-16,1 4 0 0,1 4 0 0,2 2 709 0,-1 4-327 0,9 2-177 0,1 5-84 0,0 0 158 16,6 2-121-16,7-1-60 0,5 5-21 0,1-8-163 15,4-5 62-15,-1 1 30 16,1-2-221-16,-1-8 125 0,3 5 74 0,-3-9-562 16,-5-1 308-16,2-8 98 0,-2 0 94 0,-1 0-694 15,1 0 357-15,-5 0 194 0,-5-15 92 0</inkml:trace>
  <inkml:trace contextRef="#ctx0" brushRef="#br0" timeOffset="57679.95">27868 9486 1223 0,'-3'2'0'0,"1"-1"0"0,-2 1 0 0,1-1 0 0,1 1 0 0,0 0 0 0,-2 1 524 0,2 1-243 0,1 2-122 0,-1 0 170 0,-2 4-137 15,1 1-82-15,-1 4-47 0,-1 2-1 0,-5-1-24 16,2 5-1-16,-3-1-144 0,-4 1 67 15,2-4 39-15,-4 2 0 0,-2-2-336 0,-1-5 187 0,-4 5 103 16,5-10 37-16,1-2-691 0,3-5 336 0</inkml:trace>
  <inkml:trace contextRef="#ctx0" brushRef="#br0" timeOffset="57952.08">28065 9357 2401 0,'-5'8'0'0,"-3"6"0"0,3 1 0 0,-5 5 0 0,1 4 0 0,0 0 0 0,0 5 0 0,5-5 0 0,0 5 625 0,4-4-284 0,0-4-157 0,7-4-73 0,8-2-115 31,3-8 41-31,3 0 0 0,3-4-359 0,-1-3 175 16,3 0 92-16,-3-5-261 0,-2-7 176 0,-1-5 89 0,0-2 54 0,-8-1-107 15,-3 0 59-15,-2-1-94 16,-7-1 56-16,0-2 114 15,0-2-44-15,-7 4 10 0,-6 2-34 0,-4 5 173 0,-4 0-87 0,-3 2-43 0,-1 2 132 0,-3 7-73 16,0 2-38-16,0 2-191 0,0 0 80 0,7 2 59 16,-2 2 19-16,7 7-274 0,7 0 127 0,3 0 71 15,6 2 35-15,0-5-690 0</inkml:trace>
  <inkml:trace contextRef="#ctx0" brushRef="#br0" timeOffset="58128.75">28479 9191 3049 0,'8'1'0'0,"2"3"0"0,0 3 0 0,-1 0 0 0,2 6 0 0,2 4 0 0,0 6 0 0,1 2 0 0,0 6 532 0,-1 3-247 0,-3 5-220 15,2 2-65-15,-6 5 0 0,-5-5 0 0,-1 0 0 16,-1-1 0-16,-15-2 0 0,-5 0 0 0,-6 6 0 16,-5-12 0-16,-7-2-6 15,0-2-3-15,-5-1-907 0,-8-3 335 0</inkml:trace>
  <inkml:trace contextRef="#ctx0" brushRef="#br0" timeOffset="58402.42">26026 10037 2202 0,'3'-14'0'16,"4"2"0"-16,8-2 0 0,11 2 0 0,15 0 0 0,20 1 0 0,17 0 0 0,20-1 0 0,17 7 335 0,19 5-139 0,-13 0-84 0,7 0 235 0,3 0-155 0,0 5-77 15,-5-1-39-15,9 4 1 16,-31-3-8-16,0 1-32 0,-7 0-74 16,-8 1 38-16,-11 4-1 0,-1 0 46 0,-24-1-352 0,-4-1 172 15,-5 1 85-15,-7-5-469 0,-2 2 209 16,-17-5 153-16,-13 1-17 0,-5-1-305 0,-2-1 220 0,-16 3 111 15,-11 1 44-15,-7-3-379 0</inkml:trace>
  <inkml:trace contextRef="#ctx0" brushRef="#br0" timeOffset="58720.62">27215 10077 1034 0,'0'5'0'0,"0"-2"0"0,0 3 0 0,1 4 0 0,2 6 233 0,1 3-98 0,5 9-49 0,-1 3 456 15,3 10-244-15,-3 0-135 0,-1 5-63 0,0 0 107 16,-1 3-85-16,-5-3-42 16,0 1 9-16,-1-11-153 0,0-6 51 0,0-7 25 0,0-5 0 15,-2-6-128-15,-6 0 86 0,-2-11 29 0,1-1-57 16,-4-6 48-16,-1-10 23 0,0-5-265 16,-2-3 129-16,-1-4 7 0,1-1 50 0,-4-2-70 15,-2 0 49-15,0-1 24 0,-6 1-8 0,5 6 11 16,-4 8-1-16,1 3 25 0,1 4 292 0,-4 4-150 15,8 6-65-15,1 0-29 0,4 14 223 0,5 7-103 16,2 6-69-16,5 4 358 0,4 0-197 0,0-1-93 16,9 5-47-16,6-4-18 0,6-3 1 0,3 2-21 31,2-11-9-31,6-3-584 0,1-8 292 0,2-3 146 0,1-2-882 0,4-3 446 16</inkml:trace>
  <inkml:trace contextRef="#ctx0" brushRef="#br0" timeOffset="58930.05">27431 10342 747 0,'3'-9'0'0,"0"-1"0"0,2 5 0 0,3 2 0 0,3 2 720 0,1 1-342 0,6 0-170 0,3 1 201 15,6 10-191-15,1 5-90 0,2 0-46 0,-2 8 141 16,3-1-93-16,-1 7-38 0,-6-6-32 0,-5 2-163 31,-4 0 70-31,-5-1 35 0,-7 1-317 0,-3 0 185 0,0-7 79 0,-16-2 44 16,-8-4-225-16,-7-3 93 31,1-5 78-31,-6-2-242 0,3-3 140 0,4 0 47 0,1-12 40 0,8-3-318 0,4-9 178 0,4-2 80 16</inkml:trace>
  <inkml:trace contextRef="#ctx0" brushRef="#br0" timeOffset="59068.48">27798 10274 1035 0,'8'3'0'0,"-4"2"0"0,1 2 0 0,-3 3 0 0,-2 5 0 0,0 2 0 0,-7 7 0 0,-7 2 785 16,-4 4-374-16,4 3-187 0,-2 2-84 15,6-3 738-15,4-1-420 0,3-5-458 0,3-1 0 0,11-1 0 16,14-4 0-16,11-9 0 0,12-5-108 16,13-5 10-16,10-1 68 0,6-1-555 0,7-5 320 0</inkml:trace>
  <inkml:trace contextRef="#ctx0" brushRef="#br0" timeOffset="59481.39">28881 9094 1103 0,'0'-17'0'16,"-2"8"0"-16,0 6 0 0,2 3 0 0,0 3 305 0,0 23-133 0,0 12-58 0,4 11 247 0,2 19-162 15,-3 12-80-15,1 14-41 0,0 22 327 0,-1 22-173 16,-1-4-102-16,-2 6-53 0,0 2 0 0,0-8-39 16,-2-8 0-16,-4-3-408 0,5-46 200 15,1-16 102-15,0-10 49 0,1-6-289 16,3-8 171-16,0 1 94 0,-4-18-691 0,0-10 348 16</inkml:trace>
  <inkml:trace contextRef="#ctx0" brushRef="#br0" timeOffset="60050.63">29177 10342 1081 0,'-2'-14'0'0,"1"2"0"0,1 4 0 0,0 4 0 0,8-3 0 0,9 7 426 0,3 0-194 15,2 0-98-15,4 2 48 0,1 4-73 16,5 7-26-16,-5 0-10 0,-1 4-66 0,-3 4-1 0,-5-3 32 16,-5 6-1-16,-3 3-245 0,-10-1 118 0,0 0 63 15,-10 3-240-15,-10-1 141 0,-5-3 70 0,-5 4 39 16,-3-9-111-16,-3-5 54 0,0-3 28 0,-2-5-102 15,4-2 55-15,-2-3 19 0,11-2 9 0,6-5-56 16,8-15 42-16,6-5 0 0,5-7 42 0</inkml:trace>
  <inkml:trace contextRef="#ctx0" brushRef="#br0" timeOffset="60205.65">29499 10229 2569 0,'0'2'0'0,"0"0"0"0,0 1 0 0,0 5 0 0,-1 5 0 0,-8 4 0 0,2 3 0 0,-2 9 0 0,-1 1 0 0,1 4 428 15,2 7-187-15,5-8-106 0,2 2 173 0,0-2-136 16,9-2-94-16,10-5-297 0,6 0 124 0,0-9 62 16,7-4 35-16,0-8-342 15,2-4 189-15,2-1 94 0,2 0 56 0,-6-6-937 16</inkml:trace>
  <inkml:trace contextRef="#ctx0" brushRef="#br0" timeOffset="60363.13">29713 10358 1759 0,'0'-3'0'0,"0"-4"0"0,0 4 0 0,0 0 0 0,1 1 0 0,9-2 0 0,4 3 0 0,2-1 307 0,4 2-140 16,-1 0-65-16,7 0-278 0,-1 0 106 0,0 0 53 0,4 0 37 0,-4 2-317 16,-4 1 168-16,-3 1 82 0</inkml:trace>
  <inkml:trace contextRef="#ctx0" brushRef="#br0" timeOffset="60512.37">29754 10479 1878 0,'-9'0'0'0,"-1"2"0"0,4-1 0 0,2 2 0 0,3 0 0 0,1-1 0 0,0 5 0 0,8-1 0 0,7-2 263 0,5 3-113 0,2-2-56 0,4-2-365 15,1 3 154-15,2-4 86 0,-2 0 29 0,0 1-402 16,-4-3 210-16,1 0 105 0</inkml:trace>
  <inkml:trace contextRef="#ctx0" brushRef="#br0" timeOffset="60749.73">30077 10459 2406 0,'-6'0'0'0,"-2"-2"0"0,2 0 0 0,0 2 0 0,0 0 0 0,1 0 0 0,3 2 0 0,0 5 0 0,0 5 282 0,2 1-128 0,0 3 325 0,9-2-222 0,5 2-109 0,3 0-56 15,2-2-130-15,4-2 34 16,1-4-1 31,5-1 42-47,-2-5-401 0,2-2 201 0,-2 0 109 0,-3 0 41 0,-4-9-315 0,-1-6 182 0,-7-2-5 0,-1-4-56 0,-10-1 35 0,-1-2 68 0,-1-3 33 0,-15 3 39 0,-4 0-5 15,-6-1-9-15,-3 8 136 0,-1 1-64 0,0 6-31 32,3 2-1-32,3 4 82 0,0 1-61 0,8 3 8 0,4 0-24 0,5 5-122 0,6 7 55 0,-1 1 34 15,2 6-613-15,0 2 309 0</inkml:trace>
  <inkml:trace contextRef="#ctx0" brushRef="#br0" timeOffset="61172.96">30329 9700 1711 0,'-7'-13'0'0,"4"1"0"0,3 2 0 0,0 2 0 0,17 0 0 0,10 0 0 0,4-1 0 0,2 2 0 0,4 1 310 0,-1 1-138 0,1 1-68 16,-3 4 85-16,4 0-68 0,-11 0-47 0,-1 0-321 15,-3 0 141-15,-6 7 71 0,-1 3 35 0,0 4-352 16,-7 2 190-16,-6-5 98 0</inkml:trace>
  <inkml:trace contextRef="#ctx0" brushRef="#br0" timeOffset="61318.31">30485 9854 1752 0,'-7'0'0'0,"0"0"0"0,2 0 0 0,3 2 0 0,1 1 0 0,1 3 0 0,4 3 0 0,12 0 287 15,6 1-126-15,5 0-63 0,5-3 9 0,2 4-40 16,5-4-1-16,6-1-652 0,0-1 311 0,6-3 156 16,4 0 86-16</inkml:trace>
  <inkml:trace contextRef="#ctx0" brushRef="#br0" timeOffset="61580.74">31143 9747 1400 0,'-15'0'0'0,"3"5"0"0,5 3 0 0,-3 1 0 0,7 8 0 0,1 0 195 0,1 4-71 0,1 4-48 16,8 0 689-16,10 4-365 0,5-4-181 0,3 0-92 16,3 1 308-16,3-8-245 0,2-4-190 0,0-4 0 15,0-5 0-15,2-3 0 0,4-2 0 0,-8-7 0 16,-2-12 0-16,-4-2-18 16,-5-6-143-16,-6 0 99 0,-1-5 57 0,-12 2 16 15,-2 0-373-15,-2-5 182 16,-9 2-13-16,-9 0 81 0,-5-4-94 0,-5 9 89 0,-5 5 41 0,-2 2 104 15,-6 8-33-15,-2-1-8 0,6 14-22 0,3 0 150 16,4 0-75-16,8 12-38 16,5 3 0-16,3 6 5 15,15 3-15-15,1 5 38 0,2 3-352 0,16 1 165 16</inkml:trace>
  <inkml:trace contextRef="#ctx0" brushRef="#br0" timeOffset="65634.67">25995 12261 1011 0,'0'-9'0'0,"0"3"0"0,0 0 0 0,0 1 0 0,0-2 0 0,1-2 96 16,-1-2-20-16,3-1-9 0,2 0 171 0,-2-5-100 31,0-4-51-31,1-2 31 0,-2-4-31 0,-1-1-9 0,-1-1-41 0,0 0 137 0,0-1-69 0,-1 5-33 16,-8-3 8-16,-4 9 167 31,-4 7-105 0,-2 3-53-31,-1 7-26 0,-3 2 118 16,-3 11-63-16,2 14-45 0,4 6 214 0,5 10-125 0,4 10-63 0,3 1-93 0,4 10-6 0,4-4 0 0,0 2 0 0,4-4 0 47,7 4 0-47,-2 8 0 0,1-14 0 0,0 1 0 0,-2-1 0 0,-5 2 0 0,-2-5 0 0,-1 11 0 0,0-18 0 0,-8-1 0 0,-9-3 0 0,-2-5 0 0,-3-5 0 0,-3 0-455 0,2-16 190 0,3-10 113 15,0-4 58 1,1 0-563-16,3-11 310 0,-4-10 145 0,9-4 88 0,-3-9-567 0</inkml:trace>
  <inkml:trace contextRef="#ctx0" brushRef="#br0" timeOffset="65782.92">25549 12538 1541 0,'-1'-13'0'0,"-4"4"0"0,1 0 0 0,3 3 0 0,-1 1 0 0,2 1 0 0,0 1 726 16,16 1-345-16,3 1-172 0,5 1-85 0,7 0 420 16,-3 0-258-16,6 0-166 0,0 0-120 0,5 1 0 15,-1 8 0-15,5-1-340 16,-6 2 52-16,-1 1 163 15,-3 1 81-15,-4 1-1048 0</inkml:trace>
  <inkml:trace contextRef="#ctx0" brushRef="#br0" timeOffset="65920.39">26043 12599 1353 0,'-1'0'0'0,"-5"-1"0"0,2 1 0 0,-2 0 0 0,5 0 0 0,-1 0 862 0,2 0-413 0,0 0-205 0,9 2-95 0,4 7 436 0,0 2-296 0,2-2-289 0,4 3 0 0,-1 2-61 15,2 2 52-15,-4-2-393 0,3 1 220 0,-3-3 109 16,1 2 55-16,-1-2-998 0,-1 1 505 0</inkml:trace>
  <inkml:trace contextRef="#ctx0" brushRef="#br0" timeOffset="66108.75">26406 12501 1351 0,'-6'-4'0'15,"1"0"0"-15,-1 4 0 0,1 0 0 0,-1 0 0 0,0 8 997 16,-1 12-479-16,-3 7-241 0,-1 7 488 0,-3 7-742 0,-3 15-23 0,-2 1 0 16,-4 11 0-16,-2 4 0 0,-3 3 0 0,-1 0 0 31,-2 5 0-31,4-20 0 0,5-4 0 0,2-6 0 0,2-8 0 0,3-10 0 0,5-6 0 0,6-17-921 16,1-8 381-16,1-1 180 0</inkml:trace>
  <inkml:trace contextRef="#ctx0" brushRef="#br0" timeOffset="66358.53">26740 12204 3144 0,'-16'0'0'0,"4"0"0"0,-1 0 0 0,-4 10 0 0,0 11 0 0,2 6 0 0,-2 9 530 16,5 7-273-16,0 8-257 0,1 7 0 0,7-4 0 0,4-1 0 16,0-2 0-16,7-4 0 0,9-5 0 0,0-1 0 15,5-15 0-15,1-6 0 16,-2-7 0-16,2-5-8 0,-2-7-975 0,5-1 512 0,-6-1 96 16,-1-15-553-16</inkml:trace>
  <inkml:trace contextRef="#ctx0" brushRef="#br0" timeOffset="66605.92">26954 12351 1553 0,'-6'0'0'0,"-2"0"0"0,3 0 0 0,-3 4 0 0,-1 3 0 0,2 4 0 0,0 8 788 0,1 3-376 0,4 3-187 0,2 5-95 0,0 2 307 16,0 5-191-16,11-3-109 0,3-6-134 0,5-3-3 16,4-3 0-16,0-5 0 0,3-6-11 15,-2-10-105-15,-1-1 76 0,1-5-246 0,-3-12 162 0,-3-6 80 31,-1-3 50-31,-11-3-88 0,-5 0-9 0,-1-2 47 0,0 2-73 0,-7 0 217 16,-6-3-96-16,-6 8-16 0,-1 2 0 0,-2 1 62 16,-4 6-37-16,-2 3-24 0,-4 1 224 0,7 10-107 15,1 1-7-15,5 0-150 0,2 2 29 0,5 12 45 16,4 1 40-16,6 5-671 0,2 0 293 0,5 3 153 16,14-3 50-16</inkml:trace>
  <inkml:trace contextRef="#ctx0" brushRef="#br0" timeOffset="66804.67">27411 12582 3214 0,'-6'0'0'0,"0"0"0"0,0 2-2 0,-1 2 1 0,-1 1 0 0,-1 2 0 0,-3 3 0 16,2 1 389-16,-3 2-176 0,-1 4-89 0,1 0-123 0,-4 2 0 0,4 0 0 0,0-2 0 0,4 1 0 0,-1-4 0 0,4 2 0 0,-1-3-826 0,6-5 311 0,-2-3 266 0</inkml:trace>
  <inkml:trace contextRef="#ctx0" brushRef="#br0" timeOffset="67031.39">27589 12362 2482 0,'0'2'0'0,"0"-2"0"0,0 2 0 0,0-2 0 0,0 2 0 0,2 1 0 0,-2 1-1 0,0 6 306 0,3 0-126 0,-2 5-77 0,2 1 304 15,2 6-187-15,-1-1-91 0,6 1-47 0,-2 1-131 16,3-4 38-16,2-2 23 0,0-5 1 16,4-6-464-16,-1-5 244 0,3-1 131 0,-8 0-254 0,4-12 163 15,-5-7 98-15,-3-3-78 0,-3-1 63 0,-3-2-19 16,-1-2 38-16,0 0 272 0,-5 1-121 0,-4 2-61 31,-2-1-39-31,-5 6 298 0,0 2-159 0,-1 5-30 0,0 2-56 0,0 5 175 0,-1 1-87 0,5 4-21 16,4 0-431-16,-2 1 191 0,6 11 86 0,4 3-399 15,1 0 208-15</inkml:trace>
  <inkml:trace contextRef="#ctx0" brushRef="#br0" timeOffset="67209.6">28037 12239 2714 0,'4'0'0'0,"0"0"0"0,0 1 0 0,4 2 0 0,0 0 0 0,-1 3 0 0,6 4 0 0,0 1 0 0,2 7 407 0,-1-1-176 0,1 7-102 0,-1 2-7 16,-6 2-42-16,0 12-1 0,-5-1-407 16,-3 5 192-16,0-5 81 0,-14 2 46 0,-11-1-354 15,-6-1 200-15,-3-4 100 0,-6 5 59 0,4-15-846 16</inkml:trace>
  <inkml:trace contextRef="#ctx0" brushRef="#br0" timeOffset="67372.25">28331 12368 2689 0,'18'-7'0'0,"4"1"0"0,-1 2 0 0,5-1 0 0,0 2 0 0,3-1 0 0,-3 1 429 0,-1 2-196 0,-1-2-98 0,3 3-358 0,0-3 130 0,1 1 73 16,-8 2 23-16,-5 0-457 0,-2 0 244 0,-11 0 123 15</inkml:trace>
  <inkml:trace contextRef="#ctx0" brushRef="#br0" timeOffset="67510.67">28369 12547 1164 0,'-5'0'0'0,"-1"0"0"0,1 0 0 0,4 0 0 0,0 0 0 0,1 1 581 0,0 2-273 0,8 1-136 0,8-1 126 16,1 3-136-16,5-4-63 0,4 1-32 0,0 0-645 15,1 0 307-15,5-2 162 0,-4-1 68 16,0 0-851-16</inkml:trace>
  <inkml:trace contextRef="#ctx0" brushRef="#br0" timeOffset="67785.64">28831 12434 1004 0,'0'-6'0'0,"0"0"0"0,0 2 0 0,0 0 0 0,-2 2 0 0,0 0 629 16,1 2-296-16,-3 0-149 16,1 0 185-16,2 2-173 0,1 8-82 0,0 7-40 0,1 2 403 0,11 0-221 15,-1 3-103-15,3 0-11 0,4-2-142 0,2 1 0 16,4-3 0-16,1-5 0 15,4 3 0-15,3-9 0 0,2-6 0 0,-1-1-294 16,-3 0 145-16,-1-12 92 0,-1-5-99 0,-12-2 7 16,-4-2 74-16,-4-2-81 15,-7-1 92-15,-1-2 1 16,0-1 18-16,-13 5 191 0,-7-2-91 0,-4 2-45 0,-4 6-23 0,-3 3 211 0,-4 1-119 0,1 12-11 16,4 0-43-16,1 0 6 0,4 17 12 0,3 2-1 15,-1 3-349-15,13 7 161 0,4 3 78 0,4 1 35 16,2 0-334-16,0 1 176 31,0 1 53-31</inkml:trace>
  <inkml:trace contextRef="#ctx0" brushRef="#br0" timeOffset="74925">23596 5983 1735 0,'-4'2'0'0,"-2"0"0"0,1 0 0 0,0-1 0 0,1 1 0 0,1-2 0 0,2 4 0 0,1-2 0 0,4 2 571 16,12-2-267-16,5 1-135 0,9-3 50 0,6 2-83 0,3 0-54 16,2 0 101-16,2-2-74 0,-1 0-36 15,1 0-1-15,5 1-323 0,-15 1 139 0,0 1 74 16,-8-2 37-16,-5 1-695 0,-4 2 366 0,-3 1 124 15,-12 0 109-15,-1 0-711 16</inkml:trace>
  <inkml:trace contextRef="#ctx0" brushRef="#br0" timeOffset="75079.36">23931 6011 1556 0,'0'5'0'0,"-3"-1"0"0,-1 0 0 0,-1 2 0 0,1 0 0 0,-2 1 0 0,0 3 314 0,-1 1-144 0,0 4 172 16,-2 2-154-16,-3 7-76 15,-3 6-29-15,-1 1 105 0,-1 6-77 0,-5 5-37 16,-2 2 0-16,4 1-280 0,-6 5 131 0,6-14 50 0,-1 1 31 16,4-6-505-16,2-5 268 0,-1-4 133 0,0-2-613 0,7-11 304 15,1-4 185-15</inkml:trace>
  <inkml:trace contextRef="#ctx0" brushRef="#br0" timeOffset="75229.59">23774 6358 1749 0,'7'-5'0'0,"4"2"0"0,-4 2 0 0,1 1 0 0,3 0 0 0,-2 1 379 0,-2 9-171 16,7 6-77-16,-7 7 205 16,-2 1-150-16,0 5-76 0,-2 3-36 0,-2 1 132 15,-1 9-76-15,0-5-51 0,0 0-1 0,0-2-421 16,0 0 189-16,0-4 95 0,0-1-648 0,0-11 367 16,0-3 188-16,0-10-761 0</inkml:trace>
  <inkml:trace contextRef="#ctx0" brushRef="#br0" timeOffset="75384.99">23991 6411 2508 0,'0'0'0'0,"0"0"0"0,0 0 0 0,0 0 0 15,-1 0 0-15,1 2 0 0,0 1 0 0,0 4 361 0,0-2-167 0,0 6-79 0,0 0-40 0,0 1-108 0,4 2 34 0,4 1 9 0,0 2-635 0,-2-2 331 0,1-1 165 0,3-2-801 16</inkml:trace>
  <inkml:trace contextRef="#ctx0" brushRef="#br0" timeOffset="75588.09">24194 6199 1457 0,'6'-5'0'0,"2"-1"0"0,3 1 0 0,1-1 0 0,5 3 0 0,1-3 0 0,3 2 0 0,5 1 585 16,3-1-274-16,5 0-129 0,-2 2-60 0,2 0-43 62,-2-2 0-46,-2 4-534-16,1 0 246 0,0 0 130 0,-11 0 54 0,-1 0-644 0,-8 0 343 0,-2 0 170 0</inkml:trace>
  <inkml:trace contextRef="#ctx0" brushRef="#br0" timeOffset="75840.48">24485 5978 585 0,'-6'3'0'0,"0"3"0"0,1-1 0 0,0 5 0 0,2-1 231 0,0 6-89 0,1 0-58 0,2 5 246 0,-1 1-147 0,1 2-74 0,-3 4-154 0,-3 3 50 0,1 2-10 0,-5-1 41 0,-5 4-109 15,-1-3 54-15,-5-2 28 16,-4 3 9-16,1-9 64 0,2-7-22 0,1-2-1 16,2-6-23-16,4-5 126 0,5 0-65 0,3-4-84 15,5 0 369-15,2 0-173 0,2-4-86 0,16-3 124 16,4-2-96-16,7 0-62 0,0 0-27 0,4-2 7 15,0 4-33-15,0 0-1 0,3-1 10 0,-6 3-287 16,-2-1 139-16,-2 3 69 0,-1 2 35 0,-5 1-617 16,5-1 313-16,-11 1 90 15,-3 0-197-15,-5 0 187 0,-3 1 94 0,-3 0-368 16,0 2 222-16</inkml:trace>
  <inkml:trace contextRef="#ctx0" brushRef="#br0" timeOffset="76000.41">24542 6216 1322 0,'-2'0'0'0,"-3"0"0"0,0 0 0 0,1 0 0 0,-1 2 0 0,3 8 0 0,1 2 0 0,1 5 611 0,0 4-287 0,0 5-136 0,0 1-80 0,3 5 100 0,2-1-86 0,-1 3-44 15,-1 2 1-15,2 3-471 16,-4-10 210-16,0 0 108 0,-1-2-643 0,0-3 366 0,0-3 184 16,0-1-255-16,-7-10 203 0</inkml:trace>
  <inkml:trace contextRef="#ctx0" brushRef="#br0" timeOffset="76118.83">24435 6571 866 0,'-10'-12'0'0,"2"2"0"0,-3-1 0 0,7 2 0 0,0 3 0 0,2 3 521 0,2-2-243 0,0 4-121 0,2-3 102 16,12 2-116-1,4 2-53-15,1 0-28 0,5 0 196 0,1 0-112 0,0 0-46 16,-1 0-36-16,0 0-266 0,-1 0 119 0,-1 0 60 0,-1 2-549 16,-1 0 312-16,-4 0 144 0,-3-1 76 15,-6 1-676-15</inkml:trace>
  <inkml:trace contextRef="#ctx0" brushRef="#br0" timeOffset="76583.31">24157 6031 1044 0,'-19'7'0'0,"0"3"0"0,2 0 0 0,4 6 0 0,-1 1 0 0,1 2 0 0,6-2 546 0,4 1-255 0,2 1-128 15,1 0 60-15,0 1-94 0,8 1-38 0,5-5-12 0,4 1-1 0,-1-3-42 16,0 2 0-16,0-4-27 0,2 4 10 0,-6-7 16 16,-2 1 1-16,2 2 34 15,-4-1-34-15,0 2 0 0,-1 1 122 0,-5 1-65 0,0 2-29 16,-2-1 0-16,0 4 22 0,0 0-25 16,0 4 9-16,0-3-148 0,0-4 57 0,0 4 28 15,0-5 1-15,0-1-85 0,0-1 65 0,0-5 20 16,0-2 0-16,0-4-179 15,-2-1 70-15,-4 1 55 0,-5-3 115 0,-2 0-36 0,-5 0-37 0,-4 0 361 16,-3 0-175-16,0 0-86 0,-6 0-33 0,6 0-6 16,2 6-57-16,2 0 0 0,7 2 0 0,-1 0 0 15,14 0 0-15,1 0 0 16,11 2 0-16,16-1 0 0,6 0 0 0,7-1 0 16,6-1 0-16,3-1 0 0,3 0 0 0,1-1 0 15,0 2 0-15,7 3 0 0,-8-3 0 16,-4 0-226 15,-6 4-189-31,-3-3 190 0,-3-1 95 0,1-2-713 47,-12-4 408-47,-4-1 200 0,-3 0 99 0</inkml:trace>
  <inkml:trace contextRef="#ctx0" brushRef="#br0" timeOffset="76801.84">24949 6085 1277 0,'2'-10'0'0,"0"2"0"0,-2-1 0 0,0 6 0 0,0 3 0 0,0 0 0 0,-8 2 489 0,-5 11-217 15,-2 8-123-15,-4 4 300 0,0 4-206 16,-3 5-104-16,1 2-51 0,3 0 117 16,6-3-89-16,4-2-40 0,7-3 0 0,1-1-138 15,0-6 48-15,13 1 34 0,10-12-88 0,1-5 52 16,5-2 26-16,2-3-1 0,-4 0-135 0,2-7 89 16,-12-1 32-16,-4 3 50 0,-3-3-70 0,-5 4 36 15,-1-2-44-15,-4 4 296 0,0 2-134 0,-6 0-60 16,-6 2-28-16,1 6 8 0,-2 2 1 0,4 2-8 15,-1-1-189-15,5 2 81 0,2-1 64 0,1-1-811 16,2 3 391-16,0-2 179 0,6-3 111 16</inkml:trace>
  <inkml:trace contextRef="#ctx0" brushRef="#br0" timeOffset="76945.87">24987 6791 2207 0,'-24'14'0'0,"2"3"0"0,-1 0 0 0,5-6 0 0,4-1 0 0,3-3 0 0,4-3 451 0,5-1-208 15,1-3-95-15,1 0 491 0,11-4-396 0,13-13-243 0,3-2 0 0,6-5 0 16,6-3 0-16,-3 1-23 0,0-1-971 0,-2 0 515 31,2-1 257-31</inkml:trace>
  <inkml:trace contextRef="#ctx0" brushRef="#br0" timeOffset="77834.41">25261 6196 1781 0,'-17'-4'0'0,"2"0"0"0,6 2 0 0,2 1 0 0,2 1 0 0,5-2 0 0,0 0 772 0,14-3-368 0,9 0-184 0,4-4-93 0,11 0 361 15,2-1-349-15,2-1-139 0,5-1 0 0,-6 2 0 16,2 2 0-16,-1 0-218 0,-10 3-34 0,-5 3 144 16,-5 0 71-16,-6 2-318 0,-7 0 195 0,-1 0 106 15,-8 4 40-15,0 3-829 0,-12-4 404 0,-4-3 202 16,-1 0 101-16,4-10-332 0,-4-12 221 0,3-2 106 15,-2-5 13-15,5 4 63 0,-1-1 36 0,-3 2 321 16,5 6-181-16,0 4-73 16,0 5-36-16,2 3 244 0,0 6-140 0,-2 0-79 15,6 0-27-15,1 15 755 16,-2 7-366-16,1 4-152 0,1 6-101 0,-1 3 386 0,-2 1-249 0,-3 2-119 16,3 3 32-16,-5-1-77 0,0-1-36 0,-2 5 8 15,-2-9-166-15,5-2 60 0,0-4 30 0,0-7-142 16,5-7 87-16,0 2 50 31,5-15-8-31,0-2-49 0,10 0 45 0,12-10 24 0,3-6-1 0,11-1-135 0,-4-1 17 0,4 2 45 0,-1 2 74 16,-3 2-51-16,5 1 2 0,-9 7 11 0,-5 1-56 0,-3 3 29 15,-9 0 6-15,-1 0-209 16,-4 6 102-16,-6 6 64 0,-6 3 27 0,-12 2-140 16,-5-1 83-16,-5-1 43 0,1 2-8 0,-2-8-305 15,0 0 177-15,-1-3 90 0,3 0-185 0,-4-3 136 16,1-1 60-16,2 1 43 0,6-3 104 15,2 3-35-15,4-2 0 0,5 1 430 0,-1-1-242 16,9 2-106-16,1-2-59 0,2 5 191 16,0-2-73-16,3 3-79 0,4 2 78 0,5 0 340 15,-1-1-222-15,0 1-112 0,1 3 76 0,-2-5-93 16,3 3-39-16,-4-1-32 0,1-1-185 0,-3-1 80 16,2-2 42-16,-3-1-422 15,1 2 240-15,-3-4 107 0,-1 1 57 0,0 1-350 0,-3-3 142 0,0 1 103 16,0 1 18-16,0-2 54 0,-6 2 21 0,-3-1 0 15,-5 3 199-15,1-2-99 0,-1 1-58 0,-1 1 263 16,-1 1-152-16,2-2-77 0,1 2-27 0,-1 0 216 16,2-1-77-16,2 4-70 15,1-6 21-15,1 1-72 0,4 0 2 0,-3-2 10 16,1 0-9-16,4-2 1 0,0 0-1 0,0 0 0 16,1 0 154-16,-1 0-68 0,2 0-48 0,0-3 243 15,0-1-140-15,0 3-71 0,6-3-35 0,5 4 86 16,1 0-156-16,4 0 0 31,3 0 0-31,1 0 0 0,2 0 0 0,6 0 0 0,-6 0 0 0,1 0 0 0,0 2 0 0,1 0 0 31,-2-1-395-31,1 2 94 0,-3-2 98 0,-2 0-610 0,-3-1 389 0,-3 0 195 0,1 0 97 0,-2 0-331 47,-5-8 219-47,0-3 104 0,-2-6 53 0,0-1-91 16,-4-5 72-16,0 0 27 0,0 2 9 0,-2 1 314 0,-5 1-139 0,-2 3-70 0,-1 5 289 0,0 1-187 0,0 6-82 0,-1 4-45 15,-1 0 688-15,0 7-342 0,0 11-103 0,-3 5 267 16,1 4-247-16,-1 4-119 0,0 3-60 0,-1 2-29 16,-1 0-30-16,-3 3 8 0,1-3-8 0,2 2-620 0,-2 0 311 15,1-2 153-15,3-3-389 0</inkml:trace>
  <inkml:trace contextRef="#ctx0" brushRef="#br0" timeOffset="77972.75">25680 6986 3228 0,'7'0'0'0,"3"1"0"0,3 3 0 0,7 4 0 0,1 2 0 0,5 2 0 0,-3-1 0 0,-1 2 0 0,-2 1-233 0,0-1 134 0,0 3 66 16</inkml:trace>
  <inkml:trace contextRef="#ctx0" brushRef="#br0" timeOffset="78109.81">26241 7146 3332 0,'-1'-2'0'16,"-2"-3"0"-16,1-2 0 0,2 4 0 0,0 2 0 0,0-3 0 0,2 2 0 0,2 0-572 0,1 2 260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11:38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13549 1652 1365 0,'0'0'0'0,"0"0"0"0,0 0 0 0,0-1 0 0,0-1 0 0,0-2 0 0,0 1 0 0,0 0 0 0,0-2 0 16,0 1 310-16,0 0-137 15,0-3 21-15,0 0-79 0,2-3-28 0,-1 1-10 16,2-3-69-16,-3-2 0 0,1-1 30 0,-1-2 1 0,0-3-27 0,0 3-9 0,0-1 35 31,0 2 0-31,-5 0 45 0,-2-1 10 0,-1 5-55 16,-1 2 0-16,-3 3 114 0,0 5-57 0,3 2-29 0,-4 0 67 0,3 0-52 15,3 9 0-15,-3 12 77 0,5 3-60 16,3 7-30-16,2 7 10 0,0 3-16 0,0 5 1 0,7 4-25 16,3 7-37-16,-3 2-1 0,1 10 0 0,0-1 0 15,-1 4 0 1,-1 3 0 93,-4-2 0-109,1-3 0 0,-1 5 0 0,-1-18 0 0,-1-7 0 16,0-2-125-16,0-7-17 0,-1-2 45 0,-3-1 49 0,-2-13-411 0,-3-6 210 0,4-5 106 0,-1-6 52 0,1-6-468 0,-3 0 251 0,3-2 139 0,-3-11-491 0</inkml:trace>
  <inkml:trace contextRef="#ctx0" brushRef="#br0" timeOffset="110.82">13147 2014 1759 0,'-22'-12'0'0,"11"2"0"0,3 6 0 0,5 1 0 0,1 1 0 0,2-2 0 0,8-2 691 0,14 1-332 0,8-4-160 0,4 1 154 0,5-1-158 0,3-2-78 0,6 0-30 0,-5 4-7 0,0-1 1 0,-1 4-71 0,2 1-10 0,3 3-419 16,-11 0 191-16,-4 0 132 16,-2 3 68-16,-4 9-721 15,-1-3 389-15,-2 0 68 0</inkml:trace>
  <inkml:trace contextRef="#ctx0" brushRef="#br0" timeOffset="268.35">13801 1669 2151 0,'-11'1'0'0,"0"5"0"0,2 5 0 0,0 2 0 0,1 4 0 0,4 4 0 0,2 6 554 16,2 5-258-16,0 2-131 0,0 1-65 0,7 4 261 31,6-6-166-31,-1-2-86 0,3-1-450 0,0-2 186 16,-1-4 95-16,3 2-772 0,-3-9 422 0,0-2 214 0,-3-6 107 0,0-4-767 0</inkml:trace>
  <inkml:trace contextRef="#ctx0" brushRef="#br0" timeOffset="483.38">13958 1794 1210 0,'5'-7'0'0,"0"0"0"15,3 0 0-15,1 4 0 0,0 2 0 0,3 1 604 0,3 0-283 0,-1 0-142 0,3 7-60 0,-4 4 124 16,0 2-102-16,0 0-52 0,-2 4 106 0,-3 1-79 16,0 1-29-1,-7 3-10-15,-1-1-88 0,0 2 24 0,-1-1 1 0,-9 1-107 16,-4 1 74-16,-4-6 25 0,-4-1-1 0,-2-3-226 15,1-2 130-15,1-4 65 0,-1 1-26 0,4-8-186 16,5-1 61-16,4 0 79 0,3-4-416 0,5-10 239 16,2-5 108-16,5-3-357 0,12-4 242 0,5-2 123 15</inkml:trace>
  <inkml:trace contextRef="#ctx0" brushRef="#br0" timeOffset="627.71">14177 1770 1588 0,'13'-10'0'0,"-1"2"0"0,-5 5-1 0,-5 3 1 0,-2 0-1 0,0 0 1 0,0 9 236 0,0 3-90 0,-6 5 719 0,-2 2-414 0,-1 5-206 15,1-2-104-15,3 3 120 0,2 3-261 0,2-6 0 16,1 2 0-16,0 1 0 0,4-2 0 0,7-2 0 16,8 3 0-16,1-8-295 15,3-5-51-15,2-1 192 0,3-6-299 0,0-4 153 0,6 0 153 0,-10-4-710 16</inkml:trace>
  <inkml:trace contextRef="#ctx0" brushRef="#br0" timeOffset="828.01">14505 1678 3708 0,'0'-15'0'0,"2"8"0"0,0-3 0 0,1 6 0 0,1 1 0 0,0 3 0 0,5 0 0 0,0 0-3 0,2 13-1 0,3 5 0 0,0 2 1 15,3 7 1-15,-3 5 0 0,-3 2 1 0,-1 4 1 0,-4 0-1 0,-3 1 0 0,-3 5 1 0,0 3-1 0,-2-5 0 0,-10-3 0 0,-7-3 0 0,-2-4 0 0,-3-3-1 0,-3 0-179 0,3-12 103 0,0-7 20 0,1-7 40 0,4-3-677 0,2 0 329 0,3-9 155 0,9-16 90 0,3-6-595 16</inkml:trace>
  <inkml:trace contextRef="#ctx0" brushRef="#br0" timeOffset="941.88">14769 1705 2158 0,'14'-7'0'0,"0"3"0"0,6 0 0 15,-5 4 0-15,0 0-4 0,-2 0 0 0,2 0 0 0,5 0 1 0,-4 0 184 0,4 0-73 0,0 0-36 0,0 0-536 0,5 0 242 0,-1 0 127 0,-5 3-420 0</inkml:trace>
  <inkml:trace contextRef="#ctx0" brushRef="#br0" timeOffset="1109.26">14940 1835 1574 0,'-21'7'0'16,"3"3"0"-16,0-2 0 0,5 1 0 0,1-2 0 0,10-4 781 0,2-1-373 0,0 1-185 15,9-3-93-15,7 4 218 0,4-4-146 0,5 0-87 16,0 0-39-16,2 0-2 0,2 0-74 0,1 0 0 15,6 0-380-15,-10 0 99 16,2 0 159-16,-3 0-727 0,0 0 442 0,-2 0 223 31,4 0-22-31,-9 0-534 0</inkml:trace>
  <inkml:trace contextRef="#ctx0" brushRef="#br0" timeOffset="1299.3">15370 1538 1302 0,'0'-5'0'0,"0"3"0"0,0-1 0 0,0 3 0 0,0 0 1012 0,0 0-478 0,0 11-253 0,0 10-123 0,4 6 445 94,0 8-562-94,-1 7-41 0,0 5 0 0,0 4 0 0,1 5 0 0,-1 3 0 0,2-1 0 0,-1 3 0 0,2-13 0 0,-1-4 0 0,0-6-106 0,-1-5 6 0,1-7 68 0,-2 1-937 0,0-18 386 0,2-5 274 0,-5-4 129 0</inkml:trace>
  <inkml:trace contextRef="#ctx0" brushRef="#br0" timeOffset="1485.18">15587 1760 3513 0,'9'-7'0'0,"2"3"0"16,3 3 0-16,0-1 0 0,5 2 0 0,-5 0-1 0,5 0-4 0,-4 6 1 0,2 5 0 0,-1 3 426 0,-1 3-412 0,-4 0-10 0,-3 2 0 0,-3 2 0 0,-5 2 0 15,0 1 0-15,-2 5 0 0,-16-4 0 0,-6 2 0 16,-4-4 0-16,-3 2 0 0,-5-6 0 0,-5 3 0 15,6-10-127-15,-1-7-1 16,5 2 70-16,1-7-435 0,7 0 227 0,-1 0 106 0,11-3 65 0,9-11-433 16,4-5 245-16,0-3 123 15,17 0 62-15,7-5-492 0</inkml:trace>
  <inkml:trace contextRef="#ctx0" brushRef="#br0" timeOffset="1648.8">15806 1738 1573 0,'11'-12'0'0,"-6"5"0"15,0 2 0-15,-5 5 0 0,0 0 0 0,0 0 0 0,-6 0 0 0,-9 10 970 0,-2 7-467 0,2 1-233 16,-2 0-117-16,4 6 309 0,-1 1-462 0,6-2 0 16,4 0 0-16,2 1 0 0,2 2 0 0,0-1 0 0,10 4 0 0,10-6 0 15,3 0 0 1,10-2 0 0,1-8 0-16,2-2 0 0,6-1 0 0,-6-9-1005 0,1-1 464 0,-4-5 227 0</inkml:trace>
  <inkml:trace contextRef="#ctx0" brushRef="#br0" timeOffset="1817.08">16171 1468 2289 0,'-2'-4'0'0,"-1"0"0"0,-1 1 0 0,1 3 0 0,1 0 0 0,2 3 0 0,0 17 446 32,0 9-205-32,2 10-102 0,5 11 594 0,0 6-650 0,-3 9-83 0,2 13 0 0,-1 8 0 0,3 9 0 15,-7-10 0-15,1 4 0 0,-2-4 0 0,0-1 0 16,0-1 0-16</inkml:trace>
  <inkml:trace contextRef="#ctx0" brushRef="#br0" timeOffset="25326.58">17983 9636 1032 0,'-14'-8'0'0,"1"-1"0"0,-2-3 0 0,5 6 0 0,3 0 0 0,1 4 0 0,2-1 0 0,3 3 0 0,-1 0 344 0,2 0-157 0,0 0-74 16,0 0 141-16,0 0-108 0,0 0-44 0,0 0-1 15,5 0-32-15,1 0 1 0,3 0-31 0,1 0 104 16,2 0-42-16,4 0-35 15,-2 0-1-15,5 0-30 0,1 0 5 0,2 0-1 16,6 0 10-16,0 0 55 0,6 0-32 0,3 0 0 16,7 0 44-16,9 0-38 0,17 0 10 0,9 0 0 15,17 0-49-15,16-3 1 0,12-3-1 16,15 1 67-16,26-1-24 0,-20 6-70 16,5 0-12-16,4 0 0 0,6 0 0 0,-2 6 0 0,16 2 0 0,-30-2 0 15,3-3 0-15,2 5 0 16,-1-4 0-16,0-2 0 0,8 1 0 0,-33-1 0 15,-3 3 0-15,1 0 0 0,-7 1 0 0,-9 1 0 32,2-3 0-32,-26 3 0 0,0-3-17 0,-3 2 34 0,-10-2-17 0,-8 1 0 15,-3-2 0-15,-19-1 0 0,-5 3 0 0,-5-4 0 0,-5 0 0 0,-4 3 0 16,-1-3 0-16,-7-1 0 0,-2 3 0 0,-5-3 0 16,2 0 0-16,-6 0 0 0,1 0 0 0,-1 0 0 15,0 0 0-15,0 0 0 16,0 0 0-16,-1 0 0 0,-2-3 0 0,-5-2 0 0,-3 1 0 15,0 0 0-15,-6 4-783 0,-3 0 248 16,-2 0 252-16</inkml:trace>
  <inkml:trace contextRef="#ctx0" brushRef="#br0" timeOffset="37050.1">23251 8457 2042 0,'0'0'0'0,"-2"0"0"0,1 0 0 0,1 0 0 0,0 0 0 0,0 0 0 0,0 0 0 0,5 0 0 0,6 0 476 0,7 0-226 0,4 2-107 16,4-1-54-16,7 1-116 0,1 1 32 31,5 2 7-15,-3 0 24-16,-1 2-468 0,1 1 234 0,-4 1 117 0,-6 0-670 0,1 1 382 0,-8 0 189 0</inkml:trace>
  <inkml:trace contextRef="#ctx0" brushRef="#br0" timeOffset="37344.17">23492 8280 1238 0,'0'-4'0'15,"0"-3"0"-15,0 5 0 0,0-3 0 0,2 4 0 0,0 1 0 0,-1 0 354 0,1 0-151 0,-1 8-88 0,1 11-40 0,-2 1 49 16,0 9-44-16,0 4-22 0,-5 4-137 0,-4 1 52 15,-3 2 32-15,-4 1-49 16,-4 5 40-16,-8-4 0 0,1 5 48 0,-2-13 46 16,2-5-28-16,-1-6 1 0,3-5-28 0,5-9 186 15,4 2-96 48,10-11-50-63,3 0-1 0,3 0 183 0,0 0-112 0,8-5-54 0,11 0 24 0,7 1-44 0,3 1-1 0,6-4 2 0,-1 2 0 0,2 0-37 0,3 1 9 0,-9-2-44 0,3 4-1 0,-3-1 36 0,-4 0 1 15,-1 3-356-15,2-1 180 0,-10 1 83 0,-4 0-9 0,-1 0-660 16,-5 0 342-16,-1 0 174 0,-2 1-476 0,-4 2 330 0,0-3 160 0</inkml:trace>
  <inkml:trace contextRef="#ctx0" brushRef="#br0" timeOffset="37508.33">23573 8589 1378 0,'-1'0'0'0,"-3"0"0"0,-1 0 0 0,3 0 0 0,-1 0 0 0,1 1 0 0,1 6 246 0,1 3-96 0,0 6-62 0,0 5 374 0,0 3-214 0,0 8-106 0,0 7-53 0,0 4 13 0,0 3-38 0,-2 0 1 0,1-1-30 0,-3 2-315 0,2-6 157 0,0 3 88 0,1-13-591 0,0-4 331 0,-1-5 165 0</inkml:trace>
  <inkml:trace contextRef="#ctx0" brushRef="#br0" timeOffset="37645.74">23399 8937 1931 0,'-15'-11'0'0,"-3"-4"0"0,5 7 0 0,6 1 0 0,2 4 0 0,2 1 0 0,2 2 352 0,1-1-150 0,3 1-88 0,13 0 317 16,4 0-199-16,5 0-97 0,1 0-51 0,4 0-115 15,-1 0 29-15,1 0-1 0,-2 0 39 0,1 1-325 16,-2-1 162-16,4 2 90 0,-7 0-761 16,-3-1 416-16,-2 1 151 0</inkml:trace>
  <inkml:trace contextRef="#ctx0" brushRef="#br0" timeOffset="38082.35">23228 8342 1376 0,'-31'-10'0'0,"4"1"0"0,-2 4 0 0,16 5 0 0,3 0 0 0,5 0 0 0,3 2 0 0,0 3 486 0,1 8-217 0,1 0-122 15,0 6 5-15,0 1-59 0,5 2-28 0,0 4 24 16,-1 1-18-16,2 0-9 0,0 0-27 0,-1 2-38 31,-1-2 0-31,4 1 38 0,-3 6 9 0,-2-10-48 0,-1 0 39 16,1-3 0-16,-2-1 0 0,-1-2 19 0,0 3-10 0,0-6-11 15,0-1 77-15,0-1-38 0,0 1 1 0,-4-2-14 16,3 5 8-16,-2-4-32 16,2 1 1-16,1-1-39 0,0-2 1 0,0 3 37 0,8 1 9 0,3-6-184 15,3 1 87-15,0-2 39 16,2 1 23-16,-1-1-301 0,2 2 149 0,-4-4 47 15,-3-1-56-15,-2 2 46 0,-2-2 39 0,-2 2 65 16,-4-2 10-16,0 2-43 0,-8 2-1 0,-9 0 364 0,-4 0-178 16,-2 3-84-16,-1-4-41 0,1 1 436 0,1 1-219 15,2-2-140-15,3 1-102 0,-2 1 0 16,10-5 0-16,1 2 0 0,7-3 0 0,1 1 0 16,0 2 0-16,12-1 0 15,9 1 0-15,5-3 0 0,7 1 0 0,1 0 0 0,6 1 0 0,2-2 0 16,-4 1 0-16,2 0-262 0,-2 2-35 0,-1-2 86 15,-2-1-447 1,5 3 303-16,-10-3 164 0,2-3 78 0,-1 0-556 0</inkml:trace>
  <inkml:trace contextRef="#ctx0" brushRef="#br0" timeOffset="38371.04">24018 8421 1134 0,'0'-9'0'16,"0"4"0"-16,-2-2 0 0,1 2 0 0,-3 0 0 0,1 5 0 0,-1 0 365 0,0 0-165 0,1 7-82 0,-3 7-42 0,-1 4 94 31,3 2-73-31,-1 3-30 0,1 4-133 0,-3-3 51 16,5 4 34-16,-1-4-130 0,1 2 73 0,0-4 37 16,2-1-1-16,0-4-55 0,0 7 46 0,2-12-6 15,3-1 7-15,-2-3 26 0,4 0-49 0,-4-6 0 16,2 2 288-16,-2-2-126 0,0-2-53 0,-2 0-35 15,2 0 295 1,-3 0-151-16,1 0-66 0,1 0-153 0,-1 0 34 0,4 0 1 0,-2 0 34 0,-1 0-429 16,4 0 223-16,0 4 99 15,-1-1 53-15,4 5-367 16,-3 1 158-16</inkml:trace>
  <inkml:trace contextRef="#ctx0" brushRef="#br0" timeOffset="38501.82">23957 9085 813 0,'-22'12'0'16,"0"-1"0"-16,5-4 0 0,6 2 0 0,3-5 0 0,3 0 840 0,3-3-403 0,2 1-192 0,9-2 95 0,10 0-153 0,6-14-76 15,4-4-37-15,2 0-615 0,4-7 298 0,-4 1 134 16,-1 0 72-16</inkml:trace>
  <inkml:trace contextRef="#ctx0" brushRef="#br0" timeOffset="38681.97">24250 8489 1729 0,'-10'0'0'0,"1"0"0"0,1 0 0 0,4 0 0 0,-1 0 0 0,3 0 0 0,2 0 491 16,10 0-228-16,11 0-114 16,7-6-58-16,7 0-30 0,2-3-27 0,2 1 1 15,3-1-1-15,-3 0-484 0,-1-1 241 0,3 0 131 16,-5 3-580-16,-4-1 335 0,-5 2 167 0,-4 0 84 0</inkml:trace>
  <inkml:trace contextRef="#ctx0" brushRef="#br0" timeOffset="39235.86">24571 8274 1232 0,'-16'0'0'0,"0"0"0"0,4 0 0 0,-2 0 0 0,0 8 0 0,-1 4 199 0,-4 6-73 0,8 2-51 0,-3 8 120 0,2 2-81 0,2 4-39 0,1-1-1 0,5 5 63 0,4-8-55 0,0-4-24 0,9-5 0 0,7-3-196 0,5 0 96 0,4-9 33 0,0-6-199 0,6-3 121 16,-1 0 61-16,2-3 30 0,1-6-228 16,-8 2 113-16,-5-1 59 0,-3 1-64 0,-3 3 47 0,-6-1-12 15,0 2 15-15,-8 3 62 0,0 0-1 0,-16 0-30 16,-7 1 1-16,-7 8 122 16,-4 4-62-16,0-1-25 0,1 2 138 15,-2 1-77-15,0-1-37 0,5 2 3 0,-1 1 67 0,11-3-45 0,3-1-6 16,6 1-56-16,8-4 33 0,3 1-4 0,0 0 15 0,2-4-68 15,11 1 27-15,1-1 1 0,-2-2 13 16,0 2-33 0,-2 0 13-16,-2 0-1 0,-3 0 59 0,-4-1 0 31,0 3-47-31,-1-4 71 0,0 5-29 0,0-7-1 0,0 5-27 0,-1-5-61 0,0 0 32 0,0 0 0 0,-3 1 44 0,3-2-106 16,1-2 48-16,0 3 0 0,0-1 38 0,0-2-155 15,0 3 59-15,1-2 41 16,3 1-48-16,-2-1 37 0,-2 4-1 0,1-1 67 15,-1 2-20-15,0 1-19 0,0 1-1 0,-3 0 163 16,-7 3-74-16,-5-1-45 0,0 0-2 0,-3 1 199 16,-3 1-92-16,-4-4-56 0,0 4-6 0,-2-4 93 31,3-2-43-31,2-1-38 0,2-2 202 0,3 1-116 0,5-4-58 0,2 2-20 16,5 1 133-16,5-3-86 0,0 0-42 0,19 0-35 0,6 0-7 0,6 0 8 15,7 0-9-15,2-3-109 16,5 1 54-16,1 0 29 0,2-1-1 0,3-1-54 0,-8-1 37 15,1 3 22 1,-5 0-367-16,-3-1 181 0,-5 2 48 0,1 1 58 0,-12 0-484 0,-7 0 259 16,-7 0 130-16,-4 0-307 0,-2 0 218 0,0-2 100 15,-7-3 63-15</inkml:trace>
  <inkml:trace contextRef="#ctx0" brushRef="#br0" timeOffset="39376.01">24637 8785 1688 0,'-7'-5'0'15,"1"-1"0"-15,0 3 0 0,2 3 0 0,-2 0 0 0,-2 0 0 0,2 4 0 16,0 13 0-16,-3 6 476 0,-1 5-221 0,-1 3-110 0,-1 6-55 0,-4 2 91 0,2 1-78 0,-1-1-34 16,-3 5-121-16,0-3 43 0,0-4 22 15,1 6-527-15,2-14 269 0,4-1 140 16,1-4 70-16</inkml:trace>
  <inkml:trace contextRef="#ctx0" brushRef="#br0" timeOffset="39511.26">24602 9164 1535 0,'8'10'0'0,"-2"-7"0"0,5 4 0 0,0 0 0 0,4 3 0 0,1-4 676 0,0 2-321 0,2 4-160 16,1-4-372-16,4 4 106 16,3 4 61-16,0-4 18 0,-2 3-452 0</inkml:trace>
  <inkml:trace contextRef="#ctx0" brushRef="#br0" timeOffset="39681.5">25383 9457 3424 0,'6'0'0'0,"-3"0"0"0,5 0 0 0,-6 0 0 0,2 0 0 0,-1 0 0 0,0 0 0 0,-1 0 115 0,1 0-32 0,-3 0-8 15</inkml:trace>
  <inkml:trace contextRef="#ctx0" brushRef="#br0" timeOffset="48313.79">21112 10147 890 0,'0'-19'0'0,"-3"-3"0"0,0-2 0 0,1-1 0 0,0-3-29 0,-1 0 41 15,2 2-8-15,-3-1 33 0,0 1 133 16,-1 1-66-16,-2 2-34 0,-1-2 9 0,0 11 49 16,-3 0-46-16,0 6 0 0,-2 3 53 0,0 3-49 15,0 2-16-15,-1 0 102 0,1 9-68 0,1 8-34 16,0 5 1-16,4 7 37 0,0 9-26 0,6-3-10 15,2 8-35-15,0 1 85 0,2 4-42 0,6 3-1 16,3 7-33-16,-1-9 101 16,0-1-55-16,1 3-28 0,-1 0-54 0,-2 2 27 15,2 9 8-15,-5-11-182 0,-4 3 86 0,-1-1 44 16,0-2 0-16,0-1-216 0,-6 3 114 0,-7-8 60 16,-2-8 32-16,1-2-172 0,-5-6 90 0,2 2 1 15,-2-16-15-15,2-3-213 0,-1-10 144 0,2-2 73 16,2-2-334-16,-5-18 194 0,7-8 110 0,-5-7-285 15</inkml:trace>
  <inkml:trace contextRef="#ctx0" brushRef="#br0" timeOffset="48445.78">20636 10481 2263 0,'-12'-17'0'16,"0"2"0"-16,5 4 0 0,1 3 0 0,-1 3 0 0,6-2 0 0,1 7 0 0,0-3 0 0,17 2 314 0,6-2-139 0,6 3-69 0,3 0 267 15,1 0-173-15,1 0-82 0,4 0-40 16,-1 0-406-16,5 0 182 0,1 0 100 15,-3 0 37-15,-1 0-370 0,-5 7 208 0,-1-2 104 0</inkml:trace>
  <inkml:trace contextRef="#ctx0" brushRef="#br0" timeOffset="48686.53">21079 10545 1473 0,'-1'0'0'0,"-1"0"0"0,0 0 0 0,2 0 0 0,0 2 0 0,4-2 0 0,8 1 0 0,2 2 555 0,4 1-264 0,0 1-128 15,4 0-62-15,-1 7 166 0,1-1-106 0,-3 1-67 16,-2 2-28 0,-4 3 60-16,-6 4-49 0,-3 1 0 0,-2 4 5 0,-2-3-9 0,-6-2-37 0,-8-1-7 15,-3-3 7-15,-3-5 1 16,-3 0 8-16,2-3-220 0,-1-8 106 0,0 1 52 16,1-2 28-16,3 0-465 15,0-5 229-15,6-5 77 0,4-3 68 0,3-2-500 0,5-3 272 0,0-1 135 16,8-4-188-16,10 4 167 0,4-4 79 0,-1 2-334 15</inkml:trace>
  <inkml:trace contextRef="#ctx0" brushRef="#br0" timeOffset="48837.14">21281 10547 542 0,'10'-8'0'0,"-1"1"0"0,-1-1 0 0,-3 6 0 0,-4 1 0 0,1 1 627 0,-2 0-295 0,0 0-148 16,0 7 587-16,-2 7-372 0,-4 3-181 0,-1 4 146 16,0 0-164-16,2 2-82 0,1 1-32 15,1-1 4-15,3-1-90 0,0-2 0 0,0 2 0 0,7-3 0 16,6 5 0 15,2-9-20-31,6 0 19 0,-1-4-657 0,1 0 348 0,5-5 173 0,0 0-794 0,-2-6 450 0,0 0 223 0</inkml:trace>
  <inkml:trace contextRef="#ctx0" brushRef="#br0" timeOffset="49058.95">21730 10139 3048 0,'-14'0'0'0,"0"0"0"0,0 0 0 0,3 0 0 0,-1 0 0 0,-2 8 0 0,1 6 0 0,-2 6 0 0,1 6 0 0,4 8 383 16,-1 6-173-16,4 4 80 0,2 7-290 0,2 8 0 0,3-8 0 0,3-1 0 0,13-1 0 0,5-6 0 0,6-6 0 0,4-1 0 0,0-12 0 0,2-6 0 15,0-5 0-15,-2-2 0 0,2-5-77 0,-1-1 7 16,-8-2-953-16,-1-3 494 0,-1-3 247 0,-3-11-560 15</inkml:trace>
  <inkml:trace contextRef="#ctx0" brushRef="#br0" timeOffset="49300.13">21952 10357 1312 0,'0'-2'0'0,"-4"-1"0"0,1 0 0 0,2 2 0 0,-1-1 580 15,2 2-272-15,0 0-136 0,0 0-59 16,10 2 180-16,3 7-128 0,0 0-65 0,4 6-32 0,-3 0 123 15,1 3-69-15,0 0-47 0,-5 2-126 16,1-1 43-16,-4 3 1 0,-1 3-79 16,-4 1 70-16,-2-2 22 0,0 0-1 0,-10-2-36 15,-7 0 33-15,-3-3 0 0,-5 0-13 0,-2-7-94 0,-1-3 9 0,-1-4 47 16,-1-4-21-16,2-1-325 16,-1 0 165-16,11-8 101 0,3-10-452 0,10-6 272 15,3-3 137-15</inkml:trace>
  <inkml:trace contextRef="#ctx0" brushRef="#br0" timeOffset="49443.45">22108 10218 1914 0,'8'-6'0'0,"-3"4"0"0,-2-1 0 0,-2 3 0 0,-1 0 0 0,0 0 0 0,0 11 371 0,0 7-173 16,-4 5-80-16,-6 5 545 0,2 3-313 0,-2 6-157 16,2 4-70-16,2-2-122 15,5 2-1 1,1 0 0-16,0-3 0 0,9 1 0 0,9-9 0 0,6-3 0 0,3-6-584 0,4-7 203 0,1-5 208 0,6-1-883 15,-7-8 515-15</inkml:trace>
  <inkml:trace contextRef="#ctx0" brushRef="#br0" timeOffset="49613.56">22444 10505 2150 0,'0'0'0'0,"0"0"0"16,0-2-1-16,0-1 1 0,0 3-1 0,0 0 1 0,0 0 0 0,0 0 0 0,0 0 694 0,0 7-330 0,0 7-163 0,-2 1-26 0,1 8-60 15,-4 0-44-15,-1 1 0 0,-1 1-214 0,0 4 90 16,-1-4 44-16,-4 3-607 0,2-5 321 16,0-3 166-16,1-3 82 0,-2-6-855 15</inkml:trace>
  <inkml:trace contextRef="#ctx0" brushRef="#br0" timeOffset="49769.78">22592 10363 2637 0,'0'0'0'0,"0"0"0"0,0 0 0 0,0 3 0 0,0 0 0 0,0 2 0 0,3 2 0 0,3 1 297 0,2 2-130 15,0 2-57-15,0 0-225 0,6 3 76 0,-2-1 37 16,4 3 0-16,-3-5-774 0,5 3 416 0</inkml:trace>
  <inkml:trace contextRef="#ctx0" brushRef="#br0" timeOffset="49945.3">22882 10248 1970 0,'0'1'0'0,"-2"1"0"0,-4-2 0 0,0 5 0 0,0 3 0 0,-2 3 0 0,0 8-2 0,-4 5 794 0,0 10-380 0,-3 8-180 0,-1 4 81 16,-1 7-140-16,0 7-132 0,-3-1-41 0,1 1 0 15,-1 5 0-15,3-13 0 16,4-6 0-16,4-4-369 0,3-7 132 0,1-4 136 0,1-2 77 15,2-17-724-15,2-4 268 0,0-7 226 0</inkml:trace>
  <inkml:trace contextRef="#ctx0" brushRef="#br0" timeOffset="50246.38">23011 10055 1807 0,'11'0'0'0,"6"2"0"0,-3 2 0 0,3 6 0 0,2 5 0 0,0 7 377 16,1 6-171-16,1 12-76 0,-6 6 589 0,-4 7-342 16,-2 8-170-16,-9 4-99 15,0 4-108-15,-3 6 0 0,-13-13 0 0,-1 0 0 125,-3-5-179-125,-4-5 101 0,-2-1 57 16,-6 0-905-16,5-13 476 0,-5-3 242 0</inkml:trace>
  <inkml:trace contextRef="#ctx0" brushRef="#br0" timeOffset="52156.63">25236 10343 827 0,'3'-15'0'0,"0"-2"0"0,2 3 0 0,-3-5 0 0,5-2 0 0,0-5 93 0,-2 0-33 0,5-3 0 15,-2 0-24-15,0-1 169 16,1-5-84-16,0 1-33 0,-4 4 41 0,-2 2-46 16,0 3-24-16,-3 3 99 0,0 1-60 0,0 4-23 15,0 5-8-15,-1 6 165 0,-5 2-97 0,-3 4-50 16,1 0-15-16,-1 0 168 0,0 6-101 0,-2 12-51 16,1 5-24-16,-1 9 76 0,0 7-42 0,2 3-34 15,2 8 216-15,2 4-125 16,1 4-153-16,1 2 0 0,3 11 0 0,0-8 0 15,0 2 0-15,3 1 0 0,6 5 0 16,0 2 0-16,2 4 0 0,-2-16 0 0,0-5 0 0,-5-6 0 31,0 0 0-31,-4-6 0 0,0 4 0 0,0-18-94 0,0-1-140 0,-4-6 111 0,-5-6-3 16,-2-5-321-16,-4-3 197 0,5-7 111 0,-5-2 51 0,2-6-456 16,-3-11 254-16,2-6 127 15,-6-6 54-15</inkml:trace>
  <inkml:trace contextRef="#ctx0" brushRef="#br0" timeOffset="52318.54">24856 10559 1566 0,'-19'-12'0'0,"2"1"0"0,7 5 0 0,6 5 0 0,3 0 0 0,1-3 0 0,3 1 703 16,17-1-324-16,9-3-176 0,9 0 352 0,3 0-259 16,3 0-130-16,-2 3-103 0,7-5-63 15,-8 9 0-15,0 0 0 0,-3 0-87 0,2 0-85 0,1 0 113 16,-9 10 44-16,-2 0-812 15,-6 4 433-15,-1-3 200 0,-3 3 112 0</inkml:trace>
  <inkml:trace contextRef="#ctx0" brushRef="#br0" timeOffset="52532.7">25747 10184 3028 0,'-21'4'0'0,"0"-4"0"0,-1 10 0 0,-2 7 0 0,6 1 0 0,0 6 0 0,3 6 0 0,2 5 0 0,8 3 0 0,0 9 700 0,5-5-497 0,0-2-203 47,12 0 0-47,4-4 0 0,2 0 0 0,2 2-27 0,0-12-242 0,-1-5 153 0,1-1 76 0,-1-4-393 0,-1-6 235 0,1 1 126 0,-7-7 3 0,2-2-953 15</inkml:trace>
  <inkml:trace contextRef="#ctx0" brushRef="#br0" timeOffset="52736.7">25869 10366 2587 0,'-6'-6'0'15,"4"3"0"-15,0-1 0 0,1 3 0 0,1-2 0 0,0 3 0 0,4 0 0 0,11 3 0 0,3 8 0 0,4 0 343 0,-1 5-145 0,2 1-26 0,3 1-68 0,-3 3-34 16,-1-3 0-16,-3 6-314 0,0 0 150 0,-8-1 60 0,-7 1 35 0,-4-1-129 15,-1 1 82-15,-15-1 41 0,-10 2-230 0,-7-7 129 16,-6-4-20 0,-5 0 63-16,0-4-229 0,-2-2 129 0,-2-1 54 0,7-6-246 0,4-1 160 0,9-3 79 0,8-14 40 15,11-4-434-15</inkml:trace>
  <inkml:trace contextRef="#ctx0" brushRef="#br0" timeOffset="52933.49">26186 10241 1528 0,'2'0'0'0,"-1"0"0"0,-1 1 0 0,0 3 0 0,0 6 0 0,0 2 933 0,-4 10-449 0,-11 6-224 16,-1 9 252-16,-1 4-298 0,-2 4-214 0,5 3 0 15,0-1 0-15,5 5 0 0,7-11 0 0,2-5 0 32,2-6 0-32,14-3 0 0,4-7 0 15,5-3-594-15,-1-12 170 0,4-2 230 0,4-3 115 0,-3-8-1026 31</inkml:trace>
  <inkml:trace contextRef="#ctx0" brushRef="#br0" timeOffset="53136.21">26436 10571 2134 0,'-7'0'0'0,"-1"0"0"0,4 0 0 0,0 0 0 0,-1 1 0 0,2 3 415 0,0 0-189 0,1 1 131 0,1 2-161 0,1-2-71 0,0 4-49 0,0-1-23 0,1 2-17 15,7-3 0-15,-2 4 0 0,0-2-330 16,2-3 161-1,-3 1 84-15,-1-2 42 0,-1 0-301 0,-2-1 172 0,-1 2 95 0,0-1-205 0,-1-1 75 16,-6 2 74-16,-10-2-3 0,-2 1-15 0,-6 1 30 16,-4-1 10-16,-1 2-361 15,-5-1 201-15</inkml:trace>
  <inkml:trace contextRef="#ctx0" brushRef="#br0" timeOffset="53441.3">26686 10372 765 0,'-1'0'0'0,"-7"0"0"0,-2 0 0 0,2 2 0 0,-3 3 0 0,4 5 622 15,-1 2-294-15,3 2-146 0,3 6-73 0,0-3 308 0,2 7-181 0,0 0-105 16,4 0 8-16,11-1-52 0,-1-2-25 0,3-1-1 15,4-2-123-15,0-6 44 0,-1-4 27 0,1-5-127 0,1-2 78 0,-2-1 37 16,2 0 9-16,-5-11-31 16,-2-5 31-16,-2-5-2 0,-2-1 1 0,-5-3-115 15,2-3 55-15,-8 2-5 0,0 0 128 0,-2 1-46 16,-9 0-1-16,-4 4 89 16,-2 0-51-16,-6 7-29 31,-4 5 1-31,-4 5 21 0,2 4-40 0,-2 0 16 0,-2 6 15 0,7 9-118 0,0 2 47 0,6 5 16 0,4 0 33 0,2 0-459 15,9-1 201-15,5 0 112 0,0-3-640 0</inkml:trace>
  <inkml:trace contextRef="#ctx0" brushRef="#br0" timeOffset="53643.39">27027 10183 2610 0,'3'0'0'0,"2"-2"0"0,4-1 0 0,-3 3 0 0,9 0 0 0,1 0 0 0,3 10 0 0,0 8 890 0,4 7-459 0,0 7-431 16,-1 2 0-16,2 11 0 0,-7-1 0 0,-3 7 0 16,-4 2 0-16,-7 5 0 0,-3-2 0 0,0 5 0 15,-15-15 0-15,-6-1 0 16,-5-4 0-16,-5-6-727 0,-4-3 324 0,-4 1 217 16,3-12-46-16</inkml:trace>
  <inkml:trace contextRef="#ctx0" brushRef="#br0" timeOffset="54047.1">27510 10435 1511 0,'-4'-12'0'0,"0"0"0"0,2 5 0 0,2 2 0 0,2 0 0 0,15 0 0 0,3 2 368 0,7-1-157 0,4 3-93 0,1 1-41 0,4-2 173 16,4 2-108-16,5 0-44 15,-11 0-36-15,2 0-379 0,-1 2 177 0,-5 4 87 0,-6 5-829 16</inkml:trace>
  <inkml:trace contextRef="#ctx0" brushRef="#br0" timeOffset="54192.47">27546 10643 1729 0,'-18'0'0'0,"0"0"0"0,11 0 0 0,4 0 0 0,1 0 254 0,2 0-109 16,12 0-55-16,11 0 233 15,8 0-148-15,5 0-70 0,0 0-35 0,4 0-70 16,-1 0 0-16,5-4 44 0,-7 1-9 0,-1 2-604 15,0-3 302-15,-3 3 151 0,-2 0-757 0</inkml:trace>
  <inkml:trace contextRef="#ctx0" brushRef="#br0" timeOffset="54411.71">28178 10211 1436 0,'0'-5'0'0,"0"0"0"0,0 4 0 0,0 1 0 0,0 0 895 0,0 5-434 0,2 14-212 0,-1 8-108 0,0 9 252 16,0 7-171-16,-1 1-97 0,0 5-116 0,0 4-9 0,0 6 0 0,0-1 0 16,0 4 0-16,0-11 0 47,0-3 0-32,0-6-955-15,6-8 490 0,0-6 250 0,1-4 135 0</inkml:trace>
  <inkml:trace contextRef="#ctx0" brushRef="#br0" timeOffset="54596.83">28358 10423 1590 0,'7'-13'0'0,"1"2"0"0,-1 2 0 0,5 3 0 0,3 3 0 0,2 3 658 0,8 0-302 0,-1 0-165 0,5 5-78 0,0 8 193 15,1 2-136-15,0 3-67 0,1 2 76 0,-10 4-76 16,-5 0-34-16,-6 0-309 16,-6 5 138-16,-4-2 69 0,-1 3 43 0,-18-5-315 15,-10 0 170-15,-3-7 85 0,-5 0 43 0,-7-3-272 0,-1-1 93 16,5-9 90-16,1 1-41 0,3-5-50 15,2-1 77-15,9 0 36 0,-2-5-257 0,16-8 153 0,8-3 71 16,3-4-404-16,6-8 239 0,14 1 109 16,7-1 68-16</inkml:trace>
  <inkml:trace contextRef="#ctx0" brushRef="#br0" timeOffset="54750.03">28689 10404 1661 0,'16'-10'0'0,"-2"0"0"0,-6 8 0 0,-5 1 0 0,-3 1 0 0,0 0 0 0,-2 1 398 0,-8 10-173 31,-6 3-99-31,-1 4 658 0,4 4-375 0,-1 1-187 0,3 0-116 0,3 5-106 0,7-5 0 0,1 1 0 16,1 1 0-16,16 1 0 16,5-2 0-16,8 0 0 0,1-6 0 0,8-4-148 31,2-7 81-31,3-3 51 0,-1-3-909 0,-1-1 318 0,-7-3 290 0,-5-13-602 0</inkml:trace>
  <inkml:trace contextRef="#ctx0" brushRef="#br0" timeOffset="54921.11">29106 10111 1197 0,'-4'-10'0'0,"3"3"0"0,-1 0 0 0,0 6 0 0,-1 1 0 0,3 0 935 0,0 13-454 0,0 13-223 0,7 13-111 0,-1 8 581 15,1 9-543-15,-2 8-185 16,-1 4 0-16,3 6 0 0,-4 6 0 0,0 4 0 16,0 9 0-16,-1-18 0 15,-2-3 0 1,0-1-64-16,0-4-187 0,0-4 143 0,-1 10 81 0,-4-22-1483 0</inkml:trace>
  <inkml:trace contextRef="#ctx0" brushRef="#br0" timeOffset="55081.23">29477 11289 3619 0,'-10'0'0'0,"5"-3"0"0,0 3 0 0,0 0 0 0,-1 0 0 0,-3 0-1408 0</inkml:trace>
  <inkml:trace contextRef="#ctx0" brushRef="#br0" timeOffset="72042.08">22008 11073 1211 0,'-17'0'0'0,"6"-1"0"0,1 1 0 0,4 0 0 0,0 0 0 0,2 0 356 0,4 1-164 0,0 4-78 0,11 0-40 0,7 1 420 0,3 1-229 0,6-3-106 16,4-1 84-16,2-1-104 0,1 0-51 0,1-2-199 16,2 3 74-16,2-2 45 0,-4 1-9 0,-2-2-468 15,0 1 252-15,-5-1 126 0,-3 0 64 16</inkml:trace>
  <inkml:trace contextRef="#ctx0" brushRef="#br0" timeOffset="72099.12">22423 11117 2048 0,'16'0'-249'0,"-4"0"119"0,-7 0-41 0,-3 0-366 0,-2 0 251 0,-2 0 116 0,-15 0-100 0,-2 0 134 0,-2 0 69 0,-2 0 35 0,1-6 32 0,-1 2 0 15,3-1 0-15,0-1 229 0,4 3-149 0,0 0-59 0,3 2-28 0,-2 1 216 0,3 0-118 0,3 0-63 0,-2 0 79 0,3 1 425 0,-1 12-248 0,-3 3-115 0,2 2 169 0,-3 7-152 0,0 3-74 0,-3 8 40 0,-4 3-58 0,-5 7-21 0,0-2-8 0,-1 2-146 0,-1 1 58 0,-1-2 29 16,0-1 0-16,-2-1-377 0,9-14 198 0,1-1 105 0,5-11 51 0,6-4 27 16,0-7-63-16,7-6 32 0</inkml:trace>
  <inkml:trace contextRef="#ctx0" brushRef="#br0" timeOffset="72281.7">22078 11410 2211 0,'1'0'0'0,"3"0"0"0,-2 0 0 0,0 0 0 0,3 2 0 0,-1 0 0 0,0 7 0 0,0 2 425 0,-2 3-199 0,3 6-96 0,-1 3 154 0,-3 5-124 0,1 2-63 15,-2 6-21-15,0-3-301 0,0 0 131 0,0-1 65 0,0-3 32 0,0-2-266 0,0-3 159 0,0-7 65 0,0-7-703 0,2-3 277 0,-1-7 224 0</inkml:trace>
  <inkml:trace contextRef="#ctx0" brushRef="#br0" timeOffset="72465.99">22277 11460 1081 0,'0'0'0'0,"0"0"0"0,1 0 0 0,0 0 0 0,-1 0 0 0,3 0 711 0,0 4-337 16,-1 4-161-16,1 5-93 0,-2 0 168 0,3 3-127 0,-1 5-62 0,1 2-32 0,-1 1-292 0,0-1 126 0,0-2 67 0,1-1-610 0,-2-2 333 0,-1-3 165 0,2-1-312 0,-1-4 221 0</inkml:trace>
  <inkml:trace contextRef="#ctx0" brushRef="#br0" timeOffset="72609.16">22422 11321 1635 0,'3'0'0'0,"3"-8"0"0,-1 4 0 0,3 1 0 0,3 0 0 16,1 0 0-16,5-1 0 0,4 0 623 0,1 1-298 0,7-1-144 0,0 0-121 0,6-1-24 15,1 1-1-15,4 0-509 0,-4 1 251 0,-2-1 129 16,-3 3 65-16,-4-1-333 0,-4 2 187 16,-1 0 98-16,-11 0 44 0</inkml:trace>
  <inkml:trace contextRef="#ctx0" brushRef="#br0" timeOffset="72806.05">22746 11024 1926 0,'-3'-6'0'0,"-2"6"0"0,2-3 0 0,0 3 0 0,0 0 0 0,0 0 0 0,-4 0 0 0,3 3 0 0,-2 11 274 0,-4 6-119 15,-2 6-59-15,-2 3 41 0,-5 10-42 0,-1 1-34 0,-8 9-1 0,0 5-14 16,-5-1-10-16,-4 3 0 16,-1 1 8-16,6-10-160 0,2-3 76 0,4-6 37 0,2-4-391 0,7-9 215 15,4-1 85 1,8-18-597-16,5-3 318 0,0-3 169 0,5 0 84 0</inkml:trace>
  <inkml:trace contextRef="#ctx0" brushRef="#br0" timeOffset="72950.07">22562 11496 992 0,'3'0'0'0,"-2"1"0"16,1 4 0-16,3 3 0 0,-5 3 0 0,2 5 511 0,-2 2-229 0,0 5-128 0,0 3-59 0,0 2 57 0,0 2-59 0,0-2-28 15,-2 7 8-15,0-12-219 16,2 2 91-16,0-5 45 0,0-3-437 0,0-2 242 15,0-1 129-15,0-10-445 0,0-4 260 0,5 0 129 16</inkml:trace>
  <inkml:trace contextRef="#ctx0" brushRef="#br0" timeOffset="73321.28">22651 11451 910 0,'8'-20'0'0,"3"-1"0"0,-5 7 0 0,1 4 0 0,5 3 0 15,-6 0 0-15,5 6 0 0,-1-2 274 0,-2 3-124 0,1 0-57 0,0 3-28 16,0 2 58-1,-3 3-43-15,2 4 8 0,-5-1-52 0,0 1 23 0,-3 1 0 0,0 3-23 16,0-1 87-16,0 0-35 0,0-2-8 0,-1 3 96 16,-1-4-70-16,-1 1-36 0,2 1 1 0,-1 2 22 31,2-5-33-31,0 2 0 0,0-1-24 0,0-1-130 0,6 3 65 0,3 0 41 0,1-4-223 16,1 3 123-16,0-2 62 0,3 1 31 15,-3 1-151-15,2 1 50 0,-3-3 49 0,-2 2-124 16,-1-2 72-16,-5 2 35 0,-2 1-7 0,0 1 105 31,-3-2-30-31,-11 1-1 0,-3-6-38 0,-5 4 178 0,-1-3-84 0,-4 3-35 0,1-7 70 0,0-4-41 16,0 1-28-16,3-2 22 0,-5 0 2 0,8 0-5 15,5-5-29-15,2-5 71 16,2 0-32-16,7-3 14 0,3 2-36 0,1-3 40 16,3 0 0-16,11 1-42 15,6 1 1-15,4-1-28 0,4-1 7 0,1 1 25 0,1 2-3 0,0-3-187 16,4 2 88-16,-3 1 44 0,3 0-189 0,-4 0 97 15,0 2 60-15,1-1-571 0,-3 1 295 0,-2 0 147 0</inkml:trace>
  <inkml:trace contextRef="#ctx0" brushRef="#br0" timeOffset="73502.05">23027 11368 889 0,'-8'0'0'0,"2"0"0"0,1-1 0 0,4-1 0 0,1 1 0 0,0-2 410 0,4 1-178 0,12-2-103 15,7-1 232-15,5 2-163 0,5-3-81 0,4 0-40 16,5 1-57-16,-4-1-8 0,3 0 24 0,-1 3-192 16,-1-1 96-16,-3 0 47 0,1 1 34 0,-14 2-563 15,-4 1 283-15,-5-2 141 0,-6 2 71 0,-7-1-533 16</inkml:trace>
  <inkml:trace contextRef="#ctx0" brushRef="#br0" timeOffset="74083.98">23341 11090 1838 0,'0'0'0'15,"0"0"0"-15,-1 3 0 0,-5 2 0 0,4 4 0 0,-4 3 0 0,-2 5 0 0,-1 6 0 0,-5 7 307 0,1 7-135 0,-7 6 93 16,-6 6-115-16,-1 8-48 0,-3-5-38 0,-4 4-52 0,2-7 1 0,0 1 23 16,3-4-1-16,-2 2-221 15,10-16 106-15,2-10 58 0,7-6-370 0,4-7 214 0,7-8 82 16,-1-1 68-16,2-1-482 0,8-15 237 15,6-6 119-15,6-2-199 0,2 0 159 32,2-2 70-17,0 4 49-15,-1 2-53 0,1 1 46 0,-4 4 24 0,2 1-1 0,0-1 95 0,-5 7-33 0,-2 1-39 0,-2 3 31 0,-3 4 234 32,-3 0-151-17,-2 4 326-15,-5 12-181 16,0 5-118-16,-5 5 2 0,-9 3 288 0,0 2-179 0,-3 2-82 0,-1-2-53 0,3-4 176 15,1-3-110-15,0-2-56 0,6-5-28 0,-1-1 28 0,3-7-32 0,5-5 0 16,1-2-165-16,0-2 71 0,4 0 44 0,8-12-9 0,7-4-153 0,-2-4 94 0,7-2 48 0,-1 0-215 16,1 0 99-16,2 1 66 0,-1 1-16 0,-2 1-35 15,0 1 20-15,-3 4 28 0,4-3-13 16,-5 6-11-16,-6 3 26 0,2-1 0 16,-6 2-155-1,-1 3 91-15,-2-3 36 0,-5 5 32 0,-1-3-131 0,0-1 76 0,0 0 39 0,-2 0-25 16,-3-5 23-16,-1-1 9 0,-1 3 31 0,1-3 67 15,-1 4-33-15,1-4-1 0,2 2-41 0,1 1 279 16,0 3-135-16,1 1-68 0,1 1 193 16,-2 1-121-16,3 1-18 0,0 2 243 0,0 0-132 0,0 6-80 15,0 11-41-15,0 4 211 16,-1 6-116-16,-1 3-72 0,-1 2-32 0,0 2 192 16,-1 2-111-16,3-4-57 0,-1 4-18 0,2-5 117 0,0-4-78 15,3 0-37-15,9-3-12 0,4-7 1 16,5 3-19-16,5-13-10 0,4-5-88 0,2-2 44 15,4-5 22-15,3-10-424 16,5-3 233-16,-8-3 86 0,0 0 61 0,-1-1-874 0</inkml:trace>
  <inkml:trace contextRef="#ctx0" brushRef="#br0" timeOffset="74231.64">24238 11537 2463 0,'-5'-2'0'0,"5"-1"0"0,-2 2 0 0,1-4 4 0,-1 5-1 0,0 0-1 0,2 0 669 0,0 0-318 31,0 0-160-31,0-3-329 0,0 3 80 0,0 0 46 0</inkml:trace>
  <inkml:trace contextRef="#ctx0" brushRef="#br0" timeOffset="76248.62">21748 12426 1120 0,'0'0'0'0,"1"0"0"0,-1 0 0 0,0 0 0 0,3 0 0 0,-2 0 0 0,1 0 124 0,1 0-44 16,0-5 0-16,2-6 128 0,1-2-90 0,-1-1-41 15,3-5 0-15,-2-2-15 0,-1-2-25 0,-2-4 8 16,-1 1-8-16,1-1-35 0,-3-1-1 0,0 1 36 15,0 0-56-15,0-1 37 16,-3 8-9-16,-4 3 61 0,-1 4-33 0,-2 4-1 0,0 1 1 0,-1 2 104 16,-2 6-57-16,3 0-9 0,0 9-42 15,-2 10 110-15,3 5-44 0,2 7-35 16,4 5 108-16,0 6-67 0,1 4-34 0,2 3-1 16,0 6 42-16,2-2-43 0,6 6 1 0,-2 1-60 15,-1 5 27-15,0 5-1 0,-1 9 10 16,-4-12-180-16,0-1 85 0,0-3 43 31,-3-1 0-31,-8-6-211 0,-3 4 127 0,2-22 21 0,-1-6 42 0,-3-8-169 0,4-9 90 0,-2-10 8 0,-2 2-224 0,3-7 147 16,0-4 69-16,-1-13-444 0,3-3 257 0,-2-2 128 31,0-9 55-31,2 0-202 0</inkml:trace>
  <inkml:trace contextRef="#ctx0" brushRef="#br0" timeOffset="76381.82">21394 12734 1583 0,'-7'-10'0'0,"1"3"0"0,2 2 0 0,4 2 0 0,0-3 0 0,0 3 331 0,4 3-147 0,12 0-73 16,4 0-38-16,5 0 472 0,5 0-246 0,1 3-135 16,0 3-192-1,5 2 32-15,2 1 0 0,2 3-693 16,6-3 372-16,-8 3 172 0,-2-3 91 0,-3 2-811 0</inkml:trace>
  <inkml:trace contextRef="#ctx0" brushRef="#br0" timeOffset="76529.45">21911 12805 1818 0,'0'1'0'0,"-2"2"0"0,-1 0 0 0,0-2 0 0,-1 2 0 0,0 2 0 0,3-1 0 0,1 4 648 0,0-3-305 0,0 3-154 0,6 0-76 0,5 2 59 15,-2 2-72-15,5-1-31 0,-1 0-349 0,1 1 158 16,-1 0 79-16,2 0 49 0,-1 0-714 16,-3-4 372-16,1 1 186 0,-1-3-679 0</inkml:trace>
  <inkml:trace contextRef="#ctx0" brushRef="#br0" timeOffset="76704.53">22132 12746 557 0,'0'0'0'0,"0"0"0"0,0 0 0 0,-1 0 0 0,-3 0 708 0,1 0-336 0,-1 5-167 0,-4 6-85 0,0 6 356 0,-3 5-224 0,-3 5-108 16,-1 9 8-16,-5 5-58 0,-2 4-28 15,-4 7 8-15,2-2-123 0,0-2 43 16,3-1 0-16,-2-4-335 0,2 1 198 0,7-19 85 31,2-5 48-31,8-9-611 0,3-5 251 0,1-6 182 0</inkml:trace>
  <inkml:trace contextRef="#ctx0" brushRef="#br0" timeOffset="76903.78">22491 12414 2308 0,'0'3'0'0,"-1"1"0"0,-5 1 0 16,-1 3 0-16,0 6 0 0,-2 6 0 0,-2 8 0 0,0 6 0 0,2 9 789 0,1 4-377 0,5 1-187 0,0 7-86 0,3-10-81 15,0-4-58-15,14-5 0 16,2-5-293-16,4-5 50 0,3-1 149 0,-4-13 60 16,2-6-360-16,-3-5 214 15,0-1 109-15,1-5-872 0,0-9 444 0</inkml:trace>
  <inkml:trace contextRef="#ctx0" brushRef="#br0" timeOffset="77106.85">22662 12557 1550 0,'0'-6'0'0,"0"3"0"0,2 2 0 0,2-1 0 0,2 2 0 0,1 0 0 0,5 0 0 0,1 2 0 0,3 6 480 16,-1 3-222-16,2 5-111 0,-3 1 10 0,1 5-51 0,-5-2-39 15,-5 7-1 1,-5-2-150-16,0 3 60 0,-1 2 30 0,-15 5-41 0,-7-8 31 0,-3-1 1 15,-5-3 39-15,1-5-82 0,-2-2 41 0,-3-3 9 16,7-6 32-16,3-6-362 16,3-1 161-16,7-4 38 0,4-11-381 15,5-7 227-15,6-4 126 0,3-6-380 0</inkml:trace>
  <inkml:trace contextRef="#ctx0" brushRef="#br0" timeOffset="77273.53">22868 12451 1135 0,'6'-5'0'0,"2"2"0"0,-4 3 0 0,0 0 0 0,-4 1 0 0,0 15 0 0,0 4 747 0,-7 7-356 0,-4 3-177 0,4 5 555 16,0-2-371-16,2 2-181 0,2 1-157 0,2 2-60 16,1-2 0-16,0 1 0 0,9-8 0 0,7-3 0 15,2-4 0 1,3 0 0-16,2-6-454 0,2-2 166 0,-1-13 157 0,-3-1-854 16,0 0 419-16,-2-5 265 0,1-9 123 0</inkml:trace>
  <inkml:trace contextRef="#ctx0" brushRef="#br0" timeOffset="77413.69">23175 12734 2027 0,'0'0'0'15,"0"0"0"-15,0 0 0 0,0 0 0 0,0 0 0 0,-3 0 0 0,0 0 0 0,-5 4 360 0,1 5-162 0,-4 6-81 16,1 2 89-16,-5 5-76 0,-1-2-52 0,-1 4 1 0,2 0-173 16,-2 0 65-16,1 2 33 15,0-4-587-15,2-5 305 0,7-4 157 0,-3-4-743 0</inkml:trace>
  <inkml:trace contextRef="#ctx0" brushRef="#br0" timeOffset="77572.78">23290 12568 1585 0,'5'0'0'0,"4"0"0"0,-3 1 0 0,-1 2 0 0,6 0 0 0,-3 2 685 0,4-1-316 0,2 3-171 15,-2 1-81-15,1-2 53 0,4 5-68 0,2-2-26 16,-2 0-264-16,2-2 112 0,-4 0 54 0,1 0 27 15,0-3-862-15,-1 5 422 0,-7-6 213 0</inkml:trace>
  <inkml:trace contextRef="#ctx0" brushRef="#br0" timeOffset="77725.56">23616 12460 1521 0,'3'-7'0'0,"-1"2"0"0,2 1 0 0,-1 3 0 0,-3 1 0 0,0 1 0 0,0 15 358 0,-1 6-160 16,-6 9-82-16,-5 3 508 15,-4 3-298-15,0 2-145 0,-2 3-73 0,0 2 45 0,-3 1-59 0,-4 5-20 0,5-8-512 0,1-2 238 16,0-4 117-16,7-7-311 0,-1-4 214 0,3-1 116 16,5-13 45-16</inkml:trace>
  <inkml:trace contextRef="#ctx0" brushRef="#br0" timeOffset="77917.55">23740 12355 3300 0,'20'3'0'0,"-2"3"0"0,5 7 0 0,3 4 0 0,4 3 0 0,3 9 0 0,-2 3 0 0,-4 3 0 0,-1 5 440 0,-3 3-249 15,-7 1-191-15,1 7 0 0,-14-9 0 16,-3 3 0-16,-2 2 0 0,-14 6 0 0,-12-6-7 16,-2 7 14-16,-3-14-719 0,-3-8 370 0,-1-4 188 31,1-3 94-31</inkml:trace>
  <inkml:trace contextRef="#ctx0" brushRef="#br0" timeOffset="78334.32">24367 12320 1876 0,'-4'-5'0'15,"-3"-2"0"-15,4 1 0 0,0 1 0 0,3-1 0 0,0 2 0 0,12 1 550 0,7-2-257 0,5 2-129 0,5-1-64 0,2-1 104 0,3 2-89 0,-1 1-39 16,1 2-247-16,2 0 104 0,-1 0 51 0,2 0-549 15,-8 0 295-15,-3 2 154 0,-5 6 75 0,-4-1-812 16,-6 1 409-16</inkml:trace>
  <inkml:trace contextRef="#ctx0" brushRef="#br0" timeOffset="78487.3">24636 12321 801 0,'-18'0'0'0,"0"0"0"0,4 0 0 0,-1 0 0 0,2 0 0 0,1 4 473 0,-5 0-210 0,7 6-118 0,-2 2-54 0,1 3 304 16,-1 4-179-16,-1 3-91 0,-3 7-35 15,1 4 41-15,-3 5-48 0,-2 5-23 0,-3 0-124 16,0 4 50-16,-4 5 34 0,5-8-434 16,1-3 225-16,2-5 112 0,5-3 57 0,6-5-666 0,3-4 288 15</inkml:trace>
  <inkml:trace contextRef="#ctx0" brushRef="#br0" timeOffset="78652.31">24518 12603 1787 0,'1'-3'0'0,"1"3"0"0,-2 0 0 0,2 0 0 0,1 0 0 0,-2 3 0 0,-1 6 773 16,2 6-369-16,-2 5-183 0,0 4 38 0,0 2-111 15,0 3-47-15,0 5-240 0,0-2 88 0,0 1 43 32,0-4 0-32,0-2-585 0,0 2 324 0,0-11 148 0,0-3 78 0,0-5-806 0,1-3 415 0,1-6 161 15</inkml:trace>
  <inkml:trace contextRef="#ctx0" brushRef="#br0" timeOffset="78808.64">24681 12605 2339 0,'4'-5'0'0,"-1"1"0"0,2-1 0 0,-1 3 0 0,2 1 0 0,-3 1 0 0,2 0 0 0,-1 0 0 0,2 5 333 0,-3 5-153 0,-1 3-3 16,0 0-70-16,-1 4-36 0,1-1 1 0,0 1-317 15,-2-1 136-15,2-2 72 0,0-2 37 0,0 0-742 16,0-1 389-16,-1-1 204 15</inkml:trace>
  <inkml:trace contextRef="#ctx0" brushRef="#br0" timeOffset="78957.5">24813 12482 2283 0,'0'-7'0'0,"0"4"0"16,0-3 0-16,1 2 0 0,6-3 0 0,2 2 0 0,6 1 0 0,6-1 352 0,8 0-157 0,3 1-80 0,10-2-8 0,-1 1-39 15,1-2-1-15,2 5-31 0,1-1-485 16,-3-1 243-16,2 4 129 0,-13 0 53 0</inkml:trace>
  <inkml:trace contextRef="#ctx0" brushRef="#br0" timeOffset="79157.63">25276 12146 1582 0,'-8'0'0'0,"3"0"0"0,-2 0 0 0,-1 0 0 0,-2 7 0 0,0 4 547 47,-3 6-255-31,-3 7-129-16,-7 10-63 0,0 6 127 0,-9 13-86 0,-2 0-58 0,-2 3-50 0,-2 4 3 0,-2-1 0 0,-2 1 0 31,-1 0-348-31,11-14 169 0,3 0 90 0,5-6-596 0,8-6 343 0,4-9 171 0,7-3-20 0</inkml:trace>
  <inkml:trace contextRef="#ctx0" brushRef="#br0" timeOffset="79321.07">25058 12609 1479 0,'2'-4'0'0,"3"2"0"0,-5 2 0 0,0 0 0 0,0 0 0 0,0 2 0 0,0 13 630 32,-8 2-287-32,-1 5-158 0,-1 6-75 0,-2-1 65 0,2 3-70 0,-2 3-25 0,3-4-116 0,1 3 35 15,0-1 1-15,0-2-444 0,1-5 239 16,2 4 130-16,2-12 51 0,1-4-793 0,2-6 409 0,0-6 203 15</inkml:trace>
  <inkml:trace contextRef="#ctx0" brushRef="#br0" timeOffset="79676.21">25163 12557 1587 0,'1'-9'0'0,"1"2"0"0,3 1 0 0,-3 1 0 0,4 2 0 0,-1 3 0 0,2 0 0 0,-1 0 203 0,1 0-83 16,-1 1-33-16,4 6-21 15,-3 1 1-15,1 4-31 0,-1-1-66 16,-1 3 32-16,-2-1 10 0,0 3 24 0,-2-2 89 0,-2 3-44 0,0-1-1 16,0 1-44-16,0 2 304 0,0-5-157 15,0 1-73-15,0 0 163 0,0 0-118 16,2-1-60-16,2 1-6 0,0-1-9 0,6-3-44 0,-2 0 0 0,3-2-138 16,0 0 70-16,3 3 42 15,-2-5-8-15,-2 2-386 0,1-2 209 0,-2 2 106 0,-6-1 53 0,3 4-514 16,-6-5 254-16,0 4 105 0,-3-2 68 0,-12 3 103 15,-4 0-45-15,-5-3 9 0,-2-1 253 16,-4-1-126-16,2-4-64 0,0-1 109 0,-3-2-96 0,6 0-33 16,5 0 0-16,0-7 420 15,4-1-209-15,4-4-35 0,4 0-66 0,6-2 122 16,2-1-102-16,3 1-50 0,12-4-227 0,6 2 89 16,4-7 52-16,2 5 0 0,5 1-562 0,-1-3 293 31,4 1 151-31,-3 4-466 0,7-6 278 0,-4 4 90 0</inkml:trace>
  <inkml:trace contextRef="#ctx0" brushRef="#br0" timeOffset="79852.63">25588 12489 2238 0,'-10'-7'0'0,"0"0"0"0,0-2 0 0,7 3 0 0,2 1 0 0,1-2 0 0,4 2 0 0,14-2 327 0,7-1-137 0,5 1-81 16,6 0 17-16,4 2-46 0,0-4-21 0,3 3-458 15,6-3 226-15,-6 4 100 16,-1 0 55-16,-2 3-320 0,-5 0 186 0,2-1 104 16,-17 3 37-16,-3 0-754 0</inkml:trace>
  <inkml:trace contextRef="#ctx0" brushRef="#br0" timeOffset="80053.24">25973 12191 1851 0,'0'0'0'16,"-3"0"0"-16,-1 1 0 0,-2 5 0 0,2 1 0 0,-6 9 0 0,-5 7 0 0,-8 9 0 0,-6 10 228 0,-11 8-96 0,-5 4-48 0,-8 6-20 15,-6 3 0-15,-6 2-19 0,15-13-9 16,3-5-34 0,9-6 0-16,10-9 34 0,8-5-203 0,5-3 111 0,11-14 41 0,4-7 25 0,0-3-568 0,10 0 285 15,7-10 68-15,5-5-375 16,2-8 276-16</inkml:trace>
  <inkml:trace contextRef="#ctx0" brushRef="#br0" timeOffset="80471.92">25699 12656 1007 0,'8'0'0'0,"-5"0"-1"0,3 0 1 0,-4 2 0 0,-2 8 0 0,0 4 0 0,-3 4 0 0,-12 3 184 0,-2 2-74 0,-3 4-37 16,1 0 196-16,-4 3-108 0,5-8-67 16,2 3-29-16,0-7 61 15,4 1-45 1,4-4-23-16,-1 1-60 0,6-8 15 0,3-5-1 0,0 0 24 0,9-3-258 0,6 0 129 0,5-7 73 0,4-6-149 31,1-2 98-31,3-2 48 0,1-2-38 0,1 1-24 0,5-3 5 0,-4 4-4 63,-2-1 25-32,2 0 87-31,-2 1-32 0,-3 2 0 0,4-3-95 0,-10 7 25 0,-3-1 42 0,-3 3-231 0,-1-3 113 0,-8 5 58 0,3-3 18 0,-8 2-136 0,0 1 87 0,0-5 44 0,-8 4 0 0,-1-1 15 31,-1-1 64-31,1 2 0 0,-1 1 0 0,3 1 93 0,-1 1-82 0,0 1-24 0,3-2 328 0,2 6-161 0,-3 0-92 0,3 0-3 0,0 0 194 0,-1 0-71 0,-4 7-74 0,0 9 227 16,0 2-149-16,-3 7-76 15,-3 5-37-15,4 2 258 0,-4 2-139 0,4 0-82 47,2-2-38-47,1 1 255 63,5-1-146-63,2-1-73 0,0 3 40 0,8-9-60 0,11-4-27 0,5-7 1 0,8-4-63 0,5-3 10 0,2-7 26 0,4 0-468 0,3-12 234 0,-1-4 117 0,2-4 59 0,6-2-942 0</inkml:trace>
  <inkml:trace contextRef="#ctx0" brushRef="#br0" timeOffset="80576.66">26741 12795 2104 0,'2'3'0'0,"-2"0"0"0,1 0 0 0,2-2 0 0,1 0 0 0,-1-1 428 16,0 0-197-1,1 0-98-15,-2 0 421 0,2 0-252 0,0-2-138 0,-3-4-474 0,3 2 172 0,-4 1 86 16,1-2 43-16</inkml:trace>
  <inkml:trace contextRef="#ctx0" brushRef="#br0" timeOffset="81062.34">20007 11463 1681 0,'-10'-17'2'0,"4"7"0"0,2 4-1 0,4 1 1 0,0 3-1 0,15-2-1 0,8-1 1 0,7 3 310 0,6-3-138 0,4-1-69 0,4 1 234 16,0-1-152-16,9-3-66 0,-9 4-46 0,0 0-177 15,-1-2 69-15,-3 2 35 0,-1 0 0 0,2-1-197 16,-15 5 111-1,-3-2 60-15,-5 3-694 0,-4-3 369 0</inkml:trace>
  <inkml:trace contextRef="#ctx0" brushRef="#br0" timeOffset="81246.99">20465 11085 1301 0,'-13'-9'0'0,"0"2"0"0,3 3 0 0,-1 4 0 0,2 0 0 0,0 6 0 0,-1 12 0 0,-2 6 596 0,-3 7-277 16,-5 10-132-16,1 0-78 0,-4 8 333 0,-6 6-201 15,-4 7-103-15,-3 1-51 0,-7 8 17 0,7-11-39 0,0-3 1 16,4-7-212-16,6-6 91 0,6-4 46 0,4-3-611 16,10-15 323-16,6-7 167 15,0-6 82-15,5-9-847 16,7 0 430-16</inkml:trace>
  <inkml:trace contextRef="#ctx0" brushRef="#br0" timeOffset="81489.5">20222 11639 864 0,'14'-9'0'0,"-5"4"0"0,1 1 0 0,0 4 0 0,-2 0 0 0,0 2 547 0,0 10-247 0,-2 3-136 0,-3 4-65 0,-3 5 419 16,0 0-241-16,0 3-120 0,0 1-52 16,-2-3 23-16,-5-2-46 0,-1 0-23 15,-3 0-62-15,-1-4 0 0,-1 1 48 16,-2-9 28-16,2-2-37 0,-1-4 0 0,0-3-1 0,3-2 68 16,-1 0-25-16,6 0-9 0,2-11-33 0,4-2 67 15,0-4-80-15,12-2-23 0,8 2 0 0,4-7 0 16,8 3 0-16,4-4 0 0,3 1 0 0,2 0 0 15,6-1 0-15,-6 6-388 16,-2-1 181-16,-2 7 93 0,-2 3 57 0,-4 2-351 0,0-1 179 16,-14 9 95-16,-5 0 49 0,-7 0-560 15,-2 0 304-15,-3 4 153 0</inkml:trace>
  <inkml:trace contextRef="#ctx0" brushRef="#br0" timeOffset="81731.49">20521 11485 1653 0,'-6'-5'0'0,"4"3"0"0,-3-3 0 0,4 5 0 0,-2 0 0 0,2 0 0 0,1 5 0 0,0 8 0 0,0 6 316 16,-2 6-145-16,0 0 179 0,-1 7-157 0,-3 1-79 15,-2 2-39-15,-4 6 2 0,-1-5-10 0,-1 0-31 16,0-1-1-16,0-4 46 0,-1-3-22 0,5-2 8 16,2-9-32-16,4-4 84 15,2-6-42-15,2-2 1 0,0-3-67 0,12-2 8 16,4 0 17-16,4 0-40 0,4-5 1 0,-1-4 38 0,3 0 1 0,6-2-369 15,-7 4 166 1,3 0 93-16,-3-3 26 0,0 3-301 16,1 2 136-1,1-2 90-15,-6 2 0 0,-1 2-520 0,-1-1 304 0</inkml:trace>
  <inkml:trace contextRef="#ctx0" brushRef="#br0" timeOffset="81926.5">20962 11289 1362 0,'-16'5'0'0,"4"5"0"0,0 4 0 0,-1 3 0 0,-4 8 726 16,4 4-350-16,1 5-170 0,1 7-86 0,2 3 379 15,0 6-222-15,5-7-126 0,4-2-64 0,0-5-26 16,4-4 1-16,11-3-58 16,1-3-324-16,4-11 157 0,0-8 100 0,3-2-737 0,-1-5 414 0,-1 0 208 31,5-12 110-31,-7-7-782 0</inkml:trace>
  <inkml:trace contextRef="#ctx0" brushRef="#br0" timeOffset="82139.48">21068 11530 1152 0,'-8'0'0'16,"-1"0"0"-16,0 0 0 0,-1 5 0 0,1 3 0 0,-5 9 0 0,6 1 546 0,1 1-255 0,3 5-128 0,3-1-63 0,1 1 349 0,0 1-198 0,12-4-112 16,1-3-141-16,6-4 0 0,2-4 37 0,3-5 1 15,0-1-168-15,1-4 80 0,-3-4 44 0,3-9-302 16,-6-3 173-16,-2-1 86 15,-3-5 53-15,-8 2-202 0,-3-2 100 0,-3-1-35 0,0 0 52 16,-1 0 124-16,-9-1-47 0,-5 3 9 0,-1 3 37 0,-1 1-37 16,-3 5-1-16,0 5-38 15,0-1 28-15,4 8 25 0,1 0 1 0,3 0-177 16,4 8 71 0,2 5 45-16,6 2 3 0,0 5-513 0,3-1 259 0</inkml:trace>
  <inkml:trace contextRef="#ctx0" brushRef="#br0" timeOffset="82276.41">21336 11701 1899 0,'3'7'0'0,"2"2"0"0,-2 4 0 15,-3-1 0-15,0 1 0 0,0 1 0 0,0 2 0 0,-7 2 0 0,-2 4 707 0,-5-4-340 0,-1-1-166 0,2 2-82 0,1-5-4 16,0 1-39-16,2-2 8 0,4-4-795 0,2-6 374 16,2-1 186-16,2-2-363 0,0-3 275 0</inkml:trace>
  <inkml:trace contextRef="#ctx0" brushRef="#br0" timeOffset="82506.23">21445 11573 2264 0,'-3'0'0'0,"-3"0"0"0,3 0 0 0,-4 3 0 0,3 1 0 0,-4 5 0 0,5 0 0 0,0 2 0 0,1 3 0 0,2 1 451 0,0-2-212 0,2 0-101 16,10-1-106-16,1-2 4 0,2-3 0 0,2-3 8 15,3-3-372-15,0-1 182 0,0 0 90 0,0-9-226 16,-1-4 168-16,-4-1 70 31,-2-4-12-31,-3 0-26 0,-4-2-55 0,-2-1 51 0,-3-2 10 0,-1 4 142 0,0-1-50 0,-11-1-26 16,-6 6 127-16,-3 1-76 0,-2 4-47 0,-4 2 9 15,-1 7-62-15,1 1 0 16,1 0 93-16,1 3-591 0,4 7 253 0,4 1 139 0</inkml:trace>
  <inkml:trace contextRef="#ctx0" brushRef="#br0" timeOffset="82652.42">21641 11330 2300 0,'0'0'0'0,"0"0"0"0,2 0 0 0,3 0 0 0,4 3 0 15,3 6 0-15,1 3 730 0,4 5-347 0,0 4-174 0,2 6 100 0,-2 5-309 16,-3 10 0-16,-8 4 0 0,-6 7 0 0,-1 5 0 16,-18 2 0-16,-11 3-949 0,-12 7 306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15:24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16959 14695 868 0,'0'-11'0'15,"2"-1"0"-15,-2 2 0 0,2 2 0 0,-1-4 0 0,2 3 0 0,-1 1 0 0,1-1 0 0,1 2 283 0,1-3-114 0,-1 5-70 0,1 0-32 0,0 2 181 0,1 1-106 0,-1 2-53 63,1 0-17-63,2 0 64 0,-4 2-49 0,0 11-26 0,-3 4 21 0,-1 5-45 0,0 8 8 0,-1 5-41 0,-12 4 0 0,-6 6 32 0,-3 0 1 0,-3 2-32 15,-5 4 9-15,2-8 22 0,-3-1 1 0,-3 1 86 0,1-6-43 0,0-3 0 0,2-1-34 16,8-16 170-16,7-9-90 0,5-2-44 0,7-6 117 0,2 0-80 0,0 0-33 0,2-2 30 0,11-5-116 16,6 2 0-16,8-4 0 0,5 1 0 15,4-1 0-15,2 1 0 0,6 1 0 0,0 1 0 0,2-1 0 0,2 2 0 32,7 1 0-32,-8 0 0 0,0 3 0 0,-1 1 0 15,-1 0 0-15,0 0 0 0,2 0 0 0,-9 0 0 0,-5 0 0 0,0 1 0 16,-7 4 0-16,-1-2 0 0,0 1-89 0,-10-3-54 15,-6 3 55-15,-5-1-331 0,1-3 191 0,-3 0 96 16,0 0 38-16,-3 0-344 0,-6-5 201 0,-4-6 100 16,-2-5-397-16,-1-4 240 0,1 3 133 15,-1-4-125 17,-1-1 124-32</inkml:trace>
  <inkml:trace contextRef="#ctx0" brushRef="#br0" timeOffset="179.14">17169 14695 3822 0,'-7'-16'0'0,"2"2"0"0,4 3 0 0,-1-5 0 0,2 8 0 0,0 2 0 0,5 2 0 0,4 2 0 0,2 2 0 0,0 0 0 0,3 3 0 0,-3 16 0 0,0 7 0 0,-1 9 0 0,-3 10 0 0,-1 7 0 0,-3 8 0 0,-3 5 0 0,0 3 0 0,0 7 0 0,0 2 0 0,0 12 0 0,-1-13 0 0,-3-1 109 16,1-7-109-16,2-6-514 0,-1-5 239 0,1 2 164 0,1-19-34 0,0-4-742 15,0-3 425-15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15:37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5164 7618 706 0,'-8'0'0'0,"0"0"0"0,-1 0 0 0,2 0 0 0,2 0 334 16,-1 0-148-16,2 0-76 0,0 0 149 0,1 0-102 0,1 0-65 0,1 0-28 15,0 0 153-15,1 0-91 0,0 0-44 16,0 0 64-16,0 0-59 0,0 0-26 0,0 0 1 0,1 0 62 47,2 0-43-47,3 3 9 0,-1-1-54 0,1-1 103 0,0 0-51 0,1 2-26 0,0-2 27 0,-1 1-18 0,3 2-8 0,-2-3-27 16,3 1 90-16,-1-1-45 0,1 0 9 0,1 2-24 0,1-1-66 0,0-1 0 31,3 0 0-31,0 1 0 0,2-1 0 0,-1 2 0 0,3-2 0 0,1-1 0 15,-1 0 0-15,2 3 0 63,3 0 0-63,0-3 0 0,1 2 0 0,0 0 0 0,1-1 0 16,3-1 0-16,4 1 0 0,-4-1 0 0,3 3 0 0,0-3 0 0,0 0 0 0,3 0 0 0,6 0 0 0,-6 0 0 46,2 0 0-46,-1 0 0 0,-3 0 0 0,4 0 0 0,4 0 0 0,-10 0 0 0,3 0 0 0,-4 0 0 0,-1 0 0 0,4 0 0 0,-2 0 0 0,-3 0 0 0,-3 0 0 0,0 0 0 16,1 0 0 15,-3 0 0-15,6 0 0-16,-6 0 0 0,1 0 0 0,-1 0 0 0,-1 0 0 0,4 0 0 0,1 0 0 0,-4 0 0 0,-1 0 0 0,-1 0 0 0,1 0 0 0,-2 0 0 0,3 0 0 0,-7 0 0 16,-2 0 0-1,1 0 0-15,-3 0 0 0,-2 0 0 0,1 0 0 0,-5 0 0 16,1 0 0-16,0 0 0 0,-2 0 0 0,-2 0 0 0,4 0 0 15,-4 0 0-15,1 0 0 0,0 2 0 0,-1-2 0 0,3 3 0 0,-2-3 0 0,-1 0 0 32,0 0 0-32,0 0 0 15,0 0 0-15,0 0 0 0,0 0 0 0,-1 0 0 0,0 0 0 0,-2 0 0 0,1 0 0 0,1 0 0 0,-1 0 0 0,-1 0 0 16,0 0 0-16,0 0 0 16,0 0 0-16,0 0 0 31,0 0 0-31,0 0 0 0,0 0 0 0,0 0 0 0,0 0 0 0,0 0 0 0,0-3 0 0,0 1 0 0,0-2 0 0,-3 3-726 15</inkml:trace>
  <inkml:trace contextRef="#ctx0" brushRef="#br0" timeOffset="7148.61">3188 7832 836 0,'-19'-12'0'0,"-1"-1"0"0,4 5 0 0,0 2 0 0,2 3 0 0,1 0 86 16,-2 1 1-16,2 0-37 0,5 2-11 0,-1 0 289 15,5 0-144-15,0 0-72 0,4 0 167 0,-2 0-109 16,2 0-69-16,0 0 78 0,0 0-69 0,9 2-35 16,4 0 0-16,4 1 211 0,4 0-127 0,5-1-60 15,5 2-29-15,2-2 177 0,4 1-104 0,8 0-40 0,-5 0-37 16,5-1-19 0,5-1-47-16,4 0 0 0,5 2 0 0,16-1 0 0,-2-2 0 0,5 0 0 15,5 0 0-15,5 0 0 0,0-5 0 16,12-2 0-16,-17 4 0 0,-4-2 0 0,-6 1 0 0,-10 2 0 15,-5 2 0-15,0 0 0 16,-21 0 0-16,-4 0 0 16,-8 0 0-16,-1 0 0 0,-5 2 0 0,1 4 0 0,-10-3 0 0,-3 0 0 0,-3-3 0 15,0 5 0 1,-2-4 0-16,-2 0 0 0,0-1 0 0,0 0 0 0,0 0 0 0,0 0 0 16,-2 0 0-16,0 0 0 0,-1-4 0 0,-1-4 0 15,1-1 0-15,0-1 0 0,-4 2 0 0,2-1 0 16,0 6 0-16,-5 0-1118 31</inkml:trace>
  <inkml:trace contextRef="#ctx0" brushRef="#br0" timeOffset="17634.16">8613 7605 1278 0,'-16'0'0'0,"3"-2"0"0,4 2 0 0,-3 0 0 0,8 0 0 0,2 0 0 0,1 0 0 0,1-1 475 16,0-2-219-16,0-1-100 0,3 0 217 0,5 0-168 15,5-4-84-15,-1 4 235 0,-1 0-159 0,3 0-71 16,0 1-49-16,0 0 94 0,0 3-67 16,3-1-68-16,-1 1-36 0,4 0 0 15,0 0 0-15,-1 0 0 0,5 0 0 0,-1 0 0 0,4 1 0 0,2 3 0 16,2 1 0-16,3 2 0 16,3-2 0-16,5 1 0 0,4 0 0 0,8-1 0 15,-2 1 0-15,4 0 0 0,1-6 0 0,2 2 0 16,0-1 0-16,11 1 0 15,-12-2 0-15,2 0 0 0,-4 0 0 0,-1 0 0 0,8 0 0 0,-18-2 0 16,-1-1 0-16,0-1 0 0,-3 3 0 0,-2 0 0 16,6-1 0-1,-8 1 0-15,-1-2 0 0,0 3 0 0,1 0 0 16,-1-3 0-16,5 1 0 0,-10-2 0 0,1 1 0 0,3-2 0 16,-4 2 0-16,0-1 0 0,4-1 0 0,-7 0 0 0,-2 1 0 15,-1 1 0-15,-4 2 0 0,0-3 0 0,2 4 0 16,-10 0 0-16,1 0 0 0,-5 0 0 15,-1 0 0-15,0 0 0 0,-2 0 0 0,-2 0 0 16,-2 0 0-16,0 0 0 0,-2 0 0 0,1 3 0 16,3-3 0-16,-4 1 0 0,1 0 0 0,1-1 0 31,-1 0 0 0,-1 0 0-15,3 2 0-16,0-2 0 0,-3 0 0 0,0 0 0 0,0 0 0 0,0 0 0 15,0 0 0-15,0 0 0 0,0 0 0 0,0 0 0 0,0 0 0 0,0 0 0 0,0 0-30 0,-3 0-72 0,-3 0-1047 0</inkml:trace>
  <inkml:trace contextRef="#ctx0" brushRef="#br0" timeOffset="20787.97">12151 7333 1045 0,'-20'-22'0'0,"4"7"0"0,4 4 0 0,-1 2 0 16,5-2 0-16,-3 4 0 0,2-5 221 0,3 4-96 0,1 5-42 0,4-5 155 0,-1 5-99 0,2-2-50 15,0 3 11-15,0-3 5 0,8 3-33 0,7-1 0 16,4-4-31-16,6 3 62 15,6-2-20-15,2 1-12 0,0 2 42 0,1-1-37 0,2 3 0 16,-4 1-23-16,5 0-3 0,-6 0-10 0,-2 0 1 0,5 1 32 16,-2 3-33-16,4 4 0 15,9-2 11-15,-4 1-19 0,5-3 8 0,5 1 0 16,1 1 0-16,5-3-72 16,12 0 46-16,-10 0-10 0,2-1-47 0,1-1 31 15,4 1 0-15,0 1-8 0,11 0 49 0,-13-3-21 0,-3 3 13 0,4 0 31 16,0-1-35-16,2 1-11 0,12-2 12 0,-12 2 31 15,3-3-1-15,0 0-30 0,2 0-2 0,2 0 60 16,9 0-21-16,-16 0 8 0,5 0 0 16,2 0-29-16,1 0-4 0,11 0 7 15,-19 0-37-15,3 0 0 0,0 0 0 0,0 3 0 0,2-3 0 16,9 2 0-16,-19-1 0 0,1-1 0 16,-2 1 0-16,-1 1 0 0,3 1 0 0,11-3 0 15,-12 0 0-15,2 0 0 0,0 0 0 0,0 0 0 16,-5 0 0-16,6 0 0 31,-19 0 0-31,-2 0 0 0,-4 0 0 0,-3 0 0 0,-2 0 0 0,2 0 0 0,-12 5 0 0,-3-4 0 0,-3 4 0 16,-1-3 0-16,-3 2 0 15,3 0 0-15,-7-1 0 0,-3 2 0 0,3-3 0 0,-5 1 0 16,-1 0 0-16,3-2 0 0,-4 2 0 0,-1-2 0 16,-1 2 0-16,1-2 0 0,-3-1 0 0,1 2 0 15,1-2 0-15,-2 0 0 0,0 0 0 0,0 0 0 16,0 0 0-16,0 0 0 15,0 0 0-15,0 0 0 0,0 0 0 0,0 0 0 0,0 0 0 0,0 0 0 16,0 0-518-16,-2 0 222 0,-2 0 128 16,-3-2-864-16,-5 2 496 0</inkml:trace>
  <inkml:trace contextRef="#ctx0" brushRef="#br0" timeOffset="28091.91">18777 7698 1636 0,'-12'0'0'0,"-1"0"0"0,0 0 0 15,3 0 0-15,4 0 0 0,-1 0 0 0,3 0 0 0,1 0 263 0,2 0-117 0,1 0-55 0,0 0 160 0,0 0-107 0,4 0-53 16,7 0-18-16,3 0 105 15,3 2-70-15,2 4-36 125,3-2 0-125,1-1 22 0,3 2-20 0,2-3-8 0,2 2 133 0,0-3-80 0,4 2-41 0,1-2 98 0,7 2-176 0,-2 0 0 0,5-2 0 0,5-1 0 0,3 0 0 0,4 0 0 0,14 0 0 0,-8 0 0 0,6-4 0 0,7-3 0 0,1 2 0 0,1-2 0 0,9 1 0 0,-17-1 0 0,-1 4 0 0,-1 1 0 0,1 1 0 0,-3 1 0 0,7 0 0 0,-19 0 0 0,-3 0 0 0,-2 0 0 0,-4 0 0 0,-5 0 0 16,4 0 0-16,-17 0 0 0,1 0 0 0,-5 0 0 16,-4 0 0-16,-5 0 0 15,0 0 0-15,-7 0 0 0,-3 0 0 0,-4 0 0 0,0 0 0 0,0 0 0 16,0 0 0-16,0 0 0 0,0 0 0 0,0 0 0 16,0 0 0-16,-2 0 0 125,0 0 0-125,2 0 0 0,-1 0 0 0,1 0 0 0,-2 0 0 0,2 0 0 0,0 0 0 0,0 0 0 0,0 0 0 0,0 0 0 0,0 1 0 0,0-1 0 0,0 2 0 0,0-2 0 0,3 1 0 0,-1-1 0 0,1 0 0 0,0 0 0 0,0 0 0 0,1 0-660 15,0 0 200-15,-1 0 211 0</inkml:trace>
  <inkml:trace contextRef="#ctx0" brushRef="#br0" timeOffset="29077.22">16833 7821 1706 0,'-23'-8'0'0,"-4"-1"0"0,9 1 0 0,4 7 0 0,3 1 0 0,6 0 0 0,2 0 0 0,2 0 0 0,1 0 114 16,1 0-38-16,16 0 304 0,5 1-171 0,11 2-87 15,9-3-33-15,7 0 265 0,8 0-158 0,11 0-80 16,4-6-40-16,7-2 143 0,14-2-81 0,1 1-56 16,9 0-28-16,6 4-54 15,2-2 0-15,-4 1 0 16,7 3 0-16,-26 3 0 0,-6 0 0 0,-8 0 0 15,-13 0 0-15,-11 0 0 0,-2 1 0 0,-23 4 0 0,-7-2 0 0,-5 1 0 16,-3-4 0-16,-4 3 0 0,2-2-8 0,-8 0-43 16,0-1 110-16,0 0-59 15,0 0 0-15,-4 0 0 0,-1 0 0 0,-3 0 0 0,1 0 0 0,-5 0-70 16,3 0-104-16,-1 0 98 0,-2 2 39 16</inkml:trace>
  <inkml:trace contextRef="#ctx0" brushRef="#br0" timeOffset="34492.75">18935 3427 1980 0,'-5'-4'0'0,"1"-3"0"0,2 3 0 0,2 2 0 0,0-2 0 0,0 3 0 0,14 1 0 0,0 0 0 0,6 0 0 0,3 0 219 0,3 0-81 0,0 1 39 16,4 3-70-16,1 3-35 31,3 1 1-31,2-1 3 0,-5 2-38 0,0-1-1 0,-3 0 1 0,-3-1-45 31,-3 4 0-15,0 2 54-16,-11-1-107 0,-5 2 48 0,-6 6 25 0,0 4-121 15,-17 3 72-15,-8 9 20 0,-6-7-12 0,-8 8 64 0,-5 0-16 0,-3-2-15 0,-2 2-22 16,-3 2 293-16,10-8-132 0,3-4-65 0,8-2-26 0,6-5 173 0,8-5-80 0,6 0-45 16,11-8 20-16,6 0-121 15,18-5 0-15,8-1 0 0,8 1 0 0,8-2 0 0,-2 0 0 0,1 0 0 16,-1 0 0-16,0 0 0 0,-3-2 0 0,2 2-142 16,-10 0-107-16,-4 0 136 0,-6 0 12 0,-3 0-281 15,-8 0 143-15,1 0 91 0,-13 0-466 0,-2 0 288 16,0 0 144-16,-5 0 73 0</inkml:trace>
  <inkml:trace contextRef="#ctx0" brushRef="#br0" timeOffset="34661.26">18900 3709 1927 0,'-37'0'0'16,"0"1"0"-16,15 5 0 0,10 2 0 0,7-4 0 0,3 2 0 0,2-1 0 0,8 1 624 0,15-5-293 0,5 3-146 0,8-2-74 0,3-1 89 0,9 1-71 0,-2-2-51 15,0 0-241-15,0 0 100 0,0 0 51 0,-2 1 24 16,6 2-839-16,-11 1 428 16</inkml:trace>
  <inkml:trace contextRef="#ctx0" brushRef="#br0" timeOffset="34882.26">19354 3858 1275 0,'-4'0'0'0,"2"0"0"0,0 0 0 0,2 0 0 0,0 0 0 0,0 0 0 0,11 0 605 15,5 0-284-15,7 0-141 0,2 1-71 0,1 2 149 16,4 3-101-16,-2 3-64 16,-1 1-88-16,-3 2 32 0,-3 1 1 0,-4 5-45 0,-3 2 54 15,-11 1-9-15,-3 3-1 0,-6 1 61 16,-14 0-31-16,-5-2 1 0,-5 1-21 0,0-7-32 16,0-2 23-16,0-5 0 0,2-4-1 0,6-3-389 15,-3 0 191-15,15-3 74 0,5-3 51 0,5-11-685 16,4-6 341-16,13-1 172 0,10-5-212 0,2 0 197 15</inkml:trace>
  <inkml:trace contextRef="#ctx0" brushRef="#br0" timeOffset="35038.21">19701 3866 1580 0,'2'0'0'0,"0"0"0"0,-1 0 0 0,-1 0 0 0,0 0 0 0,0 0 0 0,0 7 858 0,-5 7-411 0,-2-1-204 0,-4 5 176 0,3 2-190 0,2 2-86 15,3 0-131 1,1-1-12-16,2 3 0 0,0-1 0 0,8 1 0 0,7 0 0 0,3-6-14 0,5 0-54 15,2-6-664-15,1 0 385 16,0-4 192-16,5 1 106 0,-6-9-832 0,-3 0 421 16,2 0 212-16</inkml:trace>
  <inkml:trace contextRef="#ctx0" brushRef="#br0" timeOffset="35404.58">20124 3510 1377 0,'-11'0'0'0,"-2"0"0"0,2 0 0 0,-4 0 0 0,2 4 0 0,0 9 278 0,-2 3-121 0,3 7-60 0,-2 3 294 0,3 3-168 15,6 2-98-15,5 4-45 0,0-4-82 0,5 3-1 0,11-3 40 16,5 0 8-16,4-6-171 0,3-5 80 0,2-4 42 15,-1-3-495-15,1-2 268 16,1-4 142-16,-4-4-605 0,-4-3 302 0</inkml:trace>
  <inkml:trace contextRef="#ctx0" brushRef="#br0" timeOffset="35675.85">20285 3609 1276 0,'-7'-7'0'0,"-1"2"0"0,4 3 0 0,2-2 0 0,2 1 0 0,0 3 0 0,8 0 0 0,5 0 493 0,7 4-228 0,3 6-105 0,-1 2-66 0,0 0 81 16,-1 1-69 0,-2 4-34-16,0-2 17 0,1 1-16 0,-6 1-10 0,-2 0-163 0,-2 1 68 0,-7-1 35 15,-3 3-1-15,0 2-40 0,-5-6 33 0,-13-1 0 32,-3-2 41-17,-6-3-130 48,0-4 59-63,-5-2-11 0,3-3 26 0,1-1-315 15,1 0 157-15,6-5 57 0,5-10-191 0,2-4 128 0,13-5 79 0</inkml:trace>
  <inkml:trace contextRef="#ctx0" brushRef="#br0" timeOffset="35789.3">20654 3432 1450 0,'0'7'0'0,"0"1"0"0,-2 2 0 0,-4 4 0 0,-2 0 248 0,-4 3-106 0,-2 8-52 31,1 4 851-31,-1 0-456 0,2 1-225 0,4 3-111 0,5-1 17 0,3 1-166 0,0-1 0 0,11-6 0 0,8-3 0 0,7-3 0 0,3-3-27 0,6-2-759 0,-2-9 407 16,-3-5 208 0,3-1-364-16,-3 0 276 0,-2-5-22 0,-3-8 113 0</inkml:trace>
  <inkml:trace contextRef="#ctx0" brushRef="#br0" timeOffset="35993.37">20935 3687 1627 0,'0'0'0'0,"0"0"0"0,0 0 0 0,0 0 0 0,0 0 0 0,0 2 0 0,-4 1 452 0,-2 5-207 0,0 2-105 0,1 5-51 0,-2 2 415 15,-2 3-224-15,0 1-126 0,-1 1-59 16,0 4-223-16,-1 1 83 0,0-3 40 16,-2 0-577-16,1-6 304 15,5-4 157-15,-2-2-642 0,3-4 398 0,1-6 101 0</inkml:trace>
  <inkml:trace contextRef="#ctx0" brushRef="#br0" timeOffset="36102.14">20990 3592 1617 0,'0'5'0'0,"0"2"0"0,0-2 0 0,0 3 0 0,0-1 0 0,0 2 0 0,0-1 453 0,4 6-200 0,6-5-112 0,0 4-53 0,6-3 332 31,0 2-191-31,4 2-88 0,2-3-379 0,-1-3 137 0,-1-1 68 0,5-1-754 0,-4-1 409 0,1-3 215 31,-5-2 93-31</inkml:trace>
  <inkml:trace contextRef="#ctx0" brushRef="#br0" timeOffset="36250.43">21281 3564 768 0,'0'-1'0'16,"0"-2"0"-16,0 2 0 0,0 1 0 0,0 0 691 15,0 0-328-15,-3 5-162 0,-3 11-83 0,-4 6 657 0,0 6-374 0,-3 5-182 16,-5 8-92-16,-2 5 129 0,-3 4-244 0,-6 5-12 16,7-5 0-16,-3-5 0 15,4-2 0-15,0-3-426 0,4-7 146 0,1-4 168 0,9-11 70 0,1-10-790 31,5-7 363-31,1-1 234 0,0-6 8 0</inkml:trace>
  <inkml:trace contextRef="#ctx0" brushRef="#br0" timeOffset="36452.06">21414 3432 2304 0,'25'-2'0'0,"1"2"0"0,1 0 0 0,7 11 0 0,-8 5 0 16,-1 9 0-16,-3 5 305 0,-3 4-135 15,-4 11 601-15,-3 3-390 0,-12 0-381 0,0 4 0 0,-5-3 0 0,-12 0 0 16,-5-3 0-16,-5 1 0 0,-1-10 0 16,-4-5 0-16,2-3 0 15,-3-3 0 1,4-5-309-16,-4 2-112 0,13-14 224 16</inkml:trace>
  <inkml:trace contextRef="#ctx0" brushRef="#br0" timeOffset="36572.98">21908 4028 3188 0,'1'0'0'16,"1"-1"0"-16,-2-2 0 0,0-1 0 0,0 4 0 0,0 0 0 0,-7 0 0 0,-3 4 0 0,-7 6-706 0</inkml:trace>
  <inkml:trace contextRef="#ctx0" brushRef="#br0" timeOffset="41061.89">22420 7920 701 0,'-10'-6'0'0,"-1"-1"0"0,1 0 0 0,0 3 0 0,0 1 0 0,-3-3 0 0,4 4 0 0,0 0 171 0,4 2-66 0,-2 0-33 16,2 0 0-16,0 0 119 0,4 0-81 0,-1 0-35 15,2 0 24-15,0 0-30 0,0 0 1 0,8 2 75 16,4 0-58-16,2 4 0 0,3-2-48 0,2 1 141 16,5-1-70-16,1 1-26 0,2-1-9 0,1 0 90 15,2 1-63-15,2-1-32 0,4 0 1 0,10 1 81 16,-1-4-62-16,8 3-25 0,4-3 11 16,9 1 0-16,6 0-37 0,11 1 10 0,-7-1-48 0,5 3 38 15,1-1 0-15,1 3-39 0,-4 2-1 0,10-1 50 31,-18 0-10-31,0-1-51 0,-1 2 25 0,4 0-6 0,3-4 31 0,14 1-18 16,-12-4 9-16,4 2-20 0,1-3 51 0,9-1-4 0,13 0-24 0,-19 1-23 16,1-1-2-16,-2 2-7 15,1 1 0-15,-3 2 0 0,13-5 0 0,-22 3 0 16,-4 1 0-16,-5 0 0 16,-4-1 0-16,-5 2 0 0,3 0 0 0,-17-2 0 0,-1 1 0 0,-3 0 0 15,-3-1-12-15,-5-2-28 16,0 3 1-16,-11-2 25 0,-4 1 39 0,-2-3-6 0,-5 0-22 0,-3 0 47 15,-1 0-52-15,-5 0 3 16,0 0 1-16,0-3 41 0,0-3-37 0,0 1 0 0,-1-5 0 16,-5 0-285-16,-5 3 123 0,-3 0 73 15,-3 2-830-15,-6 4 440 0,-6-1 210 16</inkml:trace>
  <inkml:trace contextRef="#ctx0" brushRef="#br0" timeOffset="42335.04">22432 7579 692 0,'0'-1'0'0,"-1"-2"0"0,0 1 0 0,-1-1 0 0,1 0 0 0,-1 3 0 0,0-2 103 0,1 1-31 0,-1 1-1 0,1-3-31 16,-2 3 77-16,3 0-43 0,0 0-1 16,0 0-33-16,0 0 56 15,0 0-28-15,0 0 9 0,0 0 59 0,0 0-48 0,0 0-1 0,0 0 22 16,0 0-35-16,0 0 10 0,4 0-45 16,-1 0 28-1,1 0-1-15,-1 0-26 0,1 0-1 0,1 3 55 0,0-2-11 0,2 1-43 0,-2-2-1 0,2 3 40 16,-1-3 1-16,2 1-31 15,1 1 35-15,-1 0-45 0,0-2 1 0,1 2-17 16,0-2 17-16,1 1 9 0,2-1-10 0,-1 0-39 16,-2 0 40-16,4 0-1 0,-3 0 1 15,2 0-39-15,0 0 9 0,1 0-1 0,-1 1 7 0,2-1-29 16,0 0 14-16,3 0 7 0,0 0-12 0,1 0 0 16,2 0 15-16,1 0-22 15,0 0-4-15,5 0 35 16,-1 0-9-16,0 0-44 0,0 0-3 0,0 0 48 15,0 0-5-15,6 0-28 0,-4 0-9 0,-1 0 36 0,0 0-11 0,1 0-28 16,-1 0-11-16,6 0 42 0,-5 0-2 0,-1 0 0 16,2 0-9-16,0 0 49 15,-1 0-43-15,7-1 0 0,-8 0 1 0,-3-3 35 0,1 2-31 0,-4 1-1 16,3-2 6-16,-9 3 1 0,-1 0 1 0,-4 0-5 16,0 0 7-16,-2 0-10 0,1 0 7 0,-2 0-3 15,-3 0 14-15,3 0-13 0,-2 0 0 0,1 0-2 16,2 0 2-16,-2 0 0 0,-2 0 0 0,4 0 14 15,-2 0-13-15,0 0-1 16,-2 0 1-16,3 0-9 0,-4 0 9 16,1 0-1-16,1 0 2 0,-3 0-18 0,2 0 17 0,-1 0-1 15,0 0-36-15,-2 0 35 32,2 0-3-32,-1 0-12 0,1 0 12 0,-1 0 1 0,1 0-4 0,-2 0 11 0,2 0-10 0,-1 0 2 31,0 0-4-31,-1 0 16 0,0 3-12 0,1-3 0 0,-1 0 0 0,0 0 32 0,2 1-29 0,-2-1-1 15,0 0 63 1,0 0-29-16,0 0 6 0,0 0-2 0,0 0-24 0,0 0-4 16,0 0 7-16,0 0-124 0,0 0 58 0,0 0 27 47,0 0 3-47,0 0-446 0,0 0 213 0,0 0 114 0,0 0 37 0,0 0-644 0,0 0 343 0</inkml:trace>
  <inkml:trace contextRef="#ctx0" brushRef="#br0" timeOffset="43221.73">24055 7613 307 0,'0'0'0'0,"0"0"0"0,0 0 0 0,-1 0 0 0,-1 0 127 16,1 0-35-16,-1 0-9 0,0 0-45 0,1 0 197 0,-2 0-98 15,2 0-50-15,0 0-14 0,-1 0 148 16,1 0-91-16,-1 0-46 0,2 0 62 0,0 0-54 16,0 0-17-16,0 0 106 0,0 0-72 0,0 0-35 15,5 0 1-15,3 0 98 0,4 0-57 0,2 1-44 16,5 1 1-16,1 0-6 0,4 1 0 0,7 0-29 16,3-2 10-16,1 3-16 0,5-2 7 0,4 2-1 15,0-3-31-15,2 1-1 0,6-1 42 0,-7 0-49 16,1-1 1-16,-3 0 38 0,3 0 1 0,-2 0-54 15,7 0 24-15,-12 0-8 16,1 0 6-16,-1 0-18 0,-3 3 21 0,-2-1 11 16,2-1-49-16,-9 0-4 15,-5 2 40-15,-2 1 6 0,-4-1-42 0,2 0 1 0,-8 1 29 0,-7-3-17 32,3 3 17-32,-4-2 3 0,-1-2-8 0,2 3 77 0,-3-3-36 0,0 0 0 15,0 0-32-15,0 0 37 0,0 0 5 0,0 0-36 16,-3 0 12-16,2 0 48 0,-1 0-19 0,1 0 0 15,1 0-66-15,-2 0 5 0,2 0 43 0,0 0-136 16,0 0 58-16,0 0 31 0,0 0-8 0,0 0-50 16,0 0 30-16,0 0 0 0,0 3 18 0,0-3-9 15,0 0 13-15,0 1 6 0,2-1 11 0,-2 0-13 16,1 2-13-16,1-2 11 0,-2 0 53 0,1 2-28 16,2-2 8-16,-3 0 21 0,2 0-17 0,-2 1-1 15,0-1-10-15,1 0 3 0,-1 0-7 0,0 0-4 16,2 3 9-16,-2-3-15 15,0 0 10-15,0 0 0 0,0 0-11 0,0 0 10 16,0 0-1-16,0 0 0 0,0 0 16 0,0 0-18 16,0 0 1-16,2 0 32 0,-2 0 1 0,0 0-30 15,0 0 0-15,0 0-42 0,0 0 43 0,0 0 2 16,0 0-2-16,0 0-274 0,0 0 128 0,0 0 60 16,0 0-730-16,0 0 385 0,0 0 193 0</inkml:trace>
  <inkml:trace contextRef="#ctx0" brushRef="#br0" timeOffset="44420.62">26568 7178 526 0,'-13'0'0'0,"0"-1"0"0,-1-3 0 0,3 4 0 0,5 0 0 0,1 0 228 0,4 0-94 16,-1 0-47-16,0 0 9 0,2 0 31 15,0 0-44-15,7 0 0 0,4 2 77 0,5 0-61 16,4-1-20-16,0 0-9 0,6 2 101 0,1-3-65 16,1 3-34-16,2-3 101 31,8 2-57-31,-1-2-43 0,2 0 0 0,3 1 68 0,7-1-51 0,4 0-25 0,11 2 10 0,-4-2 1 0,3 3 0 0,5-1-36 16,1-1 24-16,1 2-24 15,10 1 9-15,-9-3-10 16,-2 2-34-16,-2 1 35 0,2-1-1 0,-2 0-38 15,7-2 9-15,-15 0 29 0,-2-1 1 0,4 0-33 0,-2 0 31 0,4 0-16 16,5 0 22-16,-12 0-2 16,-1 0-10-16,1 0-8 0,-2 0 4 0,-1 0-2 15,9 2 12-15,-12 1-7 0,5-3-35 0,-1 3 38 0,0-3-4 0,7 2-58 16,-13-1 25-16,-1 1-3 0,0 1 32 16,1-2-45-16,-2 1 0 0,7-2 30 15,-11 3 3-15,1-3 23 0,2 3-25 0,-3-1-8 16,2 0 21-16,6-1-25 0,-9-1 0 0,-1 1 0 15,6-1 0-15,0 3 0 16,1-3 0-16,8 0 0 0,-6 3 0 0,0-1 0 31,0-1 0-31,-2 0 0 0,1 1 0 0,7 1 0 16,-13-3 0 0,-2 0 0-16,0 5 0 0,0-4-3 0,-1 2 6 15,9-1-3-15,-9-1 0 0,-2 0 0 0,1 0 0 0,-1 2 0 0,2-3 0 0,5 0 0 16,-10 0 0-16,1 0 0 0,3 3 0 0,-3-2 0 0,3 2 0 0,6-3 0 15,-8 3 0 1,-3 1-5-16,3 0 7 0,0-1-1 0,-1 1-47 0,5 2-1 0,-8-1 45 0,-1 1-6 0,2-5-58 0,-1 5 27 16,-1-3-1-16,4 3-22 0,-5-1 49 0,-3-3-11 15,-1 2 9-15,0-1-47 0,-4 0 42 0,2 0-15 16,-6-1 13-16,-4 1 24 0,-3-2 1 0,-2 0-30 16,-4 1 75-16,0 0-37 0,-2-2 5 0,-3 0-25 15,0 0 95-15,0 0-41 0,0 0-20 0,0 0 17 16,-3 0-1-16,2 0-22 15,-1 0-16-15,0 0-30 0,1 0 13 0,0 0 24 16,0 0 14-16,-1 0-288 0,0 0 130 16,2-2 58-16,-1-1-559 0,-1-3 302 0,-2 3 148 0,0 0 73 15</inkml:trace>
  <inkml:trace contextRef="#ctx0" brushRef="#br0" timeOffset="50028.89">5184 11952 802 0,'-9'0'0'16,"3"0"0"-16,3 0 0 0,-1-2 0 0,3 2 0 0,-4 0 167 0,4 0-69 0,1-3-29 0,0 3-1 0,0 0 240 16,4 0-135-16,6 0-57 0,5 0-44 0,1 0 79 15,4 0-56-15,1 3-28 0,2-1 119 0,6 4-64 16,1-2-46-16,3 0 115 0,6 1-76 0,5-3-39 15,7 0 1 1,13 2 79-16,4-3-64 0,11-1-27 0,9 0 1 0,7 0 77 31,6-7-52-31,8 0-16 0,-17 0-10 0,-1 0-51 0,-4 2-1 0,-8-4 26 0,-7 4-56 16,1-2 37-16,-22 4-10 0,-8 1-89 0,-6-5 58 0,0 4 30 16,-7-1 0-16,3-2-60 0,-13 3 21 0,-1 1 25 15,-5-3-15-15,-3 3-8 0,-5-2 4 0,-3 3-25 16,-3 1 45-16,0-2-123 0,-1-1 54 0,-10 3 31 15,-4 0-244-15,-2 0 117 16,-3 0 74-16,1 0 21 0,2 10-772 0,0-3 403 0</inkml:trace>
  <inkml:trace contextRef="#ctx0" brushRef="#br0" timeOffset="51167.62">3098 11914 1101 0,'-22'-4'0'0,"0"1"0"0,5 3 0 0,5 0 0 0,2 3 0 0,3 5 0 0,2 0 0 0,2 1 0 0,2-1 309 16,1-1-132-16,0 5-68 0,10-3-33 0,6 4 236 46,3-4-139-46,7 1-66 0,4-1 169 0,7-4-117 0,5 0-58 16,7-1 48-16,-1-4-58 0,5 0-1 0,-1 0-47 0,4 0 162 0,4-8-81 16,12 2-30-1,-5-3-11-15,5-3 8 0,3 0-49 0,0 0-23 16,-1 3-19 0,6-5 0-16,-20 7 0 0,-2 0 0 0,-6 0-29 0,-8 0 7 0,-6 2 33 0,2-1-42 0,-19 4 30 0,-4-1-18 15,-4 1-3-15,-5 0-86 0,-1 2 55 0,1-3 5 16,-7 1 1-16,-1 1-22 0,0 1 27 0,0 0-15 0,0 0 40 0,0 0-144 15,0 0 71-15,-1 0 27 0,0 0-532 0,-1 0 277 0,1 0 137 0,-1 0-656 16,0 0 403-16,0 0 196 16</inkml:trace>
  <inkml:trace contextRef="#ctx0" brushRef="#br0" timeOffset="52424.87">8846 11921 697 0,'-12'0'0'0,"-3"0"0"15,0-7 0-15,2 4 0 0,0 3 0 0,3 0 0 0,-4 0 111 0,8 0-36 0,-5 0 10 0,8 0 44 0,0 0-44 16,2 0-1-16,1 0-44 0,0 3 97 16,4-1-39-16,10 3 0 0,6-3-58 0,5 2 112 15,8 1-56-15,7-2-19 0,5-1 110 0,9-2-74 16,5 1-37-16,10 2 81 15,5-3-59-15,12 0-19 0,4 0-10 16,13 0-22-16,11-4-7 0,3-6-1 0,3 4 0 0,12-7-53 16,-21 5 22-16,-4-2-1 0,-6 2-49 0,-7 1 41 15,-4-1-1-15,4 1 51 0,-24 2-87 0,0-1 34 16,-3 0-6-16,-2 2 44 0,-4 1-27 0,8-2 12 16,-18 2-21-16,-1 1 127 31,-2 1-53-31,-3-2-26 0,-3 3 9 0,-2 0 23 0,-14 0-36 0,-3 0-13 0,-5 0 29 0,-3 0-36 0,-4 0 30 0,3 3-4 15,-8 0-47-15,-2-2 0 16,-1 1 40-16,-3-2-13 16,0 3 7-16,1-1 10 0,-1-2-19 0,0 0 28 0,0 0-25 0,0 0 3 15,0 0-6-15,0 0 1 0,0 0-27 0,0 0 0 16,0 0 0-16,0 0 0 0,0 0 0 0,0 0 0 16,0 0 0-16,0 0 0 0,0 0 0 15,0 0-39-15,0 0-19 0,0 0 38 16,0 0 2-16,0 0-94 0,0 0 46 0,0 0 29 15,0 0-1-15,-1 0-59 0,-1 0 25 0,1 0 25 16,-3 0-332-16,1 0 170 0,-6 0 74 16,3 0 53-16,-2 0-598 0,-2 3 321 0,-3 1 159 0</inkml:trace>
  <inkml:trace contextRef="#ctx0" brushRef="#br0" timeOffset="53265.44">12693 11725 865 0,'0'0'0'0,"-1"0"0"0,-1 0 0 0,-1 0 0 0,-2 0 0 0,4 0-85 0,-1 0 46 0,1 0-1 0,1 0 490 0,0 0-205 16,0 0-93-16,7 0-62 0,8 0 234 16,3 0-142-16,4 0-72 0,4 2 147 0,5-2-99 0,2 1-65 0,0-1 99 15,3 0-76-15,3 0-39 16,8 0 1-16,4 0 67 0,2 0-58 16,6 0 1-16,6 0-49 0,4 0 9 0,9-3 1 0,-3-3-9 15,1-1-1-15,9 0 22 0,3 0-21 0,6-1-1 16,14 1-52-16,-13-3 21 0,0 5 0 0,4-3-27 15,4 2 30 1,3-1-1-16,14 3 16 0,-25 3-26 0,-2-2 0 0,4 3 0 16,1 0 0-16,0 0 0 0,4 0 0 0,-22 5 0 0,-1 4 0 0,5 0 0 15,-2-2 0-15,-2 2 0 16,6 0 0-16,-19-3 0 0,-1 2 0 0,0 1 0 16,2-5 0-16,3 3 0 15,6-3 0-15,-14-1 0 0,-1 3 0 0,1-1 0 16,-4-2 0-16,-2 3 0 0,7 1 0 0,-14-2 0 0,-5-2 0 0,0 1 0 15,-7-2 0-15,-4 1 0 16,0-2 0-16,-10 1 0 0,-4-2 0 0,-6 0 0 16,-1 0 0-16,-3 0 0 0,0 0 0 0,-5 0 0 15,-4 0 0-15,-1 0 0 0,0 0 0 0,0 0 0 16,0 0 0-16,0 0 0 0,0 0 0 0,-1 0 0 16,-7 0 0-16,-3 0 0 62,-5 0-498-62,0 0 181 0,-1 2 139 0,-1 4-710 0,-3 4 424 0,-5 0 213 0</inkml:trace>
  <inkml:trace contextRef="#ctx0" brushRef="#br0" timeOffset="56783.3">19725 11701 754 0,'-7'-4'0'0,"-1"0"0"0,4 1 0 0,-1 2 0 0,4-1 370 16,-2 2-167-16,1 0-82 0,1-1-33 15,1 1 158-15,0 0-105 0,0 0-51 0,0 0-27 16,0 0 223-16,0 0-115 0,0 0-71 15,0 0 156-15,6 1-110 0,2 5-54 0,6-1 124 16,0 2-80-16,6-2-54 0,5 2 1 0,4 1 44 16,5-5-44-16,4 3-6 0,5-1-77 0,1 0 0 15,3-3 0-15,5 3 0 0,2-5 0 0,2 3 0 16,5-2 0-16,-8 0 0 0,2-1 0 0,-2 0 0 16,4 0 0-16,-1 0 0 0,11 0 0 15,-11 0 0-15,2 0 0 0,-1-1 0 0,-2-3 0 0,-1 4 0 16,3 0 0-16,-17 0 0 15,-3 0 0-15,-5 0 0 0,-10 0 0 0,-2 4 0 32,0 2 0-32,-10 1 0 0,-6 0 0 0,0-2 0 0,-3 0 0 0,-1 0 0 0,0-2 0 0,0 1 0 15,0-4 0-15,0 4 0 0,0-2 0 0,0-1 0 16,0 2 0-16,0-2 0 0,0 1 0 0,0-1 0 16,0 2 0-16,2-3 0 0,-2 0 0 0,5 2 0 15,-3-2 0-15,0 0 0 16,-1 0 0-16,1 0 0 0,-1 0 0 0,1 0 0 0,-2 0 0 0,2 0-356 15,-2-2 109-15,0-2 95 16,0-2 62-16,0 2-685 0,0-2 369 0,0 2 184 16,-2-1 93-16</inkml:trace>
  <inkml:trace contextRef="#ctx0" brushRef="#br0" timeOffset="57621.52">17435 11921 1667 0,'-12'0'0'0,"3"0"0"0,-5 0 0 0,5 0 0 0,2 0 0 0,3 0 0 0,-2 0 0 0,3 0 0 0,1 0 244 31,2-3-109-31,0 1 209 0,8 0-153 0,10-1-77 0,7-1-38 0,5-2 241 0,6 1-144 0,3-1-68 32,11 0-33-32,1 1 172 0,1-2-103 0,10 3-43 0,-6 2-88 0,8-1-10 0,4 0 0 0,7 3 0 15,3-2 0-15,14-1 0 16,-14 3 0-16,1 0 0 0,-3 0 0 0,-1 0 0 15,-4 0 0-15,6 0 0 32,-23 0 0-32,-6 0 0 0,-6 0 0 0,-5 0 0 0,-7 0 0 0,1 0 0 0,-17 0 0 0,-4 0 0 0,-3 0 0 0,-5 0 0 31,0 0 0-31,-2 0 0 0,0 0 0 16,0 0 0-16,-2 0 0 0,-2 0 0 0,0 0 0 0,1-3 0 0,0 0 0 0,-1 0 0 15,1-3 0-15,0 4 0 0,2-5 0 0,-2 5 0 0,1 1 0 0,-4 1-664 16,0 0 56-16,-2 0 286 0</inkml:trace>
  <inkml:trace contextRef="#ctx0" brushRef="#br0" timeOffset="60077.93">23072 11923 1598 0,'-2'0'0'0,"1"-9"0"16,-2 2 0-16,3-4 0 0,0 4 0 0,0-3 0 0,0 0 0 0,9 1 213 0,1-2-76 0,5 1 216 15,2 2-157-15,2-1-78 0,4 3-38 0,5 1 168 16,5 1-93-16,7 1-63 0,7 3-26 0,7 0 41 16,10 0-34-16,10 6 0 15,15 2-23-15,0 0-17 0,12 2 7 0,9-3 0 0,2 5-60 0,-1-6 30 16,11 1 10-16,-20-3-125 16,-3-1 72-16,-7-1 36 0,-8 0 1 0,-11-2-127 15,3 0 57-15,-27 0 38 0,0 0-10 0,-6 0 85 16,-3 0-65-16,-6-4 12 0,1 1-25 0,-18-1 120 15,-3 2-51-15,-5-3 0 0,-2 4 239 0,-5-1-132 16,5-1-89-16,-7 0-56 0,0 2 0 16,0-2 0-16,0-2 0 0,0 2 0 0,0-1 0 0,0-1 0 15,0 3 0-15,-2-1-82 0,-3 2-243 0,-4 1 175 16,-2 0 62-16,-5 0-562 0,-3 6 273 0</inkml:trace>
  <inkml:trace contextRef="#ctx0" brushRef="#br0" timeOffset="62631.99">26879 11425 1340 0,'-8'0'0'0,"-3"-7"0"0,3 1 0 0,2 1 0 0,0 1 0 0,4 2 0 0,0 1 0 0,1-1 0 0,-1 2 189 0,2 0-79 0,0 0-36 15,6 0 97-15,10 0-66 0,0 0-34 16,5 0 11-16,3 2 21 0,5 1-31 0,3 4-1 15,3-1-32-15,3 3 126 0,10-3-54 16,-3 2-40-16,10-1 103 0,6-2-67 16,9 4-34-16,12-5 14 0,19-1-14 0,1-2-9 0,8-1-25 0,14 0-26 31,13 0 1-31,25 0 35 0,-13-4-11 0,10 0-47 0,9 4 48 0,1 0 0 16,-4 3 0-16,13 6-16 15,-40 6-10-15,-4 0 28 0,-9 2-82 0,-5 1 38 0,-7-5 4 0,-2 4-35 16,-31-6 19-16,-9 0 0 0,-5-2 15 0,-4-1 37 15,-3 1-27-15,0-1 6 0,-13-3-5 0,-6 2 35 16,-2-3-1-16,-6 1-31 16,0 2-2-16,-2-1 49 0,-9 1-2 0,-2 0-42 0,-6-2 3 0,0-1-20 15,-3 2 0 1,-2-2 0-16,-6-1 0 0,-1-3 0 0,-1 3 0 0,0-2 0 16,0-1 0-16,0 0 0 0,0 0 0 0,0 0-75 0,0 0 20 0,-1 0 29 15,0 0-21-15,-5 0-86 16,-3-4 46-16,2 1 36 0,-6 0-518 15,1 3 264-15,-3-1 134 0,-3 1-658 0</inkml:trace>
  <inkml:trace contextRef="#ctx0" brushRef="#br0" timeOffset="93054.62">23083 17894 1326 0,'-11'-11'0'0,"1"1"0"0,1 3 0 0,2 2 0 0,5 0 0 0,-3 2 153 0,2-1-47 0,1 3-38 0,1-1 131 0,-1 2-80 0,2 0-39 31,0 0 9-31,0 0 68 0,0 0-59 0,0 0-29 0,2 0-1 0,2 0 27 16,3 0-19-16,-1 0-9 0,2 0 38 0,-2 0-33 15,3 0 0-15,1 0 11 0,2 0 9 0,-3-2-53 16,4-1 0-16,-2 0 35 0,0 0-35 0,1-3 1 31,2 4 9-31,-4-1 34 0,2-1-44 0,-1-1 1 0,0 5-1 0,-1-3 32 16,2 1-22-16,-3 0-10 0,4 1 37 0,-4 1-55 16,3 0-21-16,-1 0 0 0,3 0 0 0,-1 0 0 15,-1 0 0-15,5 0 0 0,-1 0 0 0,4 0 0 16,5 0 0-16,-3 0 0 0,2 0 0 0,5-3 0 15,0 2 0-15,5 0 0 0,4-3 0 0,-4 3 0 32,1-2 0-32,2 0 0 0,1 0 0 0,4 2 0 0,3 0 0 0,-4-2 0 15,2 1 0-15,-1 1 0 0,5 0 0 0,1-1 0 16,7-2 0-16,-7 0 0 0,2 1 0 16,-2-2 0-16,5-1 0 0,0 0 0 15,8 3 0-15,-14-3 0 0,6 2 0 0,-5-1 0 0,-1-1 0 0,5 4 0 16,-11-1 0-16,-3 1 0 0,0 0 0 0,0 0 0 15,-1 2 0-15,8 0 0 0,-9 0 0 16,0 0 0-16,2 0 0 0,-1 0 0 16,0 0 0-16,5-1 0 0,-7 1 0 0,-2-2 0 15,1-1 0-15,1 3 0 0,0 0 0 0,2 0 0 16,-8 0 0-16,0 0 0 0,-2 0 0 0,-1 0 0 16,-3 0 0-16,4 0 0 0,-7 0 0 0,-2 3 0 15,-2 2 0-15,0-1 0 0,-5-1 0 0,4 2 0 16,-4-4 0-16,-2 2 0 0,0 0 0 0,-2-2 0 15,-2 0 0-15,3 2 0 0,-5-3 0 0,-2 0 0 16,-1 0 0-16,0 0 0 0,0 0 0 0,0 0 0 16,0 0 0-16,-1-5 0 0,-8-5-184 0,-1 1-15 15,-6 1 82-15</inkml:trace>
  <inkml:trace contextRef="#ctx0" brushRef="#br0" timeOffset="95430.2">23734 14339 1058 0,'0'-2'0'0,"0"2"0"0,0-4 0 0,0 1 0 0,0 3 0 0,0 0 0 0,0-2 0 0,2 2 0 0,5-3 117 0,1 3-32 16,3 0-9-16,0 0-9 0,3 0 0 0,0 0-31 0,5 3 0 0,-2-1 42 0,3 7-9 0,-1-1-33 16,-2 2 0-16,0 2 31 15,-1 2 0-15,2 4-21 0,-5-2 21 16,-6 4-31-16,1 1 0 0,-5 4 28 15,-3 0 1-15,0 6-20 0,-1-2-9 0,-10 0-19 0,-4 1 20 0,-2 0-1 16,-1-3 0-16,-5 5-9 0,2-8 9 0,1-2 0 16,0-2 0-16,0-7-24 15,1 1 0-15,-3 0 34 0,4-8-31 0,3-5 19 0,0-1-10 16,1-1-16-16,3-13 18 0,-4-3 11 16,8-3-11-16,2-7 33 0,4 3-31 0,1-2 1 15,0 0 0-15,0-1 53 0,3 4-27 0,4 2 0 16,5 1-17-16,-1 1 71 0,3-1-37 0,1 4 10 15,-1 1-125-15,2 3 39 16,0 2 1-16,3 1-385 0,-2 4 199 0,3-4 105 0,-1 4 36 0,-1 3-672 16,1 2 341-16,-3 0 172 0,0 0 85 0</inkml:trace>
  <inkml:trace contextRef="#ctx0" brushRef="#br0" timeOffset="96172.8">23496 15003 2191 0,'-20'5'0'0,"5"-2"0"0,1 1 0 0,10 0 0 0,4-1 0 0,0 2 0 0,15-2 0 0,10 0 282 16,9 1-114-16,7-3 210 0,7-1-171 0,4 0-85 0,2 0-44 16,4 0 2-16,5-2 8 0,-3-2-52 15,1-1 0-15,1 0-55 0,1-2 27 0,-6 3 0 16,4-2-298-16,-15 4 158 15,-7 0 84-15,-8 2 42 0,-4 0-538 0,-9 0 272 0,0 0 44 0,-16 2-351 16,-2 0 271-16,-2 6 136 0,-11 4 68 0,-7-4-330 16</inkml:trace>
  <inkml:trace contextRef="#ctx0" brushRef="#br0" timeOffset="96445.6">23645 15213 1502 0,'-6'-5'0'0,"3"1"0"0,-2 1 0 0,5 2 0 0,0 1 0 0,6 0 0 0,12 0 249 16,3 0-107-16,6 0-53 0,1 7 158 0,5 4-96 16,-5 3-63-16,1-1-174 0,-1 7 61 15,-1-1 30-15,-4 2 1 0,2 4-187 0,-10-1 105 0,-8 1 55 16,-2 0 29-16,-5 0-53 16,-3 1 34-16,-13 0 8 15,-7-3 43-15,-4-7 0 16,-5 0-90-16,0-5-1 0,-3-3 252 0,-1-1-103 0,5-6-44 0,4-1 134 15,3 0-69-15,3-6-47 0,4-6 10 0,1 0-61 0,8-2 15 0,6-1 0 16,2-2 0-16,0 2-153 16,13-2 76-16,0-1 48 0,4 5-10 0,-1-2-155 15,7 4 67-15,-2-1 57 0,1 2-595 0,2-1 280 0,-3 3 160 0,2 1-413 16</inkml:trace>
  <inkml:trace contextRef="#ctx0" brushRef="#br0" timeOffset="96992.03">23986 15291 777 0,'0'-6'0'0,"0"0"0"15,0 1 0-15,0 0 0 0,0 1 0 0,0-2 396 0,0 2-180 0,0-1-82 16,1 0 69-16,-1 3-83 0,4-3-42 16,-1 4-1-16,2 0-79 0,-2-1 8 0,-1 1 30 0,0 1-160 15,2 0 79-15,-1-1 41 0,-1 1 9 0,-1 0-81 16,2 0 56-16,-1 0 27 0,-2 0 1 0,1 0-99 15,0 0 53-15,-1 0-24 0,0 0 31 0,2 0-21 16,-2 0 37-16,0 0-8 0,0 0-11 16,0 0 24-16,0 0-4 0,0 0-138 15,3 0 66-15,-3 0 36 32,0 0-4-32,2 0-218 0,-2-3 118 0,1 3 60 0,1-2 28 0,-2 1-64 0,2-1 39 0,-2 2 31 15,0-1 85-15,1 1-30 16,-1 0-1-16,0-3-30 0,0 3 207 0,0 0-100 15,0 0-53-15,0 0 114 0,0 0-81 0,0 0-5 16,0 0-38-16,0 0 53 47,0 0-33-47,0 0 74 0,0 0-45 0,0 0 86 0,0 0-48 0,0 0-1 0,0 0-30 0,0 0 1 0,0 0-29 0,0 0 0 0,0 0 9 0,0 0-10 16,2 0 1-16,1 0 0 0,-1 0 0 0,2 0 233 15,3 0-108-15,1 0 7 0,2 0-66 0,3 0-33 0,1 0-1 0,4 0 6 0,3 0 9 0,1 3-48 16,2 3-30-16,0 3-1 0,1 5 32 0,0 1-92 15,-4 3 41 1,-6 4 26-16,1 1-1 0,-4 1-112 0,-6 2 65 0,-3 6 24 16,-3-4-5-16,-2-2-9 0,-9 0 0 0,-4-2 0 0,-6-1-15 15,-2-3 91-15,2-4-16 0,-3-4-40 16,2-5-56-16,-1-3 27 16,0-1 0-16,-2-1 26 0,6-2-264 0,2 0 126 0,1-2 60 0,5-5-264 15,0-4 157-15,3-1 72 0,7-1 47 16,1 0-121-16,0-3 81 0</inkml:trace>
  <inkml:trace contextRef="#ctx0" brushRef="#br0" timeOffset="97263.08">24546 15226 1295 0,'0'-8'0'0,"0"-2"0"0,0 3 0 0,0-1 0 0,0-2 0 0,0 2 0 0,-4 2 486 0,4-1-225 0,-2 3-113 0,1-2-56 0,-1-1 90 0,-2 6-77 0,-2 1-35 16,-3 0 134-16,-2 0-83 15,-3 7-34-15,-3 7-9 0,1 5 95 0,-1 7-69 16,0 1-33-16,3 5 200 0,1 2-109 0,7 0-141 16,2-2-21-16,4-1 0 0,0 2 0 0,15-3 0 15,5 3 0-15,5-9 0 0,10-1 0 0,4-7 0 16,6-1-292-16,3-6 65 15,3 2 100-15,-6-11-918 16,4 0 505-16</inkml:trace>
  <inkml:trace contextRef="#ctx0" brushRef="#br0" timeOffset="103756.74">24491 14323 857 0,'3'-22'0'0,"-1"3"0"0,1-1 0 0,-1-3 0 0,0-4 0 0,-1 3 0 0,-1 4 169 0,0-4-66 15,0 3-32-15,0 1 139 0,0-1-76 0,-3 5-54 16,-4 2 1-16,-2 5 114 0,0 0-79 0,-3 5-39 16,2-1 206-16,-1 5-127 15,2 0-60-15,-1 1 68 0,0 7-63 0,0 8-32 16,0 0 9-16,2 7 148 0,3 3-94 0,0 3-47 15,2 7-24-15,0 1 94 0,0 5-50 0,2 0-38 16,1 2-7-16,0 2-60 16,0 2 0-16,0 0 0 0,0 6 0 0,1-4 0 15,1 1 0-15,-1 0 0 0,-1-1 0 0,0 2 0 16,0 3 0-16,0-9 0 0,-4-6-23 0,-6-3-19 0,0-5 29 16,-3-4-163-1,-2 1 84-15,3-16 24 0,-5-5 29 0,0-5-256 0,0-3 131 0,0-2 54 0,-1-13-415 0,3-5 249 31,1-13 119-31,0-4-516 0,4-6 318 0,1-11 149 0</inkml:trace>
  <inkml:trace contextRef="#ctx0" brushRef="#br0" timeOffset="103906.48">24102 14509 1839 0,'-13'-9'0'0,"3"4"0"0,2 2 0 0,0 0 0 0,6 3 0 0,-1 0 374 0,0 0-158 0,3 0-95 0,4 1 227 15,12 6-156-15,8-1-77 0,4 0-38 16,5 2 504-16,3-4-513 0,3 1-68 15,5-2 0-15,0 1 0 0,2-2 0 0,7 0 0 16,-5-1-374-16,-2 0 7 0,-2-1 203 16,1 2-969-16,-6 0 568 0</inkml:trace>
  <inkml:trace contextRef="#ctx0" brushRef="#br0" timeOffset="104689.66">23143 14613 1419 0,'-6'-14'0'0,"2"2"0"0,-5 1 0 0,3 5 0 0,-4 6 0 0,0 0 0 0,-5 5 0 0,-4 14 0 0,-6 12 537 0,0 10-254 0,-3 12-124 16,-1 7 306-16,1 7-214 16,7 0-108-16,3 11 74 0,16-9-94 0,2-2-44 0,18-4 1 0,15-3-71 15,8-7 1-15,12 6 36 0,-2-16-8 0,6-3-563 0,2-4 281 16,5-1 141-16,4 2 79 0,-13-11-775 78,1 0 393-78,-3-2 126 0</inkml:trace>
  <inkml:trace contextRef="#ctx0" brushRef="#br0" timeOffset="104910.43">24787 14665 2076 0,'4'-21'0'0,"5"4"0"0,-1 3 0 0,5 10 0 0,0 3 0 0,0 1 0 0,4 1 0 0,0 10 430 0,3 9-187 0,0 6-109 0,0 6-48 0,0 7 351 0,2 2-200 0,-2 3-100 0,3 7 14 0,-7-3-151 0,-1 2 0 0,-1 4 0 0,-3-4 0 0,-2 2 0 31,-4 8 0-31,-5-14 0 0,0 0-3 0,-14-2-62 16,-10 1 51-16,-5-4-670 0,-12 5 293 0,1-11 192 0,-8-5 25 0,-2 0-219 0,-3-5 179 0</inkml:trace>
  <inkml:trace contextRef="#ctx0" brushRef="#br0" timeOffset="105536.94">21536 14432 811 0,'12'-10'0'0,"1"-1"0"0,5 7 0 0,4 0 0 0,4 2 0 0,3 2 364 0,3 0-164 0,4 2-82 0,6 9-41 0,0 5 191 0,7 4-107 0,-10 2-66 31,0 3-33-31,-2 3 0 0,-6 2-25 0,-6 2-39 16,-3 6 9-16,-12-4 29 0,-8 2 1 0,-2-1-96 0,-6 1 47 16,-16-1 25-1,-4 1 8-15,-4-9-14 0,-1-7-1 0,-4 0-8 0,3-9 30 0,-1-3 200 16,0-2-94-16,7-6-64 0,1 0 193 0,5-8-113 31,6-5-57-31,1-1-28 0,1-1 161 0,10-3-99 0,2 0-45 0,0-3-19 16,13-3 0-16,5-1-31 0,7 3-32 0,3 0-128 0,2 1 57 0,-1 0 54 0,2 6 26 0,4-3-552 15,-6 6 280-15,3 3 90 32,-3 4-794-32</inkml:trace>
  <inkml:trace contextRef="#ctx0" brushRef="#br0" timeOffset="105802.74">21435 15132 1797 0,'-10'-7'0'0,"0"2"0"0,8 2 0 0,2 2 0 0,0-4 0 0,15 2 0 0,12-2 376 0,10-3-170 0,14-3-85 0,7-1-42 0,10-2 416 16,1 0-234-16,10-2-113 0,4 1 110 0,3 0-110 0,-5 4-106 15,9-2-42 1,-21 6-42-16,-5 2-22 0,-7 5 50 0,-5 0-562 16,0 0 316-16,-20 0 143 0,-7 0 77 0,-6 0-820 0,-6 4 397 0,-6 1 214 15,-5 1 97-15</inkml:trace>
  <inkml:trace contextRef="#ctx0" brushRef="#br0" timeOffset="106132.48">21760 15199 1486 0,'0'0'0'0,"0"0"0"0,1 0 0 0,1 0 0 0,4 0 0 0,2 0 0 0,6 1 0 0,2 3 382 0,7 5-173 0,3 4-86 0,6 4-34 0,-1 2-37 0,0 1-15 0,0 3-1 0,-3 2-195 0,-1 2 97 15,-4 2 59 1,-10-3 15 15,-9 2-219-31,-4 0 122 0,-3 0 60 0,-16-1-3 0,-9 5-22 0,-7-8 28 0,-2-4-31 0,-5-1 307 0,2-5-150 0,-4-2-54 16,-5 0-29-16,12-9 298 0,2-2-134 15,2-1-80-15,6 0 29 0,1-4-39 32,14-6-34-32,7-2 0 0,5-3 38 0,0-1-31 0,9-2-1 0,10-4-85 0,5 3 23 0,4-2-1 0,1 2 33 0,1 2-215 0,3 0 107 15,1-3 63-15,-7 6 18 16,2 0-533-16,-3 4 257 0,1 0 88 15,-2 1-224-15,3 3 174 0,-11 3 100 0</inkml:trace>
  <inkml:trace contextRef="#ctx0" brushRef="#br0" timeOffset="106363.83">22160 15341 1211 0,'0'-11'0'0,"2"-1"0"0,3 2 0 0,4 5 0 15,2-4 0-15,3 3 568 0,4 3-265 0,3 2-125 16,2 1-75-16,1 0 122 0,2 1-94 0,-1 10-48 0,1 0-209 0,-1 5 90 47,-9 2 31-47,-2 2-114 0,-8 2 78 0,-4 2 38 0,-2 2 1 0,-5 2 47 0,-14-2-8 0,-4-1-1 0,-3-1 1 0,-7-2-309 0,-1-1 134 0,-4-2-7 0,4-6 62 0,2-6-48 16,6-5 47-16,3 1 24 15,1-1-234-15,14-2 133 16,7-9 63-16,1-9-356 0,13-5 209 0</inkml:trace>
  <inkml:trace contextRef="#ctx0" brushRef="#br0" timeOffset="106556.2">22625 15232 1083 0,'-10'4'0'0,"-2"3"0"0,-5 2 0 0,-1 6 0 0,-1 0 312 0,-4 6-139 0,-3 1-67 0,1 3-36 0,2 3 700 0,3 3-358 15,11-4-192 1,6-2-92-16,3-2 218 0,7 1-154 0,17-3-78 15,6 0-296-15,6-8 106 0,5-2 55 0,4-2-748 0,0-4 403 0,3-2 200 16,2 2 111-16</inkml:trace>
  <inkml:trace contextRef="#ctx0" brushRef="#br0" timeOffset="106863.78">21245 14655 1321 0,'-34'0'0'0,"-2"0"0"0,-2 7 0 0,0 8 0 0,-4 9 0 0,8 5 0 0,4 7 286 0,4 10-124 0,7 3 482 0,9 8-303 0,7 9-142 32,3-5-86-32,15 3 191 0,10 2-134 0,10 2-66 0,9-3-34 0,11 7-376 0,4-16 167 0,12-5 88 31,1-2 44-31,9 0-434 0,-1 2 239 0</inkml:trace>
  <inkml:trace contextRef="#ctx0" brushRef="#br0" timeOffset="107370.35">25451 14602 1788 0,'22'-15'0'0,"3"5"0"0,12 8 0 0,-1 2 0 0,6 8 0 0,-2 10 0 0,-3 8 379 16,-1 5-171-16,-1 10-77 0,-14 3-52 0,-4 6 307 0,-9 6-176 0,-2 4-86 31,-6 5-44-31,0 10-118 0,-6-15 33 0,-9 3-1 0,-2-3-333 0,-3-6 187 16,1 0 95-16,-7-1-374 0,5-14 229 0,-5-5 82 15,-3-2 70-15,2-4-274 0,-6-4 145 0,-2 1 54 16</inkml:trace>
  <inkml:trace contextRef="#ctx0" brushRef="#br0" timeOffset="108056.09">20065 14576 1012 0,'-5'-23'0'0,"1"9"0"0,4 4 0 0,0 5 0 0,5-1 0 0,9 2 154 0,10 4-50 0,1 0-39 0,6 0 214 16,3 10-122-16,4 5-60 15,2 7-30-15,5 3 4 0,-9 3-10 0,-2 3-24 0,-1 6-1 0,-9 0-117 47,-5-2 59-47,0 9 38 0,-14-10-8 0,-5 1-83 0,-2-1 56 0,-19-2 27 0,-3-3 0 0,-5 0-18 0,-2-9-6 0,-4-6 133 16,0-3-52 0,2-7-30-16,1-2-27 0,-2-2 224 0,9 0-107 0,2-12-35 31,5-3-30-31,5 1 129 0,5-4-76 0,-1-3-30 0,9 2-9 0,0 1 102 0,14 0-71 0,4 1-34 15,4-1-43-15,6 1 17 0,0 5-9 0,2 1-96 0,1 4 48 0,0-2 25 16,1 5-1-16,6-1-489 31,-4 5 248-31,-1 0 91 0,0 0 76 0,-3 0-789 0</inkml:trace>
  <inkml:trace contextRef="#ctx0" brushRef="#br0" timeOffset="108321.84">19457 15446 1871 0,'-8'-10'0'0,"1"-1"0"0,7 6 0 0,12 0 0 0,15-1 0 0,13-1 0 0,11-2 0 0,15-1 542 0,5-2-257 16,15 0-124-16,8-2 16 0,4 1-70 0,1-1-36 0,5-1 10 0,-22 3-70 15,-7 0-1-15,-6 3 26 0,-9 1 1 0,-10 4-320 32,0-2 169-32,-21 4 70 0,-6 2-300 0,-7 0 188 0,-6 0 31 0,-6 0 68 15,-2 0-310-15,-2 0 170 0,-10 0 81 16,-8 5-289-16,-3 2 184 0,-3-2 92 0</inkml:trace>
  <inkml:trace contextRef="#ctx0" brushRef="#br0" timeOffset="108742.86">19991 15516 1628 0,'-10'0'0'0,"3"3"0"0,2-2 0 0,4 1 0 0,1-1 0 0,1 4 0 0,11 0 103 0,5-1-37 0,9 4-1 15,-1 0 178 1,7 4-104-16,0 2-51 0,0 1-16 0,-2 2-208 0,-5 1 86 0,0 3 44 0,-3-1-168 16,-8 4 106-16,-2 3 61 0,-12-3 17 0,0 1-84 15,-13 0 48-15,-11 0 24 0,-6 0-56 0,-7-4 287 32,0-4-127-32,-2-4-50 0,1-3 140 0,-1-2-92 0,4-5-38 0,-3 3 312 15,13-6-173-15,6 0-83 0,5 0-40 0,6-5 149 16,7 1-96-16,1-4-38 0,0-2-33 0,16 0-35 125,5-3 11-125,6-2 0 0,4-2-34 0,0 4-307 0,0-2 149 0,4 1 96 0,-3 1-299 0,0 0 147 0,5-2 117 0,-6 2-886 0,-1 4 472 0</inkml:trace>
  <inkml:trace contextRef="#ctx0" brushRef="#br0" timeOffset="108837.36">20409 15615 1348 0,'0'-10'0'0,"-3"3"0"0,1 3 0 0,1-2 0 0,-2 3 0 0,3 0 799 0,0 0-372 0,0 3-199 15,3 0-97-15,9 0 546 0,-1 3-356 0,2 3-321 0,6 5 0 0,0 1 0 0,0 3 0 0,0 0 0 16,4 3-800-16,-2 0 402 16,2 3 226-16,-3-4 100 0,-1 0-463 0,1-1 272 0</inkml:trace>
  <inkml:trace contextRef="#ctx0" brushRef="#br0" timeOffset="108975.23">20838 15404 1262 0,'7'-20'0'0,"-1"4"0"0,1 5 0 0,-4 2 0 0,2 9 0 0,-2 0 0 0,-3 9 931 0,0 18-448 0,0 14-214 32,-11 15-121-32,-13 15 479 0,-6 14-416 0,-3 12-211 0,-7 14 0 0,-12 27 0 0,-4 7 0 0,-8 20-602 15,-5 12 73-15,-1 11 283 0</inkml:trace>
  <inkml:trace contextRef="#ctx0" brushRef="#br0" timeOffset="110628.7">26933 18241 1411 0,'-21'-11'0'0,"5"3"0"16,-4 1 0-16,6 7 0 0,5 0 0 0,-1 0 0 0,5 0 0 0,-1 0 0 0,4 1 368 0,2 2-165 0,0-3-82 0,2 3 42 0,9-2-62 0,9 0-21 0,6 1 161 0,4 0-101 0,10-2-51 0,7 0-24 0,5 0 187 16,10 0-97-16,3 0-62 62,4 0-28-62,4-4 171 0,15-1-98 0,16 1-128 0,20-5-10 0,-5 2 0 0,9 3 0 0,7-1 0 0,4 2 0 0,0 1 0 16,13 1 0-16,-28-1 0 0,-1 2 0 0,-6 0 0 0,-5 0 0 0,-9 2 0 15,3 4 0-15,-28 1 0 0,-7-2 0 0,-10 1 0 0,-7-2 0 0,-11-1 0 0,-2 1 0 0,-20-4 0 16,-4 3 0-16,-8-2 0 0,-6-1 0 0,-3 0 0 31,0 0 0-31,0 0 0 0,0 0 0 0,-1 0 0 0,-3-8 0 0,0-3 0 78,0-2 0-78,1 0 0 0,1 2 0 0,-1-2 0 0,1 1 0 0,0 1 0 0,1 0 0 0,-2 8-227 0,-2 3 7 0,0 0 59 0</inkml:trace>
  <inkml:trace contextRef="#ctx0" brushRef="#br0" timeOffset="121450.29">7945 1714 1385 0,'-2'-14'0'0,"-5"1"0"0,3 2 0 0,-3-5 0 0,6 5 0 0,0-1 0 0,0-2 0 15,1 3 0-15,0 0 184 0,0-3-52 0,8 6-56 0,6 0 85 0,3 1-60 0,4 4-31 0,2 2 1 16,5 1 160-16,1 0-101 0,2 4-44 15,-1 13-1-15,3 3 37 0,4 7-31 0,-10 4-10 16,0 3-103-16,-5 4 31 0,-3 4 0 0,-9 2-73 16,2 5 62-16,-10-7 15 0,-2 2-1 0,-2 1 7 15,-13-2 14 1,-6-3 1-16,-2 3-37 0,-4-16 108 0,-2-6-60 0,-1-3 0 0,0-6-59 16,-1-7 325-16,0 1-128 0,3-6-78 15,3 0 2-15,6-14-107 0,0-3 0 0,3-3 0 16,3-3 0-16,9 4 0 15,4-3 0-15,0 3 0 0,3-3 0 0,9 3 0 0,6-1 0 0,1 5 0 16,2-2 0-16,1 5 0 0,1 0 0 0,3 2 0 16,-2-3 0-16,1 6-67 0,0 1-687 0,1 1 357 15,-2 0 179-15,-1 3-585 16,6-6 372-16,-8 4 201 0</inkml:trace>
  <inkml:trace contextRef="#ctx0" brushRef="#br0" timeOffset="121718.47">8381 1542 995 0,'-1'-12'0'16,"-2"2"0"-16,3 2 0 0,0-3 0 0,4 2 533 0,6 2-246 0,6 2-125 0,0 2-61 0,4-3 121 0,1 6-97 0,1 0-42 0,-1 0-121 0,0 1 39 0,-1 7-1 0,-1 6-126 16,-5 4 77-16,-6 0 44 15,-2 4 0-15,-6 0 2 0,0 2 1 0,0 1 51 16,-9-4-10-16,-4-2 214 0,-3-2-117 0,0-3-51 15,2 0-77-15,-2-1 226 0,5-6-104 0,0-4-26 16,2 1 226-16,5-1-146 0,0 0-86 0,3-2-98 16,1-1 0-16,9 0 0 0,8 0 0 0,4-7-207 15,0 0 95-15,9-2 85 0,-2 0 29 0,4-4-767 16,0 1 381-16,-1-2 121 16,0 2 116-16,2-2-597 15,-6 1 358-15</inkml:trace>
  <inkml:trace contextRef="#ctx0" brushRef="#br0" timeOffset="121991.56">8854 1494 641 0,'0'-2'0'0,"0"-1"0"0,0 2 0 0,1-2 0 0,4 3 0 0,1 0 483 0,4 0-226 0,2 0-110 16,2 0-53-16,3 3 146 0,0 4-100 0,2 4-42 16,-6 3-34-16,2 1 15 0,-3 2-41 0,-2 2 1 15,-1 5 10-15,-8 0 28 47,-1 3 0-47,0 3-39 0,-10-1 227 0,-9 4-114 0,-2 6-47 0,-3-10 110 0,-2 0-88 16,-1-2-44-16,2-1 1 0,5-4 172 0,-1 3-165 0,8-9-90 0,8-4 0 0,3-1 0 15,2 0 0-15,4-4 0 0,12 3 0 0,5-7 0 16,2-1 0-16,6 0 0 0,0-1-109 0,2-1-82 16,-1 0 124-16,-4 0-367 0,1 0 214 0,-5 0 37 15,-2-3 77-15,-5-2-615 0,1 5 332 0,-14-5 180 16,-2 3 85-16,-1-3-484 0</inkml:trace>
  <inkml:trace contextRef="#ctx0" brushRef="#br0" timeOffset="122187.05">8778 1824 1456 0,'-10'0'0'0,"4"-1"0"0,0 1 0 0,4 0 0 0,2 0 0 0,0 0 0 0,12 0 518 0,7 0-239 0,3 1-121 15,6 3 209-15,3-1-164 16,3 1-73-16,-2-1-362 0,-1 1 135 0,1-1 68 0,-1 1 33 0,1-1-261 15,-5 0 141-15,-3 1 77 0,-4 1 38 0,-7 0-698 63</inkml:trace>
  <inkml:trace contextRef="#ctx0" brushRef="#br0" timeOffset="122396.68">7850 2458 2009 0,'-22'5'0'0,"4"-1"0"0,10 0 0 0,7 1 0 0,1-1 0 0,25-3 0 0,11-1 0 0,11 0 408 0,8-5-184 0,12-7-84 15,-1-2-55-15,2-1 356 16,7-3-201-16,10-2-100 0,-2 0 23 0,12-2-82 31,-14 2-81-31,-2 4-130 0,0 0 35 0,-7 3 67 0,-10 3 33 0,1 1-434 0,-26 4 228 0,-11 1 120 0,-10 4 53 16,-10 0-311-16,-6 0 68 0,0 0 112 15,-6 0-346-15,-15 7 233 0,-5 4 117 0,-6 1 58 16,-5 1-297-16</inkml:trace>
  <inkml:trace contextRef="#ctx0" brushRef="#br0" timeOffset="122678.65">8039 2660 1397 0,'-4'0'0'0,"0"0"0"15,1 0 0-15,3 0 0 0,0 0 0 0,7 0 0 0,10 0 452 0,8 0-207 0,4 3-103 0,7-2-52 0,0 4 46 0,6 3-39 0,-5 2-34 0,2 4-72 0,-3 1 0 0,-3 7 48 0,-8 1-206 0,-2 7 112 0,-16-1 42 0,-7 4 26 0,-1 2-66 16,-21-1 46 0,-6 0 0-16,-9-1 29 0,1-8 117 0,-3-5-87 0,-3-5 0 0,0-5-80 0,2-3 234 15,-4-4-89-15,11-3-37 0,2 0-5 0,7-3-42 16,5-11 17-16,3 0-38 0,5-3 11 0,9 1 15 15,2-1 1-15,9-1-201 0,10-1 101 16,3 2 49-16,3-3 35 0,5 5-584 0,5 1 276 0,-2-1 96 16,3 0 83-1,2-1-520-15,5-1 284 0</inkml:trace>
  <inkml:trace contextRef="#ctx0" brushRef="#br0" timeOffset="122908.12">8564 2667 1119 0,'2'0'0'0,"-2"-3"0"0,1-1 0 0,4 1 0 0,-2 0 0 0,3 3 638 0,2 0-300 0,3 0-140 16,4 0 142-16,3 2-151 16,4 6-76-16,-1 5 177 0,2 2-125 0,1 6-55 15,-3 1-40-15,-5 0 0 0,-5 5-32 0,-3-1 1 16,-8 3-1-16,0 3-186 0,-1-4 89 0,-17 0 48 0,-8-2-38 0,-5-2 42 16,-3-4-1-16,-6 1 54 15,3-8-305-15,-1-5 105 0,2-1 77 0,4-5-238 16,7-2 144-16,-1 0 38 0,18-14 52 0,8-7-454 15,0-4 248-15,20-3 125 0,9-3 61 0,5-6-414 32</inkml:trace>
  <inkml:trace contextRef="#ctx0" brushRef="#br0" timeOffset="123079.59">8895 2617 339 0,'24'-22'0'0,"-5"3"0"0,-6 5 0 0,-4 3 0 0,-9 11 0 0,0 0 690 0,-1 0-325 0,-12 5-164 0,-6 8-82 0,-2 7 737 15,0 5-415 1,-1 6-201-16,-3-1 440 0,6 4-680 0,-2 1 0 0,8-1 0 0,4-3 0 0,3-1 0 15,4 2 0-15,2-3 0 16,5 6 0-16,20-7 0 0,8-6 0 16,7-2 0-16,8-4 0 0,1-4 0 0,7 0 0 0,-7-11 0 15,-4-1-58-15,-2 0-154 0,-4-7-696 0,-5-4 435 0,1-5 209 16,-14 1 117-16,-4-5-562 0</inkml:trace>
  <inkml:trace contextRef="#ctx0" brushRef="#br0" timeOffset="123411.02">9172 2493 1704 0,'-5'-12'0'0,"-3"2"0"0,5 3 0 0,1 1 0 0,2-2 0 0,0 5 0 0,14 1 0 0,2 0 476 0,3 2-220 0,4 0-109 0,1 0-45 0,-4 2-5 0,3 5-30 0,-1 4 0 0,-2 2-161 0,-4 2 66 15,3 4 42-15,-11 1-157 0,-5 4 91 0,-3 0 45 0,0 1-1 0,-8 2 152 16,-9-1-44-16,0-4-36 0,-5 1-24 0,-3-5 287 15,0-2-146-15,-1 1-63 16,7-8-54-16,3-3 183 0,0-1-199 0,6-3-48 0,5 0 0 0,4-2 0 16,1 0 0-1,13 0 0-15,8-9 0 0,7-3 0 0,3 1 0 0,8 0 0 0,-2 1 0 16,1 0-17 62,1 1-8-62,1-3-922-16,-4 5 418 0,3-1 236 0,-11 2 132 0</inkml:trace>
  <inkml:trace contextRef="#ctx0" brushRef="#br0" timeOffset="124109.82">8446 1922 392 0,'0'0'0'0,"-2"0"0"0,1 0 0 0,0 0 0 0,0 0 0 0,-1-2 0 0,-1 2 0 0,2 0 82 0,-2-2-44 0,1 2 0 15,0-2 0-15,-1 1 37 0,0-1-9 16,1 2-27-16,-2 0-1 0,1-3 85 16,0 1-43-16,0 1 10 0,0 1 71 0,0-2-61 0,-1 0-31 0,3 2 149 15,-4-2-90-15,4 2-36 0,-2 0-9 0,1 0 115 16,1 0-80-16,1 0-40 0,0 0 0 0,0 0 118 15,1 0-84-15,10 0-37 0,3 0 0 0,3 0 203 16,3 0-120-16,7 0-51 0,1 0 44 0,1 0-57 16,4 0-28-16,0 0-125 0,2-3 49 0,2 1 33 15,-7-2-9-15,-3 1-192 16,-3-2 109-16,-4 2 53 0,-4-1 27 0,0 3-283 0,-11 1 112 0,-3-2 82 16,-2 2-11-16,0 0-71 31,-3 0 28-31,-7 2 38 0,-1 6-576 0</inkml:trace>
  <inkml:trace contextRef="#ctx0" brushRef="#br0" timeOffset="127721.59">9326 2898 966 0,'-4'0'0'0,"-1"0"0"0,0 0 0 0,0-1 0 0,3 1 0 0,-1-3 0 0,2 3 0 0,-2 0 141 0,3 0-52 0,0 0 267 15,4 0-165-15,8 0-77 0,3 0-38 16,4 0 241-16,6 0-130 0,3 3-80 16,1-2-35-16,6 1 96 0,-1 0-66 0,2 1-32 15,3 1 9-15,-2-1 45 0,-2 2-43 0,-4-1-1 16,-1 1-142-16,-4-1 50 0,3 0 33 0,-15 1-158 15,-1-2 87-15,-3 1 43 0,-7-4 1 16,-2 3-248 47,0-2 116-48,-1 0 74-15,-1 1-13 0,-7 1-524 0,-4-2 281 0,1 0 142 0</inkml:trace>
  <inkml:trace contextRef="#ctx0" brushRef="#br0" timeOffset="160803.57">12570 1076 488 0,'-6'-10'0'0,"1"0"0"0,0 5 0 0,1 0 0 0,1-1 0 0,3 2 302 0,0 0-130 0,0 3-67 15,7 0 130-15,5 1-98 0,3 0-39 0,3 0-9 16,3 0 70-16,0 1-60 0,2 10-29 0,-2 0 42 16,4 2-26-16,-4 0-10 15,2 5-36-15,-5 0-7 0,-3 3 7 16,0 5 0-16,-2-1 9 0,-5 2-79 0,-4 1 35 0,-4-1-1 16,0 2 36-16,-3 3-95 0,-9-4 43 0,-7-4 21 15,0-1-37-15,-6-2 14 16,1-3 0-16,-4-2 91 0,1-5-38 0,2-8 1 0,0 0-35 0,2-3 68 15,-1 0-29-15,1-10 10 16,9-4-17-16,2-3 76 0,2 0-30 0,6-2 1 16,2 1 18-16,2-3-22 15,0 6-10-15,9-1-59 0,7 2 29 0,0 0 0 16,4 3-1-16,3-1-54 0,-1 2 22 0,1 5 0 0,-2-1 33 0,0 3-116 16,0 0 47-16,2 0 39 0,-5 3-8 0,-2 0-443 31,0 0 193 31,-5 0 118-62,1 0-479 0,-3 3 275 0,-3 2 152 0,-4 2-397 0,-2-2 269 0,0 1 135 0</inkml:trace>
  <inkml:trace contextRef="#ctx0" brushRef="#br0" timeOffset="161287.09">12966 1061 1387 0,'-2'-17'0'0,"-2"8"0"0,2 1 0 0,2 1 0 0,0-1 0 0,0 1 0 0,6-2 0 0,6 6 302 16,6-3-132-16,4 3-65 0,4 0-32 0,5 3 60 16,5-2-37-16,2 2-9 0,-1 0-48 0,3 0-1 15,0 2 1-15,-6 2 0 16,3 4 4-16,-12-5-4 0,-3 4 0 0,-8-2 6 15,-3 2-6-15,-6-2 1 0,-4 3 9 0,-1 0 19 16,-12 3-28-16,-9 6-1 0,-7 2 1 0,-4 3 82 0,-4 0-45 16,-1 2-1-16,-1 2-37 0,1 1 108 15,3 2-53-15,-4 0-18 0,11-5 85 16,4-2-61-16,6-4-50 0,6 0-50 0,6-3 0 16,4-1 0-16,1-5 0 0,16-3 0 0,7-5 0 0,6 1 0 15,4-2 0-15,3 0 0 0,-3-3 0 0,0-7 0 16,1 1-1-16,-8-1-455 0,1-2 225 0,1 2 72 15,-10 3-496-15,-4-1 308 16,-3 0 154-16,-3 2-207 16,-6 0 180-16,-1 0 81 0,-1 1 55 0,-6-3-459 0</inkml:trace>
  <inkml:trace contextRef="#ctx0" brushRef="#br0" timeOffset="161462.35">12991 1243 1843 0,'-20'0'0'0,"4"0"0"0,6 0 0 0,1-1 0 0,5 1 0 0,4 0 0 0,0 0 0 0,9-2 0 0,15 0 566 0,3-3-263 0,8-1-122 0,-1 2 137 16,3-2-139-16,-1 3-70 0,2 2-433 15,-4 1 182-15,5 0 100 0,-9 0 36 0,1 0-310 16,-5 0 178-16,-1 0 88 0,3 4 55 0,-14 2-867 16,-5 2 425-16,-7-6 126 0</inkml:trace>
  <inkml:trace contextRef="#ctx0" brushRef="#br0" timeOffset="161710.49">12510 1578 1605 0,'-16'0'0'0,"4"0"0"0,-1 0 0 0,9 0 0 0,-1 0 0 0,5 0 0 0,0 0 0 0,17 0 547 15,11 0-245-15,11 0-137 0,12-2 375 0,7-5-251 16,5-5-125-16,-2 5-34 0,8-4-37 0,-8 3-9 16,0 3-72-16,-2-2-269 0,-3 1 135 0,-5 2 80 15,4 0 49-15,-18 4-569 16,-4 0 300-16,-8 0 150 0,-8 0 16 0,-3 0-339 0,-5 1 141 0,-9 5 133 16,0-2-420-16</inkml:trace>
  <inkml:trace contextRef="#ctx0" brushRef="#br0" timeOffset="161995.85">12665 1669 2011 0,'-4'0'0'0,"2"0"0"0,2 0 0 0,0 0 0 0,6 0 0 0,13 0 0 0,6 0 0 0,3 1 0 0,3 7 167 15,3 2-65-15,4 4 48 0,-4 1-60 0,0 3-27 16,-2 3-88-16,-4 0 31 0,-5 3 0 0,-3 5-162 0,-12-4 92 15,-8 1 51 1,0 0 25-16,-10 2-76 0,-11-4 50 0,-6 6 36 0,-5-9-23 0,-4-2 112 31,-5-4-77-31,2-3 0 0,-1-1-62 0,-7-3 141 0,10-6-62 0,1-1-24 0,3-1 150 0,3-3-76 32,7-9-7-32,1 0-79 0,16-5-8 0,6 3 31 0,0-4 0 0,17 1-334 15,8-4 164-15,8 1 76 0,3 3 39 0,4 3-595 0,5-3 291 16,-3 2 121-16,1 1 81 0,4-2-465 0</inkml:trace>
  <inkml:trace contextRef="#ctx0" brushRef="#br0" timeOffset="162213.95">13070 1800 2138 0,'-9'0'0'0,"1"0"0"0,3 0 0 0,-1 0 0 0,6-3 0 0,-2 3 0 0,2 0 0 0,0 0 0 0,10-3 267 0,6 3-105 0,4 0-6 0,3 0-59 0,1 0-29 0,-1 0-1 0,2 7-125 0,2 3 57 0,-7 2 15 0,-3 0 0 0,-2 4-218 0,-3 0 121 16,-6 5 60-16,0 1 40 0,-6 1-159 0,-2 0 89 0,-15 2-25 16,-8-1-47-16,-3-3 27 0,-8-1 33 0,4-6-45 15,-3-6 36-15,5-1-4 16,1-5 40-16,7-2-186 0,3 0 84 0,11-15 56 16,8-4-1-16,0-7-285 0,18-2 166 0,8 0 83 0</inkml:trace>
  <inkml:trace contextRef="#ctx0" brushRef="#br0" timeOffset="162374.98">13368 1770 906 0,'14'-5'0'0,"-3"2"0"0,-3 3 0 0,-1 0 0 0,-7 0 0 0,0 7 0 0,0 7 578 0,-3 3-270 16,-11 4-136-16,5 0-57 0,-3 1 654 31,1 3-366-31,1-1-183 0,1-2 206 0,4 6-392 0,4-6-34 0,1-5 0 16,0 4 0-16,6-1 0 0,10-5 0 0,2 2-252 0,3-7 106 0,5-3 91 46,2-5 47-46,2 0-897 0,1-2 466 0</inkml:trace>
  <inkml:trace contextRef="#ctx0" brushRef="#br0" timeOffset="163166.6">11697 1196 949 0,'-16'-13'0'0,"5"3"0"0,2 1 0 0,2 1 0 0,2 0 0 0,4-1 0 0,1-3 0 0,0 2 0 0,8 0 177 0,10 0-68 0,7-2-36 16,0 4 1-1,7 0 64-15,-3 8-54 0,1 0-1 16,-1 0-43-16,-1 10 26 0,-5 6-26 0,2 6 9 0,-9 3-72 0,-4 5 31 0,-7 2 0 0,-5 3-14 15,0 1 1-15,-2 2 54 0,-10-4-10 0,-5-3-118 47,-3-1 55-47,-5-4 7 0,1 0-1 0,-6-2-1 0,4-12-3 0,0-3 7 0,-1-5 21 0,4-1 22 0,3-3-25 0,0-3 14 0,7-12-12 0,6-2 0 16,3-4 0-16,4-1 5 31,0 1-3-31,3-3 9 0,8 6-8 0,5 1 45 0,2 0 1 0,0 3-39 16,0 1-3-16,1 1 69 0,0 2-34 0,-1 3 3 15,0 2-32-15,0 3-84 0,-5-1 41 0,4 1-293 16,-5 2 159 0,1 0 75-16,-6 0 40 0,1 0 11 0,-1 6-220 0,0 0 85 0,-4-1 73 0</inkml:trace>
  <inkml:trace contextRef="#ctx0" brushRef="#br0" timeOffset="163372.26">11519 1584 1462 0,'-12'2'0'0,"0"3"0"0,6-1 0 0,0-1 0 0,6 0 0 0,0 0 0 0,13-2 154 0,12-1-57 0,10 0 328 0,5-1-183 0,6-5-106 0,-1-5-48 0,5 2 27 0,-4 0-37 0,4-4-1 16,3 2-28-16,-9 3-101 0,-5 1 45 0,-1 3 1 0,-5-1 45 0,-5 5-428 15,-1 0 225-15,-11 0-497 0,-8 0 296 0,-4 5 178 16,-4 2 5-16,0-1-285 15</inkml:trace>
  <inkml:trace contextRef="#ctx0" brushRef="#br0" timeOffset="163688.1">11592 1783 742 0,'-7'0'0'0,"5"0"0"0,-5 2 0 0,7 0 0 0,0 0 202 0,2 3-81 0,12 2-41 0,3 1 322 0,6 4-172 0,1 0-100 0,2 3-42 15,0-1 1-15,-2 3-50 16,0 0 0-16,-1 5-166 0,-5-1 79 0,-5 3 43 16,-4 2 1-16,-7-1-85 0,-2 5 64 0,0-1 42 15,-13-6-10-15,-7-1-13 0,-4-5-1 0,-3-5 26 16,-3-4-52 0,-3-1 68-16,3-7-54 0,2 0 13 0,2-7 132 0,3-6-61 0,4-3-16 15,2 1 96-15,9-2-50 0,2 1-35 0,5 0 8 0,1-2 0 16,3 3 2-16,9-2-20 15,3 4-11-15,4 2-177 0,-1-1 87 0,3 4 44 0,-1-1 16 16,4-1 9-16,-4 3-3 0,2 4-750 16,0 1 335-16,-3-2 185 0,2 2 63 0,2-2-348 31,-8 4 235-31</inkml:trace>
  <inkml:trace contextRef="#ctx0" brushRef="#br0" timeOffset="163961.23">11882 1821 1318 0,'-10'0'0'0,"1"0"0"0,2 0 0 0,3 0 0 0,1 0 0 0,3 0 153 0,0 0-57 0,11 0-19 0,3 0 230 0,6 0-135 0,-1 0-66 16,3 0-33-16,1 2-71 0,-2 8 48 15,-1-1-11-15,-4 4 0 0,-3 1-172 0,-1 1 86 0,-4 2 43 16,-1 4-35-1,-7-1 35-15,0 2-1 0,-4 3 87 32,-10-2-44-32,-6-1-51 0,-3 2 5 0,-2-9 77 0,0-3-29 0,0-3-20 0,1-4-12 0,3-2-107 31,-1-2 57-31,8-1 16 0,4-1 40 0,7-12-473 0,3-1 224 0,0-1 103 0,13-2-429 0,7-3 266 16,4-1 128-16,5 4-70 0,1-5 119 0</inkml:trace>
  <inkml:trace contextRef="#ctx0" brushRef="#br0" timeOffset="164144.35">12216 1773 1801 0,'3'-8'0'0,"-1"1"0"15,0 0 0-15,-2 2 0 0,0 3 0 0,-2 2 0 0,-7 0 0 0,-4 0 309 0,-2 9-124 0,-2 7-78 0,0 2 134 0,1 4-100 0,-1 0-51 32,4 2-25-32,1 4 162 0,6-3-98 0,4 0-45 15,2-1 0-15,0 0-137 0,18-3 46 0,2 4 10 0,6-8-338 0,5-3 186 16,5-4 95-16,1-3-533 0,-1-4 304 0,3-1 90 0,-6-2 93 0,0-2-470 0,-4-9 265 0,-2-5 133 15,-2-4 66-15,-1-2-169 16</inkml:trace>
  <inkml:trace contextRef="#ctx0" brushRef="#br0" timeOffset="164363.03">12492 1214 1715 0,'-18'0'0'0,"-2"0"0"0,0 0 0 0,0 9 0 16,-5 6 0-16,2 5 0 0,3 5 751 0,0 8-356 0,1 7-178 15,4 6-88-15,-1 8 318 0,11-1-209 0,4 7-199 32,1-1-39-32,10 3 0 15,11 6 0-15,4-15 0 0,4-2 0 0,6 0 0 0,3-1 0 0,1-3-511 0,2 6 214 0,-2-10 163 0,4-3 87 0,0-1-890 16,2-3 430-16,2-6 234 0</inkml:trace>
  <inkml:trace contextRef="#ctx0" brushRef="#br0" timeOffset="164617.99">13890 1176 2065 0,'3'-16'-2'0,"0"-2"-1"0,2 7 3 0,3 5 0 0,2 2 0 0,5 4 0 0,5 0 660 0,6 3-301 0,-2 15-165 0,7 4 137 0,2 8-146 0,2 7-72 0,0 6-84 0,1 7-29 0,-10 2 0 32,-7 3 0-32,-4 6 0 0,-12 7 0 0,-3 11 0 0,-11-4 0 0,-21-2 0 15,-9 2 0-15,-7 1 0 0,-5-4-17 0,-9 7-958 16,7-17 481-16</inkml:trace>
  <inkml:trace contextRef="#ctx0" brushRef="#br0" timeOffset="166504.37">14678 1400 1745 0,'-6'-5'0'15,"4"-1"0"-15,-2 2 0 0,2 2 0 0,2 1 0 0,0 0 0 16,2 1 93-16,10-3-27 0,1 1 177 0,5 2-108 16,1-3-49-16,3 3-25 0,3-2-256 0,-3 2 116 0,5 0 67 0,-4 0 20 15,-2 0-745 16,-5 0 358-31,-4 0 179 0</inkml:trace>
  <inkml:trace contextRef="#ctx0" brushRef="#br0" timeOffset="166635.29">14696 1673 2132 0,'-13'0'0'0,"1"3"0"0,-1-3 0 0,8 2 0 0,1 0 0 0,1-1 339 0,3 1-151 0,9-2-75 0,10 0 106 0,6 0-96 0,8-7-42 0,1 1-1 15,5-3-309 16,0 2 143-31,0-2 56 0,-1 1 35 0,-1-1-740 0,1 3 386 0,0-3 194 0,4-2-717 0</inkml:trace>
  <inkml:trace contextRef="#ctx0" brushRef="#br0" timeOffset="166980.71">15295 1001 2295 0,'-4'-14'0'0,"-1"0"0"0,2 6 0 0,3 3 0 0,0 0 0 0,12 3 0 0,4 1 0 0,8 1 0 0,2 0 274 0,4 0-118 0,1 3-69 15,1 9-25 1,3 2 0-16,-1 6-16 0,-3 0-250 0,-6 3 121 0,-3 2 60 31,-6 1 30-31,-6 3-130 0,-3 2 90 0,-7-6 30 0,-2 3 0 0,-16-5-135 0,-5 1 32 0,-6-8 52 0,-4 3-79 0,-2-11 211 16,-1-4-86-16,1-4 306 0,1 0-154 0,5 0-79 15,-3-6-22-15,11-4 282 0,5 0-129 0,4-2-81 32,7 3-32-32,2-4 114 0,3-1-84 0,9 3-38 0,11-2-1 0,5 1-27 15,1 3-47-15,6-2 0 0,-4 3-78 0,0 2 3 0,-3 1 55 0,1 3-600 16,1-1 299-16,1 3 172 31,-5 0 27-31,0 0-681 0,-7 0 384 0,1 0 190 0</inkml:trace>
  <inkml:trace contextRef="#ctx0" brushRef="#br0" timeOffset="167273.91">15112 1521 2364 0,'-8'0'0'0,"-1"0"0"0,2-1 0 0,4 1 0 0,1-1 0 0,2 1 0 0,7 0 0 0,11-3 0 0,5 2 373 0,8-1-159 0,4 1-94 0,4-2 255 0,5-1-169 0,3 3-85 32,6-5-33-32,-7 3-45 0,4 0-16 0,-4-1-27 15,0 0 0-15,-4 0-198 0,2-2 85 0,-15 3 70 0,-7-1-194 0,-1 1 137 16,-10 2 67-16,-4 1-736 0,-1 0 360 0,-6 0 182 31,0 0 96-31,-8 0-537 0</inkml:trace>
  <inkml:trace contextRef="#ctx0" brushRef="#br0" timeOffset="167579.22">15180 1610 1594 0,'-6'0'0'16,"1"0"0"-16,0 0 0 0,3 0 0 0,2 0 0 0,0 2 0 0,13 5 0 0,7 0 558 0,6 1-252 0,2 3-139 15,2 0-17-15,1 3-56 0,-2 3-30 16,1-2-137-16,1 7 63 0,-6 0 19 0,-5-1-1 16,-6 4-289-16,-6 0 158 0,-8 0 79 0,0 5 50 0,-13-4-151 15,-10-2 87-15,-5-4-29 32,-6-5 45-32,-2-1 26 0,-5-2-19 0,5-10-35 0,1-2 293 0,5 0-127 0,3-2-61 0,-1-8 123 15,10-2-81-15,7-1-3 0,3 0-34 0,7 2 244 16,1-3-123-16,0 0-54 15,9 2-40-15,8 0-72 0,3 0 0 0,3 4 41 0,1 0 0 0,3-1-324 16,-2 4 158-16,-1 1 83 0,1 1-757 0,0 1 363 16,-3 2 205-16,5-4-491 0,-7 0 367 0</inkml:trace>
  <inkml:trace contextRef="#ctx0" brushRef="#br0" timeOffset="167768.35">15510 1738 990 0,'3'-9'0'0,"-2"4"0"0,3-2 0 0,1 4 0 0,5-1 322 0,0 2-143 0,6-1-63 0,-1 3-44 0,5 0 339 0,0 0-187 0,3 6-94 16,-2 5-47-16,3 2 7 31,-7 3-9-31,-2 0-45 0,-2 2-177 0,-7 3 88 0,-4-1 45 0,-2 5-107 0,-2-4 72 0,-9 1 39 16,-9-1 0-16,-5-3-80 15,-2-3 24 1,-4 1 39-16,-1-7-42 0,5-4-75 0,1-4 28 0,5-1 41 31,2 0-7-31,4-6-248 0,12-11 149 0,3-2 69 0</inkml:trace>
  <inkml:trace contextRef="#ctx0" brushRef="#br0" timeOffset="167947.76">15833 1664 2709 0,'0'3'0'0,"0"-1"0"0,0-1 0 0,0 2 0 0,-3 4 0 0,-3 3 0 0,-5 2 0 0,-3 7 0 0,0 1 471 0,-2 2-217 31,2 4-109-31,3-1 207 16,2 3-352-16,7-3 0 0,2-2 0 0,4 0 0 0,14-3 0 0,7-4 0 0,6 1 0 0,5-9-275 16,3-3 110-16,3-3 100 0,2-2-949 0</inkml:trace>
  <inkml:trace contextRef="#ctx0" brushRef="#br0" timeOffset="169647.33">16280 981 633 0,'-6'-5'0'0,"-2"1"0"0,2-1 0 0,-3 3 0 0,1 1 0 0,-5 1 0 0,1 0 432 0,-1 12-197 0,-2 10 221 0,-1 10-209 0,-1 9-105 0,-2 9-43 16,4 5 249 0,2 7-156-16,4 6-77 0,5 4-39 0,4 1 184 0,0 4-102 0,15-14-65 15,8-9-28-15,8-2-24 0,0-11-4 0,7-6 0 16,4 3-366-16,-4-16 179 0,2-4 93 0,-3-3-590 15,-2-5 302-15,-2-5 179 16,-1-2 14-16,-8-3-579 0</inkml:trace>
  <inkml:trace contextRef="#ctx0" brushRef="#br0" timeOffset="169983.68">16668 959 1967 0,'0'-12'0'0,"2"0"0"0,3 5 0 0,4-3 0 0,2 3 0 0,3 6 0 0,6 1 352 0,2 0-158 0,3 0-78 0,3 6 70 0,-5 8-80 0,4 5-34 0,-4 4 0 0,-3 1-193 0,-2 5 79 0,-3 2 49 0,-7 1-137 15,-7-3 84-15,-1 2 41 0,-1-2-163 0,-15 2 100 0,-3 1 57 16,-4-8 17-16,-6-5-18 31,-1-4-30-15,-3-7 0-16,3-4-30 0,-2 0 262 0,5-4-101 0,4-1-50 0,4-10-27 0,2-1 246 0,6-3-121 0,-1-2-19 0,10 1 39 0,2 0-59 0,2-1-31 15,15 0-59-15,1 0 29 0,5 0 9 16,1 7-9-16,1-2-210 0,3 4 106 0,-1 1 51 16,1 5 27-16,2-3-597 0,-7 5 291 0,2 0 105 15,0 0 86-15,-2 0-664 0</inkml:trace>
  <inkml:trace contextRef="#ctx0" brushRef="#br0" timeOffset="170275.15">16391 1509 2041 0,'-8'0'0'0,"-1"0"0"0,4 0 0 0,0-3 0 0,5 3 0 0,0 0 0 0,10 0 418 0,13 0-190 0,10-1-96 31,7-2-38-31,4-3 426 0,7 2-241 0,1 0-122 0,6-2-95 0,1 1-62 16,11-4 0-16,-12 5 0 0,1 0 0 0,-5 0-82 15,-5 2 37-15,-8 1 41 31,2 1-598-31,-19 0 314 0,-7 0 163 0,-9 0 39 0,-5 1 55 0,-3 5-154 0,-1 2 77 0,-18 1-857 16,-8 2 463-16</inkml:trace>
  <inkml:trace contextRef="#ctx0" brushRef="#br0" timeOffset="170548.82">16534 1622 2120 0,'-11'0'0'0,"4"0"0"0,0 0 0 0,6 0 0 0,1 0 0 0,0 0 0 0,8 0 0 0,10 0 0 0,6 0 0 0,5 1 279 0,1 4-120 0,4 4-53 0,-6 3 29 0,2-1-49 0,-4 5-25 16,-3-2-188-16,-1 7 82 0,-3-1 50 0,-7 5-9 0,-8-1-58 16,-4 2 50-16,-2-1 24 78,-15 1 0-78,-8 1-10 0,-2-8 0 0,-5-2-1 0,-4-4 90 0,0-4-40 0,3-7-51 0,-1 2 187 0,6-4-88 0,5 0-40 15,4-6-6 1,4-6 53-16,5-2-30 0,2 1 9 0,8 0-48 0,0 0 9 0,8 0-9 0,6 1 0 0,5 1 0 0,2 0-97 0,0 2 44 0,1 1 26 0,3 1-463 0,-2 1 234 0,-1 0 84 0,3 1-673 16,-3 1 390-16,-1 1 190 15</inkml:trace>
  <inkml:trace contextRef="#ctx0" brushRef="#br0" timeOffset="170802.47">16821 1721 1476 0,'-6'-7'0'0,"-1"-2"0"0,4 6 0 0,-3-5 0 0,6 4 0 0,0 1 0 0,0-1 581 0,11 1-272 0,3 3-136 0,6-2-59 0,0 2 39 16,4 0-57-16,1 2-32 15,0 5-118-15,0 3 45 0,2 3 9 0,-8-1-251 0,0 4 144 16,-5 2 70 0,-2-1 37-16,-7 4-196 0,-2 2 125 0,-3-5 48 31,-3 2-42-31,-14-1-14 0,-4-1-13 0,-5-3 32 0,-3 0-21 0,-1-6 84 0,1-3 1 0,-1-5-41 0,4-1-16 0,4 0 17 15,1 0-5-15,8-3-319 0,8-8 162 0,3-3 80 47,2 0 41-47</inkml:trace>
  <inkml:trace contextRef="#ctx0" brushRef="#br0" timeOffset="170955.16">17132 1671 871 0,'0'0'0'0,"-1"-1"0"0,-6 1 0 0,1 0 0 0,-2 0 0 0,-4 0 755 16,1 1-358-16,-4 9-181 0,-1 3-81 0,2 4 464 47,3 0-282-47,1 3-140 0,6-1 132 0,2 3-154 0,2 0-155 0,0 0 0 0,11 0 0 0,9-3 0 0,2 1 0 0,8-1-156 15,1-8-27-15,2-4 110 0,1 0 55 0,2-6-675 32,-2-1 361-32,2 0 54 0,-5 0 133 0,-3-9-620 0</inkml:trace>
  <inkml:trace contextRef="#ctx0" brushRef="#br0" timeOffset="171343.01">17322 1260 2250 0,'-15'0'0'0,"3"0"0"0,2 0 0 0,5 0 0 0,1-2 0 0,4 2 0 0,4-1 0 0,16-1 306 0,5 2-136 32,5-3-66-32,4 0 30 0,0 1-54 0,2 2 1 0,-1 0-45 0,-1 0-93 0,-3 0 46 0,5 0 33 15,-13 2-10-15,1 4-161 32,-5 1 93-17,-9 6 46-15,-3 3-54 0,-7 3 45 0,-2 5 8 0,-19 3 76 0,-8 5-43 0,-8 4-60 0,-5 3-12 0,-1-2 196 0,-2-3-77 16,5 3-36-16,2-5-3 0,3-1 371 15,0 0-167-15,16-11-103 0,7-5-61 0,8-1-70 0,4-4 0 0,4-4 0 16,15 3 0 0,9-7 0-16,6-2 0 0,4 0 0 0,5 0 0 0,-1 0 0 0,4-4 0 0,-6-3 0 0,-3 1-77 15,-1-1-16 17,-3-1 67-32,-3 2-421 0,0 0 150 0,-9-2 135 0,-7 2 62 0,-2-1-604 0,-7 2 335 0,-5-4 165 0</inkml:trace>
  <inkml:trace contextRef="#ctx0" brushRef="#br0" timeOffset="171493.88">17346 1504 1576 0,'-8'-2'0'0,"1"1"0"0,6-2 0 0,1 3 0 0,0 0 0 0,6 0 288 0,13 0-126 0,6 0-54 0,3 0 306 0,6 0-189 0,3 3-94 0,3-2-48 0,-3 1-260 0,9-1 115 0,-8-1 45 15,0 1 26-15,-1-1-333 16,-5 0 181-16</inkml:trace>
  <inkml:trace contextRef="#ctx0" brushRef="#br0" timeOffset="171688.2">17916 1097 2422 0,'8'0'0'0,"6"0"0"0,-2 0 0 0,4 0 0 0,3 6 0 0,5 8 0 0,0 3 0 0,2 4 881 0,-4 4-426 0,2 9-282 0,-4 7-173 0,-2 2 0 0,-7 6 0 0,-1 6 0 0,-10-4 0 0,0 1 0 0,-13-1 0 0,-9-2 0 16,-4-2 0-16,-5 3 0 15,0-17 0-15,-2 1-31 0,0-6-249 0,2-1 159 16,3-3 78-16,-2 0-1107 0</inkml:trace>
  <inkml:trace contextRef="#ctx0" brushRef="#br0" timeOffset="171857.31">18393 1884 3931 0,'-10'0'0'0,"3"-1"0"0,5-1 0 0,0-2 0 0,2 3 0 0</inkml:trace>
  <inkml:trace contextRef="#ctx0" brushRef="#br0" timeOffset="173895.42">18634 1480 2379 0,'0'0'0'0,"-2"0"0"0,-2 0 0 0,-2 0 0 0,2 0 0 0,3 0 0 0,0 0 0 0,1 0 0 0,0 0 0 0,13 0 376 16,5 2-173-16,8 0 225 0,9-1-194 0,5 2-99 0,4-3-49 0,5 0 4 16,0 0-90-16,2-4 0 0,2-3 0 0,0 1 0 15,-1-2 0-15,2-2 0 0,-14 3 0 0,-5-2 0 16,-7 3-11-16,-6 4-28 15,-11-3-689-15,4 2 318 16,-15 3 120-16,0 0-652 0,0 0 453 0</inkml:trace>
  <inkml:trace contextRef="#ctx0" brushRef="#br0" timeOffset="174252.23">19181 1258 1072 0,'-5'0'0'0,"-4"0"0"0,3 0 0 0,0 0 0 0,2 0 697 16,3 0-334-1,1 0-163-15,0 0-82 0,14 6 356 0,8-1-218 0,7 5-100 0,6-3-64 0,2 1 411 16,7 3-503-16,-1-2 0 16,2 3 0-16,6 1 0 0,-7 2 0 0,-1 0 0 0,0 1 0 0,-7 4 0 47,-8-1 0-47,-3 5 0 0,-19-4 0 0,-6 6 0 0,-6 0 0 0,-19 2-9 0,-6 2-117 0,-8-7 60 0,-3-1-62 0,-2-1-1 0,-3-4 45 15,5 0 1-15,-6-1-470 0</inkml:trace>
  <inkml:trace contextRef="#ctx0" brushRef="#br0" timeOffset="174562.37">19334 1705 2462 0,'-35'9'-164'0</inkml:trace>
  <inkml:trace contextRef="#ctx0" brushRef="#br0" timeOffset="174955.07">20328 816 548 0,'0'-9'0'0,"0"1"0"0,-3 0 0 0,3 1 0 16,0 1 163-16,0-1-63 0,4 3-32 15,7-2 10-15,2 4 185 0,6 2-113 0,1 0-57 0,0 0-28 16,5 2 146-16,3 10-78 0,-3 5-53 0,0 2 69 0,0 6-56 0,-5 1-28 16,0 2 0-16,-1 5 9 0,-11-4-37 15,-3 2 0-15,-5-2-31 0,0 1 31 0,-2-2 0 16,-13 4 9-16,-4-8 9 0,-6 0-18 0,-3-6 0 16,-2-1 0-16,-1-4 35 0,-2 0 9 0,4-8-44 15,5-3 26-15,-1-2-1 16,6 0-25-16,1-10 7 0,4-4 2 0,6-2-9 15,7-2 0-15,1-2-46 0,1 1 1 0,15 0 45 32,1-2 9-32,5 4-47 0,1 2-1 0,2 3 38 0,-1 0-18 0,0 2-152 0,4 0 71 0,-6 5-342 47,0 2 187-47,-3 2 103 0,1 1 27 0,3 0-546 0,-10 1 303 0,-3 7 148 0</inkml:trace>
  <inkml:trace contextRef="#ctx0" brushRef="#br0" timeOffset="175280.6">20043 1419 1245 0,'-16'0'0'0,"6"0"0"0,5 0 0 0,3 0 0 0,2 0 663 0,6 0-313 0,15-2-147 16,14-6-88 31,9-1 531-47,6-3-304 0</inkml:trace>
  <inkml:trace contextRef="#ctx0" brushRef="#br0" timeOffset="175376.03">20224 1376 3754 0,'60'-12'113'0,"7"-2"-49"0,-6 3-64 0,-2 2 0 0,2 2 0 0,-5 0 0 0,-1 4 0 0,1 0 0 0,-19 1-47 0,-4 2-16 0,-7 0 51 0,-9 0 24 0,-7 0 1 15,-1 0 33-15,-9 2-8 0,-1 2-1625 0,-12 4 775 0</inkml:trace>
  <inkml:trace contextRef="#ctx0" brushRef="#br0" timeOffset="175493.4">20151 1531 1736 0,'0'0'0'0,"0"0"0"0,0 0 0 0,0 0 0 0,5 0 0 0,7 0 0 0,4 7 0 0,3 5 564 0,3 1-255 0,0 5-140 0,4 2-66 0,1 2-4 0,-3 6-31 0,-4-1 1 0,1 5-23 0,-10-4-297 0,-7-3 144 0,-4 1 72 0,0-1-188 0,-13-4 130 0,-10 3 74 0,-4-7-25 0,-6-5 37 0,-1-4-57 0,-2-3 35 0,-1-3 87 0,-4 0-44 15,10-2-64 48,1 0 15-63,7-9 326 0,3-3-151 0,5 2-52 0,5-2-46 0,8-1 235 0,2-1-121 0,5 3-119 0,12-2 0 0,4 2 0 0,2-2 10 0,3 3-136 0,2 0 63 0,2 2 32 0,-1 0 0 0,1 1-594 0,1-2 301 0,-4 3 105 0,-1 1 88 0</inkml:trace>
  <inkml:trace contextRef="#ctx0" brushRef="#br0" timeOffset="175737.35">20457 1615 2033 0,'0'0'0'0,"0"-5"0"0,1 0 0 0,4-2 0 0,2 4 0 0,1 1 0 0,4 2 281 0,2 0-122 15,3 0-60-15,5 0 29 0,-5 5-50 0,3 7 0 0,-1 1-40 0,-3 3-100 32,-1 1 50-32,-4 3 34 0,-6 1-10 0,-4-1-111 0,-1 1 67 0,0 0 36 15,-11 0 8-15,-4 0 10 16,-4-4 15 0,-6-4-30-16,0 0-15 0,-1-5 1 0,-1-3-23 0,1 0-18 0,5-3 20 0,3-2-1 31,4 0 50-31,5-9-447 0,7-8 203 0,2 0 98 0,3-7-581 0</inkml:trace>
  <inkml:trace contextRef="#ctx0" brushRef="#br0" timeOffset="176048.87">20838 1509 2124 0,'-4'0'0'0,"-3"0"0"0,-3 3 0 0,-1 1 0 0,-1 6 0 0,-4 1 0 0,-1 2 471 0,0 4-221 15,3 0-106 79,-1 3 546-94,3 2-438 0,6 1-252 94,1 1 0-79,5-3 0-15,0 2 0 0,14-2 0 0,6-1 0 0,4-2 0 0,4 0 0 0,0-6 0 0,4-4-133 0,1 1-189 0,-1-4 180 0,-1-3 90 0,3-1-884 0,-7-1 455 0,2 0 217 0</inkml:trace>
  <inkml:trace contextRef="#ctx0" brushRef="#br0" timeOffset="176283.07">21175 833 1883 0,'0'-16'0'16,"0"4"0"-16,0 2 0 0,7-2 0 0,2 7 0 0,5 3 0 0,5 2 621 0,6 0-292 0,4 2-138 0,4 10-82 0,1 4 45 0,0 4-59 0,2 2-29 0,-1 4-1 0,-1 2-304 0,-9 0 133 0,-8 2 71 0,-3-1-201 0,-6 0 136 15,-8 0 68-15,0 4-376 0,-7-6 211 0,-16-3 22 16,-8-4 81-16,-3-3-50 0,-5-5 54 0,-3-3 18 31,3-6 9-31,-1-3 306 0,1 0-140 0,3-9-69 0,1-1-35 0,0-1 348 0,13 0-183 0,3-4-36 0,8 3 304 0,5 0-189 32,6 1-104-32,0-2-4 0,9 2-54 0,14 2-1 0,4-3-44 0,6 7-113 0,1-2 56 0,2 3 38 15,-3 2-9-15,-2 0-364 0,-2 2 195 0,1 0 99 16,-4 0 49-16,4 0-797 47,-8 2 392-47,-5 4 185 0</inkml:trace>
  <inkml:trace contextRef="#ctx0" brushRef="#br0" timeOffset="176512.9">20993 1421 1416 0,'-7'-2'0'0,"3"2"0"0,3-2 0 0,1-1 0 0,0 1 0 0,12-1 619 0,9 2-292 0,13-5-145 16,8 1 327-16,6-4-236 0,11-1-110 0,2-1-49 15,7 2-39-15,0-3 0 16,-6 0-39-16,-1 2-172 0,-1 0 94 16,-17 2 35-16,-7 3 0 0,-8 0-523 0,-9 2 283 0,-6 1 142 46,-2 2 79-46,-11 0-834 0,-3 0 413 0</inkml:trace>
  <inkml:trace contextRef="#ctx0" brushRef="#br0" timeOffset="176772.28">21101 1513 1443 0,'-3'0'0'0,"-1"0"0"0,2 0 0 0,2 0 0 0,0 0 0 0,4 0 327 0,9 0-136 0,10 2-83 63,5-1-36-63,5 3 37 0,0 2-36 0,6 3-1 0,2 3-27 0,-6 2-130 0,-3 3 60 0,-5 3 31 0,-10 1-208 0,-5 5 119 0,-10 5 68 0,-2-5-54 0,-17 1 52 0,-10 0 27 0,-8-3-54 0,-4 5 187 0,0-12-85 0,-3-2-28 31,1-5-63-31,2-4 298 0,5-3-123 0,-5-1-61 0,13-2-12 0,5 0 48 0,6-10-30 16,5-4-26-16,7 2 47 0,1-1-28 0,2-3-8 0,8 4-73 15,9-1 1-15,4 1 35 16,2 1 1-16,4-3-240 0,-1 5 115 0,-2 0 63 0,3 3 30 15,-1 0-601-15,-2-1 270 16,5-1 150-16,-8 5 35 0,1-3-268 0</inkml:trace>
  <inkml:trace contextRef="#ctx0" brushRef="#br0" timeOffset="177004.32">21474 1572 1394 0,'4'0'0'0,"-1"-1"0"0,0-1 0 0,2-3 0 0,0 2 0 0,4 2 0 0,0-3 421 47,4 4-197-47,0 0-94 0,1 0-48 0,1 0 44 0,2 5-45 0,0 5-14 0,-5 3-8 0,-1 1-109 0,-2 0 42 0,-4 2 1 0,-3 5 2 0,-2-1 15 16,0-1 1-16,-12 1-50 0,-3 0 37 16,-9 0 1-16,0 2 45 0,-5-5-216 0,-2-1 93 0,-2-5 9 31,2-1 35-31,1-1-285 0,0-4 139 0,11-5 62 0,2 0 43 0,10-5-340 15,5-11 190-15,2-7 95 0</inkml:trace>
  <inkml:trace contextRef="#ctx0" brushRef="#br0" timeOffset="177170.28">21786 1496 1736 0,'0'-1'0'0,"2"1"0"0,-2-1 0 0,0 1 0 0,0 0 0 0,0 0 388 15,-2 1-176-15,-8 10 202 0,-5 6-189 0,0 3-94 16,1 4-39-16,3 0 354 0,-2 4-205 15,8 4-195-15,4-3-46 0,1 1 0 0,0 1 0 0,16-7 0 16,7 0 0-16,4-4-330 0,4-3 96 0,2-5 134 16,7 1-663-16,-6-12 330 0,0-1 217 0,0 0-344 0</inkml:trace>
  <inkml:trace contextRef="#ctx0" brushRef="#br0" timeOffset="177598.17">22168 1012 3005 0,'-5'-6'0'0,"4"-2"0"0,-1 3 0 0,2-4 0 0,0 1 0 0,8 2 0 0,8 0 0 0,7 1 0 0,4-1 0 0,7 2 0 0,5-2 0 0,0 5 0 0,1 1 0 0,2 0 0 0,-4 0 0 0,-4 0 0 0,0 5 0 0,-10 5 0 0,-9 2 0 0,-6 0 102 0,-9 8 40 0,0 0-53 0,-6 6-18 16,-16 0-9-16,-6 4 20 0,-4 3-24 15,-4 3 1-15,-2 0-24 0,-8 5 128 0,9-9-100 0,2 1-63 16,2 0 0-16,4-4 0 16,4-3 0-16,1 5 0 0,13-16 0 0,8 0 0 0,3-4 0 0,0-5 0 15,14-1 0-15,7-1 0 0,5-1 0 0,4-3 0 16,1 0 0-16,3 0 0 0,4-4 0 0,-7-2 0 15,-1 1 0-15,1-5 0 0,-4 3 0 0,-2 1 0 63,3 0 0-63,-10 1 0 0,-1-1-676 0,-6 2 260 0,-2 0 190 31,-2-2-654-31,0 0 413 0</inkml:trace>
  <inkml:trace contextRef="#ctx0" brushRef="#br0" timeOffset="177725.83">22140 1204 2269 0,'-16'0'0'0,"0"0"0"0,6 0 0 0,7 0 0 0,3 0 0 0,0 5 0 0,9 3 0 0,14 1 541 15,10-1-243-15,5 0-135 0,6 1 468 0,5-3-602 16,4 1-29-16,-1-2 0 0,7 5 0 0,-9-6 0 16,1 3 0-16,-3-3-691 0,-2 3 191 0,-6-2 269 15</inkml:trace>
  <inkml:trace contextRef="#ctx0" brushRef="#br0" timeOffset="180041.71">19987 2201 664 0,'-5'0'0'0,"1"0"0"0,3 0 0 0,0 0 0 0,1 0 0 0,0 0 331 16,2 0-137-16,17 0-82 0,6 0-38 0,9 0 184 16,10 0-110 15,11-5-55-31,14 1 122 0,7-4-93 0,14-2-42 0,8-2-29 0,6 0-13 0,6 0 0 0,8-3 10 0,-19 6-49 16,-1 4 1-16,-3-1 38 0,-2 5 0 0,-7 1-72 0,6 0 45 15,-25 0-9-15,-7 3 36 16,-6 3-114-16,-6 2 55 0,-6 2-4 0,1-1-57 0,-17-5 30 0,-6 1 29 15,-3-1-109-15,-8-3 63 16,-4 0 24-16,-2-1-15 0,-3 0-81 0,0 0 61 0,-1-1 19 16,-6-7 1-16,-2-1-346 0</inkml:trace>
  <inkml:trace contextRef="#ctx0" brushRef="#br0" timeOffset="180803.39">23083 1227 1639 0,'-19'-1'0'0,"5"-2"0"0,3 3 0 0,1 0 0 0,3 0 0 0,4 0 0 0,1 3 0 0,2-1 0 0,4 4 475 0,12-1-218 0,8-2-109 15,5-2-55 1,5 1 274-16,2-2-169 0,3 0-80 0,2 0-7 0,1 0-36 15,-3-5-1-15,6 0-97 0,-9 1 25 0,2-1 1 16,-4 0 35-16,-1 0-432 0,0 2 215 16,2-1 119-16,-13 1 45 0,-2 1-845 0,-3 1 416 0,-4-3 175 15</inkml:trace>
  <inkml:trace contextRef="#ctx0" brushRef="#br0" timeOffset="181008.61">23553 1005 1547 0,'0'0'0'0,"2"0"0"0,1 1 0 0,4 1 0 0,4 0 0 0,7 3 0 0,5 3 276 0,7 1-118 0,6 3-60 0,3 0 114 15,3 5-86-15,3 0-35 0,-6-2-9 0,-5 1 42 16,-3-1-43-16,-9 2 0 0,0 2-33 0,-17-5-89 16,-5 3 40-16,-2 1-1 15,-15 1-76-15,-11 1 58 0,-7 3 39 0,-2-4-244 16,-2 1 118-16,0-3 69 0,2 0-21 0,-2-2-222 15,-2 3 86-15,12-5 89 0</inkml:trace>
  <inkml:trace contextRef="#ctx0" brushRef="#br0" timeOffset="181474.15">24447 921 1364 0,'-5'-13'0'0,"0"1"0"0,-4 1 0 0,5 3 0 0,-3 1 0 0,-1 2 0 0,3 5 0 0,-5 0 0 0,0 0 234 0,-1 12-104 0,0 9 219 16,-5 10-156-16,3 5-78 0,0 7-38 0,2 5 207 15,3 3-127-15,4 0-61 0,1-1-29 0,3 0 39 16,7 2-34-16,9 2 8 0,4-12-159 0,5 0 57 63,-1-5 30-63,7-3 0 15,-4-5-179-15,3 2 113 0,-6-12 43 0,-3-7-511 0,-2-2 266 0,0-7 73 0,-1-3 85 0,0 0-526 0,-3-6 301 0</inkml:trace>
  <inkml:trace contextRef="#ctx0" brushRef="#br0" timeOffset="181766.69">24827 795 1177 0,'7'-11'0'0,"1"1"0"0,3 5 0 0,0 3 0 0,1 2 0 0,5 0 117 0,0 1-44 0,-3 11-1 0,2 3 270 16,-2 7-152-16,-1 4-77 0,-1 5-28 15,-4 0-19-15,-5-1 1 0,-1 4-30 16,-2 0 0-16,0-1-126 15,-9 4 73-15,-5-7 21 0,-2-2-63 0,-6-6 47 0,1-2 25 0,-3-6-1 16,-1 2 25-16,1-11-25 0,1-4 16 0,1-1 12 16,2-3-25-16,6-9-35 0,-3-5 31 0,8 0 132 47,5-5-63-47,2-1-19 0,2 0-1 0,2 0 90 0,9 0-48 0,4 4-37 0,3 2 5 0,2 2-34 0,2 1 0 0,1 5-101 31,1-3 61-31,-1 7 15 0,-4 2 0 0,3 3-139 0,1 0 82 0,-4 0 27 0,2 1 34 15,-6 8-655-15,-3 1 310 0,-1 3 113 0,-4-2 92 0</inkml:trace>
  <inkml:trace contextRef="#ctx0" brushRef="#br0" timeOffset="181972.87">24513 1314 1884 0,'-14'0'0'0,"5"0"0"0,0 0 0 0,5 0 0 0,4 0 0 0,0 0 0 0,16 0 0 0,12 0 398 0,13 0-180 0,11-1-90 16,4-6-45-16,7 2 202 0,-1 0-129 0,4 2-59 15,0 0-98-15,2-1-1 0,-5 2 40 0,6 2-425 16,-21 0 207-16,-4 0 109 0,-8 0 55 0,-8 0-569 16,-8 2 252-16,-3 3 165 0,-14 0-9 0,-3 0-424 15</inkml:trace>
  <inkml:trace contextRef="#ctx0" brushRef="#br0" timeOffset="182295.92">24606 1492 1334 0,'0'0'0'0,"2"0"0"0,0 0 0 0,1 0 0 0,2 0 0 0,6 0 0 16,1 0 0-16,3 6 340 0,5 5-143 0,1 0-85 15,1 4-37-15,1 2-51 0,-1 0 13 0,-5 5-1 0,3 0 10 16,-8 2-164-16,-4 0 77 0,-6 0 39 0,-2-1-23 0,-2 0 31 16,-11-1 9-16,-6-5 22 0,-3-2 56 15,-4-6-27 1,-3 0-53-16,-2-3 203 0,0-4-102 0,5-2-46 0,0 0-12 0,5 0 194 31,1-2-107-31,2-6-53 0,2 1-18 0,11 0 62 0,1-3-49 16,4 2-24-16,0-2 85 0,5 0-55 0,8-1-18 0,5 1-9 15,3 1-114-15,1 1 44 0,1-1-1 0,3 4-308 0,-1-4 185 0,-3 4 78 16,0 0 45-16,-1 0-734 16,-2 2 355-16,0-3 165 0,3 2 83 0,-6 0-538 0,2 0 320 0</inkml:trace>
  <inkml:trace contextRef="#ctx0" brushRef="#br0" timeOffset="182508.83">24884 1542 1267 0,'0'-5'0'0,"0"-1"0"0,0 3 0 0,0-2 0 0,2 3 0 0,7 0 273 0,-1 2-123 16,7 0 87-16,-1 0-100 0,3 0-51 0,1 4-24 0,2 8 108 16,-3 1-72-16,1 2-30 0,-2 3-1 15,-5 2-75 1,-2-1 0-16,1 5 53 0,-10-1-8 0,0-2-121 0,0 1 61 0,-8-3 29 0,-6 0-131 0,-2-2 90 16,-5-5 31-16,-1-6-163 0,-2 0 90 15,2-6 2-15,-1 0 36 0,0 0-333 16,9-2 172-16,-1-12 82 0,8 0 41 15,5-4-317-15,2-4 179 0,0 0 80 0</inkml:trace>
  <inkml:trace contextRef="#ctx0" brushRef="#br0" timeOffset="182691.95">25143 1526 1066 0,'5'-3'0'0,"0"1"0"0,-3 2 0 0,3 0 0 0,-4 0 0 0,-1 0 0 0,0 2 0 0,0 6 651 15,-7 4-307-15,-3 2-154 0,-1 3 436 0,0 2-286 16,-1-2-156-16,4 1 67 15,2 0-107-15,3 3-54 16,3-3-45-16,0 2-45 0,1-4 0 0,12-2 0 0,5-1 0 0,6-2-338 0,2-3 160 0,6-2 116 16,-1-3 45-16,1-3-686 15,1 0 360-15,-5-4 54 0,5-5-495 16</inkml:trace>
  <inkml:trace contextRef="#ctx0" brushRef="#br0" timeOffset="183002.64">25459 1032 2260 0,'0'-11'0'0,"0"2"0"0,1 0 0 0,6 4 0 0,4 2 0 0,3 3 0 0,3 0 0 15,6 1 0-15,3 13 329 0,4 8-146 0,1 8 67 0,1 8-107 0,-1 4-53 0,-1 8-17 0,-10-3-66 31,-4 4 0-31,-6 5 30 0,-10 4 0 16,0 1-62-16,-17 9 40 0,-12-14-9 0,-1-4 31 16,-6-4-265-16,0-6 132 0,-4-5 66 0,-3 0-395 0,8-16 210 0,0-7 39 0,-1-6-326 0,6-5 232 93,3-3 117-93,2-7 48 0,9-13-421 0</inkml:trace>
  <inkml:trace contextRef="#ctx0" brushRef="#br0" timeOffset="183312.7">25814 848 1644 0,'12'-13'0'0,"1"4"0"0,4 0 0 0,2 2 0 0,3 4 0 0,1 1 0 0,-1 2 0 0,0 0 287 0,-2 1-124 0,-3 8-101 0,-1 4 1 0,1 5-16 0,-12 1-9 0,-2 3-209 0,-3 1 104 0,-3 2 51 0,-10-3 26 0,-4 5-81 0,-3-8 43 16,-3-2 25-16,-5-1-1 0,4-5 140 15,-1 1-58-15,-3-2-105 0,6-3 454 0,5-4-211 16,2-2-94-16,5 2 305 16,1-2-195-16,1 0-88 0,6-1-57 0</inkml:trace>
  <inkml:trace contextRef="#ctx0" brushRef="#br0" timeOffset="183417.04">25778 1085 3876 0,'7'0'55'0,"10"0"-55"0,4 0 0 0,6 0-175 0,0 0 52 0,4 0 80 0,2-1 40 0,2 1-843 0,-1 0 429 0,4 0 134 0,-7 0-290 0</inkml:trace>
  <inkml:trace contextRef="#ctx0" brushRef="#br0" timeOffset="183511.44">26350 995 1089 0,'-4'-6'0'0,"2"2"0"0,-1 0 0 0,3 0 0 0,0 0 0 0,0 3 596 0,2-1-279 0,8 1-140 0,6 1-60 0,-1 0 175 0,6 0-127 0,0 0-64 0,0 7-32 0,2 2-100 0,2 4 43 0,-5 2-9 0,0 4-142 0,-4 3 88 0,-6 1 44 0,-6 5-16 0,-4 3 40 0,0-3-10 0,-10 4 30 0,-12 0 132 0,-3 2-68 0,-6-3-95 0,-1 3 15 0,1-7 499 0,3-3-241 0,2 0-192 0,4-5-87 0,3 0 0 0,2-2 0 0,11-7 0 0,4 0 0 0,2-3 0 0,7-2 0 0,11 0 0 0,4-1 0 0,7-1 0 15,1-3 0-15,7 0 0 0,-2 0 0 0,1 0 0 0,4-5 0 0,-7 1 0 0,-5 0-221 0,-4-2-14 16,-1 4 105-16,-7-1-662 15,-2 0 368-15,-9 3 198 0,-5-2-466 0,0 2 328 0</inkml:trace>
  <inkml:trace contextRef="#ctx0" brushRef="#br0" timeOffset="183686.55">26204 1269 1568 0,'-14'0'0'0,"5"0"0"0,4 0 0 0,2 0 0 0,3 0 0 0,4 0 0 0,17 0 615 0,7 5-289 0,11-3-145 0,9 3-72 0,8-3 604 16,-1-1-343-16,1 1-321 0,6 2-49 0,-1-1 0 0,1 0 0 0,5 0-298 0,-16 0-75 0,-4 3 205 15,-8-1 101-15,-7 2-1198 16</inkml:trace>
  <inkml:trace contextRef="#ctx0" brushRef="#br0" timeOffset="183859.27">27086 1495 1551 0,'-10'-6'0'0,"5"1"0"0,2 3 0 0,-1 0 0 0,-1-1 0 0,0 3 0 0,-1 0-281 16</inkml:trace>
  <inkml:trace contextRef="#ctx0" brushRef="#br0" timeOffset="188926.91">27104 1281 1178 0,'-1'0'0'0,"-6"-6"0"0,1 0 0 0,2 1 0 0,2 3 0 0,2 0-1 0,0-1 205 0,4 1-83 0,15-1-42 0,4 2 406 0,6-3-229 0,1 2-109 0,6 0-53 0,0 2 171 0,1 0-112 0,3 0-47 15,-4 0-97-15,-2 0 30 16,-1 0 1-16,-2 4-313 0,-3 1 157 0,2 0 87 0,-10 0 30 0,-2-3-254 16,-2 3 147-16,-5-5 72 0,-1 2 36 0,2-2-851 15,-6 0 409-15</inkml:trace>
  <inkml:trace contextRef="#ctx0" brushRef="#br0" timeOffset="189131.1">27532 1120 1640 0,'-12'-8'0'0,"2"1"0"0,2 3 0 0,0 0-1 0,5 2-3 0,3 2 0 0,0 0 0 0,3 0 1 0,13 0 520 0,4 0-231 0,0 2-131 16,5 4 259-16,2 5-189 16,-2-1-94-16,2 2 9 0,1 3-41 0,-5 0-36 15,-3 2 1-15,0-1-157 0,-1 4 66 0,-5 1 33 63,-2 6 10-63,-6-4-78 0,-6 3 50 15,0 0 26-15,-9 3-1 0,-10-3-206 0,-5 1 68 0,-2-5-285 0,-2-5 166 0,0-3 107 0,0-3 30 0,1-5-384 0,3-2 217 0,7-1 122 0,3-3 57 0,9-6-440 0</inkml:trace>
  <inkml:trace contextRef="#ctx0" brushRef="#br0" timeOffset="189493.27">28183 854 1500 0,'-5'-11'0'0,"0"2"0"0,2 1 0 0,2 3 0 0,-2-1 0 0,3 1 0 0,0 2 550 0,6 3-256 15,8 0-128-15,5 0-63 0,7 0 94 16,-1 3-84-16,2 9 29 0,2 1-53 0,-2 3-25 16,1 3 0-16,0 5-109 0,-2 1 37 0,-6 3-1 15,-4 2 47-15,-4 1-150 16,-5 1 75-16,-3 1 47 0,-4-3-9 0,-3 2-40 0,-14-4 19 0,-8-4 24 15,-2-2-40-15,-3 0 81 16,0-11-59-16,-2-4 153 0,3-4-72 0,0-3-30 0,3 0 5 0,-1 0 29 16,11-9-21-16,3-3 0 0,6-5 3 0,2 0-71 15,5-3 15-15,0 1 43 16,8 0 14-16,9 1-235 0,-1 0 101 0,4 5 52 16,3-4 13-16,-1 3-461 0,-2 4 231 0,2 3-173 15,-3-3 189-15,-1 6 96 16,2-1 48-16,3-1-586 0,-5 2 322 0</inkml:trace>
  <inkml:trace contextRef="#ctx0" brushRef="#br0" timeOffset="189801.76">28597 836 831 0,'5'-9'0'0,"-1"1"0"0,4 2 0 0,-2 0 0 0,4 1 0 0,-2 1 430 31,1 4-196-31,2 0-98 0,0 0 48 0,0 0-74 0,4 1-26 0,-2 9-31 16,-4 3-15-16,1 1-1 0,-3 4 1 0,-2-2-131 16,1 4 74-16,-4-4 24 0,-2 1 0 0,0 0-78 0,0-4 55 0,-2 1 27 15,-5 0 11 1,-3-7 4-16,-3 1-1 0,-3-1-44 16,2-4 216-16,1 1-96 15,-4-1-38-15,5-1 121 0,0-2-78 0,3 0-21 0,3 0-25 0,2 0 130 16,3 0-66-16,1 0-47 0,0 0 0 0,12 0 20 31,5 0-28-31,5 0-1 0,7 0-201 0,-2-3 81 0,5 1 46 0,1 0 0 0,-3 2-476 0,2 0 236 31,0 0 140-31,-5 0-377 0,-5 0 230 0,-6 0 78 0,-4 2 69 0</inkml:trace>
  <inkml:trace contextRef="#ctx0" brushRef="#br0" timeOffset="190111.35">28193 1354 1921 0,'-12'0'0'0,"3"0"0"0,0 0 0 0,3 0 0 0,1 0 0 0,-1 0 0 0,4 0 0 0,2 0 330 16,6 0-146-16,14 0-73 0,7 0 314 0,10-2-185 15,6-3-106-15,6 0-7 16,7-2-45-16,3 2 0 16,2-1-45-16,7 2-120 0,-7 0 56 0,0 1 32 0,-5 3 0 0,-4 0-101 15,-5 0 67-15,0 0 42 0,-17 0-423 0,-7 1 221 16,-7 7 28-16,-7-4 81 16,-4 0-487-16,-2 0 256 0,-3 1 141 0,-10-2-326 15,-7 2 230-15,-5 2 114 0,-2-3 57 0,-8-1-210 16</inkml:trace>
  <inkml:trace contextRef="#ctx0" brushRef="#br0" timeOffset="190450.62">28214 1581 2395 0,'-3'0'0'0,"-3"0"0"0,1 0 0 0,3 3 0 0,1-1 0 0,1 3 0 0,0 2 0 0,0 3 0 0,6 1 304 0,8 2-133 0,-2 1-57 0,2 3-35 0,1 1-42 0,0 3 0 0,1-1 1 0,-5 4-221 0,4 2 119 0,-6-4 47 0,-2 2-114 0,-4 0 85 0,-3 1 41 0,0-2 1 0,-2 3-160 0,-11-5 93 0,-6-3-30 0,-1-4 47 16,-6-2-21-16,0-5 45 31,-2 0-46-31,1-7 290 0,1 0-122 0,6-7-60 0,1-7-19 0,6-3 233 16,-1 2-102-16,10 0-69 0,2-2 123 0,2 1-83 47,2 1-22-47,9 2-28 0,6-2 55 0,1 2-46 0,3 5 1 0,1-1-9 0,2 2-29 0,0 2 1 0,0-3 8 0,-2 4-316 0,1 1 154 0,-2 3 76 15,3 0 39-15,0-2-738 0,-3 2 362 0,-2 0 131 0,1 0-486 0,0 0 347 16,-2 0 174-16,3 0 77 0,-5 0-180 0</inkml:trace>
  <inkml:trace contextRef="#ctx0" brushRef="#br0" timeOffset="190658.72">28525 1717 1367 0,'0'-3'0'0,"0"-6"0"0,0 6 0 0,0-2 0 0,0-2 0 0,2 2 0 0,9 3 182 0,-1 0-73 0,7 2-35 0,2 0 321 0,1 0-179 0,3 2-80 15,0 9-54-15,-1 3 96 0,-5 0-70 0,-1 5-36 16,-3 0 1-16,-1 4-75 16,-11 0 16-16,-1 1 0 0,0-2-54 0,-13 3 38 15,-7-1 1-15,-5 2 48 0,-4-5-56 0,-1-3 46 0,-3-3 1 16,-3-4-49-16,3-1 0 0,0-2-1 15,5-6 35-15,8 0-326 0,1-2 152 0,9-2 58 16,3-8 43-16,6-7-506 0,1-2 264 0,20-3 128 16,6 0-472-16</inkml:trace>
  <inkml:trace contextRef="#ctx0" brushRef="#br0" timeOffset="190851.37">28809 1708 1455 0,'0'0'0'0,"0"0"0"0,0 0 0 0,0 0 0 0,0 0 0 0,0 0 385 0,-3 0-165 0,-6 3-96 0,1 8 631 0,-3 2-358 0,3 3-180 0,-4 2 122 0,7 2-300 0,2 2-39 0,1 2 0 0,2-2 0 16,0 2 0-16,10-2 0 0,7 2 0 0,3-3 0 15,1-5 0-15,5-2 0 0,0-4-335 0,0-2 43 16,4-2 174-16,-6-6 73 0,-2 0-792 0,0 0 397 16,-1-3 201-16,-5-8-374 0,3-3 278 0,-7-3 153 15,-1-1 73-15</inkml:trace>
  <inkml:trace contextRef="#ctx0" brushRef="#br0" timeOffset="191115.5">29007 1619 700 0,'-5'-6'0'0,"-1"-2"0"0,2 4 0 0,2-1 0 0,2 0 234 0,0 0-98 0,8 3-50 16,3-3-15-16,3 4 352 0,1 1-193 0,-1 0-96 16,-1 0 27-16,2 1-61 0,-2 6-23 0,-2 2-8 15,-2 0-108-15,-4 2 38 0,-4 4 0 0,-1 0 59 16,0 0-20-16,-1 1-1 15,-7-2 1 1,-5 1 186-16,-2 1-93 0,4-2-38 0,-3-3-9 0,2-1 44 0,1-3-45 0,1 0 0 16,2-1 77-16,1 0-51 0,5-3-41 0,2-1 0 15,0-2-159-15,12 0 64 63,7 0 32-63,5-4-475 0,1-2 249 0,6-2 130 0,1-2 38 0,3 0-789 0,-1-1 398 0,4 1 194 0,-8-1 111 0,-4-4-264 0</inkml:trace>
  <inkml:trace contextRef="#ctx0" brushRef="#br0" timeOffset="191434.89">29476 1162 1516 0,'5'-11'0'0,"2"2"0"0,6 1 0 94,-1 1 0-94,4 0 0 0,2 4 0 0,6-2 183 0,-4 5-77 0,2 0 169 0,-2 0-119 0,2 0-60 0,-1 2-21 0,-4 8-27 0,-4 0-12 0,-3 4 1 0,-4 1-1 0,-4 5-72 0,-2 3 45 0,-2 2-9 0,-14 2 36 0,-8 5-28 0,-1 0-1 0,-2 0 30 0,-3 3 28 0,3-1-26 0,1-3-4 0,4-1-44 0,1-2 164 0,10-3-68 0,-1 5-22 0,7-11 112 16,5-3-70-16,0-3-35 0,17-1-1 15,5-5-27-15,5-2 1 0,7-5-8 16,0 0-1-16,5-5-378 0,-2-7 190 0,-1 0 94 16,-1 0-671-16,-6-2 335 15,-6 2 184-15,-4 1 62 0,-6 2-233 0,-9-4 172 0,-4 2 77 0,0-1-334 16</inkml:trace>
  <inkml:trace contextRef="#ctx0" brushRef="#br0" timeOffset="191637.48">29425 1347 1727 0,'-17'-6'0'0,"1"-2"0"0,12 2 0 0,3 3 0 0,1 1 0 0,0 2 0 0,11-2 442 0,8 2-193 0,6 0-111 47,3 0-51-47,6 0 388 46,3 0-219-46,6 4-101 0,-4 2-349 0,0 1 115 0,0 3 58 0,5 2 29 16,-6 2-1198-16</inkml:trace>
  <inkml:trace contextRef="#ctx0" brushRef="#br0" timeOffset="193055.22">30162 1382 1256 0,'-7'-4'0'16,"1"-1"0"-16,3 1 0 0,1 2 0 0,2 0 0 0,0 1 0 0,12 1 106 0,8 0-34 0,6 0 0 0,4 0 358 0,5 0-185 0,3 0-109 0,2 0-48 0,3 0 103 0,5 0-77 15,2 0-27-15,-4 1-177 16,-3 1 65-16,-3 2 32 0,-1-2-1 0,-5 1-403 16,4-3 227-16,-15 2 99 0,-3 1 56 15,-6-2-376-15,-5-1 195 0,-1 0 98 0</inkml:trace>
  <inkml:trace contextRef="#ctx0" brushRef="#br0" timeOffset="193296.01">30595 1206 1428 0,'-5'-5'0'0,"-1"0"0"0,3 1 0 0,3 4 0 0,0 0 0 0,9 0 0 0,7 0 0 0,5 2 0 0,6 5 318 0,2 0-139 15,2 2-70-15,1 0-35 0,2 3 49 0,2-1-32 0,-7 0-10 0,0 0-109 16,-6 1 34-16,-6 1 0 0,-2-1 33 16,-3 3-46-16,-10-3 18 15,-2 3 0-15,-7 4-28 16,-16 0 29 15,-7 1-1-31,-5 3 37 0,-3-1-101 0,-1-3 37 0,1-2-6 0,0 3 1 0,6-3-98 0,0-1 62 0,7-5 22 0,9-4-378 0,3-3 187 0,9-1 100 0,4-1 36 16,3-2-440-16</inkml:trace>
  <inkml:trace contextRef="#ctx0" brushRef="#br0" timeOffset="193806.4">31434 795 1257 0,'-2'-19'0'0,"0"10"0"0,2 2 0 0,2 3 0 0,10 1 0 0,4 1 0 0,4 1 253 0,2 1-112 16,2 0-50-16,2 6 3 0,1 7-27 0,2 6 0 15,-2 0-17-15,-3 2-84 0,-4 2 37 0,-4 3 0 16,-2-2-142-16,-3 1 89 16,-3 2 53-16,-8-3-10 0,0 0-119 0,-1-2 72 0,-14-1 25 0,-6 1-20 15,-3 0 8-15,-7-9 1 32,1-4-21-32,-3-2 147 0,-1-3-54 0,3-1 0 0,-4-3-49 0,8 0 71 0,2-4-21 0,5-7 0 0,3-1 132 0,4-2-76 15,2 0-15-15,8 1-4 0,3-1 139 0,0 2-85 16,5 0-37-16,11 2 10 15,3-2-18-15,3 5-10 0,0 3-28 0,3 0-165 0,1 2 83 0,0 0 41 16,3 2 9-16,-3 0-187 0,-2 0 97 16,3 0 58-16,-1 0-698 0,-1 0 348 15</inkml:trace>
  <inkml:trace contextRef="#ctx0" brushRef="#br0" timeOffset="194093.04">31842 701 1236 0,'6'-13'0'15,"6"1"0"-15,-1 3 0 0,4 0 0 0,0 3 0 0,2 6 0 0,0 0 0 0,0 0 308 0,-3 0-135 0,-1 3-56 0,0 9-44 0,-6-1 1 16,-4 5-35-16,0 3 1 0,-3 0-53 0,0 0 36 0,-7 1-10 0,-8 0 27 16,1-2-14-1,-2-1 14-15,0-3 0 0,0 3 117 0,3-6-63 0,1-2-27 0,0-1 0 0,5-3 54 47,-2-1-41-47,4 0 11 0,4-3-51 0,1-1-73 0,3 0 37 0,13-5 0 31,7-4-139-15,6-2 97-16,4-3 34 0,6 0 0 16,4-4-834-1</inkml:trace>
  <inkml:trace contextRef="#ctx0" brushRef="#br0" timeOffset="194491.07">32263 649 904 0,'-3'0'0'0,"2"-6"0"0,1 3 0 0,0-2 0 0,0 1 0 0,8 1 325 0,4 1-142 0,4-1-61 46,-3 3-46-46,4 0 199 0,-1 0-118 0,1 3-57 0,-1 4-16 0,-5 3-10 0,0 3-33 0,-6 3-1 0,-5 4-37 0,0 3 38 0,-1 4 10 0,-11-1 22 0,-6 1 0 0,-6 0-33 0,-1 2 1 0,-1 0 133 16,-5 1-57-16,7-5-43 0,4-5 0 0,4 2 86 0,1-4-60 0,10-3-29 0,0 3 25 0,5-8-9 0,5-4-47 0,14 1 1 0,3-5-121 0,3-1 60 0,9 1 41 0,-2-2-246 94,-2 0 133-94</inkml:trace>
  <inkml:trace contextRef="#ctx0" brushRef="#br0" timeOffset="194569.28">32379 1054 3315 0,'31'-7'8'0,"-1"2"-966"0,4-2 454 0,-10 0 218 47</inkml:trace>
  <inkml:trace contextRef="#ctx0" brushRef="#br0" timeOffset="194625.6">32195 855 1436 0,'-6'0'0'0,"3"-4"0"0,3 1 0 0,0 1 0 0,0 2 0 0,3 0 0 0,14 0 502 0,-1 0-232 0,5 2-105 0,2 1 19 0,1 3-72 0,4 0-37 0,-4 3 0 0,7-1-290 0,-6 0 121 0,3 2 67 0,-5 0 33 0,0 0-706 0</inkml:trace>
  <inkml:trace contextRef="#ctx0" brushRef="#br0" timeOffset="194739.22">31335 1330 2604 0,'-33'0'0'0,"12"0"0"0,7 0 0 0,7 4 0 0,5-1 0 0,2 2 0 0,8 0 0 0,19 0 0 0,15-1 375 0,11-2-167 0,15-2-84 0,9 0 387 0,9 0-402 0,-2-2-109 0,2-4 0 0,9 0 0 0,3-1 0 15,-3 0 0-15,6 1 0 0,-29 4 0 0,-3 0 0 16,-9-1 0-16,-10 3 0 0,-10 0 0 0,-1 0 0 0,-20 0 0 0,-11 0-53 16,-6 0-101 15,-2 0 83-31,0 0-440 0,-2 0 225 0,-9 0 128 0,-3 0-506 0,-6 0 312 0,-1 3 156 0</inkml:trace>
  <inkml:trace contextRef="#ctx0" brushRef="#br0" timeOffset="195120.56">31547 1608 1230 0,'-13'-7'0'16,"7"4"0"-16,1 1 0 0,5 2 0 0,0 0 0 0,5 0 280 0,6 2-111 0,8 2-71 0,2 6 114 0,4 0-87 15,2 3-44-15,4 1 0 0,-1 1 76 0,-2 1-65 16,-2 1-27-16,-4 0-95 0,-3 0 34 0,0 4 0 47,-4 4 44-47,-11-5-109 0,-4 4 49 0,0-1 26 0,-16 2-1 0,-7-4-39 0,-6 4 42 0,-2-10-25 0,-4-3 53 15,0-2-72-15,2-5 42 0,-1-1-50 0,5-4 251 0,3 0-96 16,3-2-49-16,4-9-1 0,4 0-38 0,1-2 34 16,10-1-28-16,3 0-44 0,1 2 0 0,0-1 45 31,12 1 0-31,1-2-218 0,6 7 100 0,2-1 43 0,1 1-323 0,3 2 161 0,-1 0 94 0,5 1 6 47,-4 1-237-47,-1 3 149 0,4 0 75 0</inkml:trace>
  <inkml:trace contextRef="#ctx0" brushRef="#br0" timeOffset="195309.37">31966 1678 1477 0,'1'-5'0'0,"1"-1"0"0,1-2 0 0,3 1 0 0,4 0 0 0,-3 4 0 0,5 0 458 32,0 3-210-17,4 0-105-15,2 0-52 0,3 6 371 0,-4 5-216 0,2 6-105 0,-2 0-48 0,-4 4-27 0,-3 2-1 0,3 2-17 16,-9-4-162-16,-4 0 75 0,0 1 39 0,-2-1-93 15,-11-1 66-15,-6 0 42 0,-4-6-10 16,-4 1-214-16,-5-6 123 0,-1-1-19 0,1-3 58 0,-1-2-373 16,6-2 196-16,5-1 93 0,2 0-244 0,7-4 169 15,2-7 74-15,11-8 52 0,0-2-470 0</inkml:trace>
  <inkml:trace contextRef="#ctx0" brushRef="#br0" timeOffset="195588.47">32293 1604 2226 0,'0'-6'0'0,"2"-1"0"0,-1 0 0 0,-1 4 0 0,0 1 0 0,0 2 0 0,0 0 0 0,-3 0 0 0,-6 5 334 0,-1 9-153 0,0 1-71 0,0 6 181 0,0 1-127 0,5 2-63 47,-1 4-21 47,4-1 243-94,2 0-202 0,0 0-121 0,4 1 0 0,8-3 0 0,5 5 0 0,3-8 0 0,2-3-49 0,4-2-128 0,1-5 107 0,4-3-721 0,0-3 354 0,0-4 218 0,-4-2 10 0,2 0-247 0</inkml:trace>
  <inkml:trace contextRef="#ctx0" brushRef="#br0" timeOffset="195783.8">32527 1578 1625 0,'5'-11'0'0,"7"0"0"0,2 2 0 0,2 1 0 0,1 6 0 0,1 0 0 0,1 2 0 0,-3 0 0 0,4 0 418 0,-7 7-194 0,-4 4-93 0,0 0 31 0,-6 4-62 0,-3 2-31 0,0 2-52 16,-1 0-10-16,-12-1 31 0,-3-1 0 0,0-1-24 0,-1-1-1 0,4-1 35 0,-1-4 50 0,2-3-30 16,2 0 0-16,4-3-30 0,-1-2 179 0,3 2-81 15,4-3-53-15,0-1-1 16,4 0 155-16,12-3-237 0,4-5 0 0,6-1 0 0,5-1 0 16,1 2 0-16,4-1 0 0,3 0 0 0,0 3 0 0,5 0 0 46,-7 5 0-46,-5 1-390 0,-1 0 149 0,-2 0 134 32</inkml:trace>
  <inkml:trace contextRef="#ctx0" brushRef="#br0" timeOffset="195875.99">33295 1690 3397 0,'-17'-12'0'0,"3"5"0"0,13 7 0 16,-1 0 0-16,1 0 0 0,-2 2-518 0,-1 1 240 0,-3 4 110 15,4 3-634-15</inkml:trace>
  <inkml:trace contextRef="#ctx0" brushRef="#br0" timeOffset="197238.96">24298 2219 1707 0,'-7'0'0'0,"2"0"0"0,0-1 0 0,-2-2 0 0,4 0 0 0,-2 1 0 0,1 1 0 0,1-2 0 0,2 3 628 0,1 0-296 0,0 0-148 0,8 0 314 0,10 3-235 0,9 5-113 0,12 0 19 15,10 2-169-15,9-1 0 0,11 1 0 0,1-2 0 16,8 1 0-16,9-4 0 0,0-1 0 0,1 0 0 15,6 0 0-15,-25-2 0 0,-4 0 0 0,-12 0 0 16,-9-1 0-16,-10-1 0 0,-2 2 0 0,-17-1 0 16,-10-1 0-16,-5 3 0 0,0-3 0 0,0 0 0 15,0 0 0-15,-3 0 0 16,-2 0 0-16,-3 0 0 0,3 0 0 0,-1 0 0 31,-2 0 0-31,3 0 0 0,1 0 0 16,0 0 0-16,2 0 0 0,0 0 0 0,1-3-1060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08:08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23206 7640 409 0,'-9'-5'0'0,"-1"-2"0"0,2 2 0 0,-1 0 0 0,0 1 195 16,5 3-82-16,0-1-37 0,0-2 0 0,3 2 138 0,-2 0-87 0,3 1-34 15,0-2 137-15,0 3-96 0,3 0-46 0,3 0 158 16,1 0-103-16,2 0-42 16,0 0-35-16,1 0 213 0,0 0-120 0,3 6-60 0,0 0-29 15,1 1 75-15,1 0-57 0,4 0 0 16,-4 1-48-16,6-1 176 0,-1 0-88 0,2-1-34 15,-1-1 72-15,3 1-118 0,1 0-48 0,1 0 0 0,8 0 0 16,4 0 0-16,1-1 0 0,3 1 0 16,8-5 0-16,8 4 0 0,7-4 0 0,19 0 0 15,-3-1 0-15,6 0 0 0,10 0 0 0,7-1 0 63,7-5 0-63,14-1 0 0,-22 2 0 0,2-1 0 0,-3 3 0 0,2 3 0 0,0 0 0 0,7 0 0 0,-29 0 0 0,0 0 0 0,-1 3 0 0,0 2 0 0,0-1 0 0,11 1 0 15,-23-1 0-15,1-4 0 0,-4 3 0 0,0-1 0 16,6-1 0-16,-15 0 0 0,-1 3 0 0,-3-2 0 16,-4 2 0-16,-5-3 0 0,4 5 0 0,-13-1 0 15,-5-2 0-15,3 3 0 16,-4-2 0-16,-1 1 0 0,3 1 0 0,-10-3 0 0,1 0 0 0,-2 2 0 16,-3-3 0-16,0 3 0 78,-1-5 0-47,-6 4 0-31,-3-3 0 0,-1 1 0 0,-1 0 0 0,-4-2 0 0,1 0 0 0,-2 0 0 0,0 0 0 0,0 0 0 0,0 0 0 0,0 0 0 0,0 0 0 0,0 0 0 0,0 0 0 0,0 0 0 16,0 0 0-16,0 0 0 0,-2 0 0 0,1 0 0 0,-1 0 0 0,1 0 0 0,-7-2 0 0,3 0-136 0</inkml:trace>
  <inkml:trace contextRef="#ctx0" brushRef="#br0" timeOffset="35287.08">24069 12059 753 0,'-7'-8'0'0,"-1"-2"0"0,3 6 0 0,-1-1 0 0,4 0 0 0,-1 4 105 0,0 1-24 16,1 0 236-16,0 0-140 0,2 0-70 0,0 0-34 0,0 0 163 15,0 0-90-15,0 0-59 16,0 0-25-16,0 0 136 0,0 0-80 0,0 0-40 0,0 0 8 0,0 0 35 47,0 1-42-16,4 2 0-31,-1-1 115 0,1 0-79 0,3 1-29 0,-1 1 4 0,2-1-27 0,1 1 1 0,0 2-27 16,4-3 78-16,0 3-30 0,1-1-9 0,1-2-39 0,2 1 29 0,0 1-66 0,7 0 0 0,2-3 0 0,2 2 0 15,3-3 0 1,7 0 0-16,3 2 0 0,6-3 0 0,11 0 0 0,-2 0 0 0,7 0 0 0,5-4 0 0,6-3 0 0,8 2 0 16,12-2 0-16,-11 2 0 0,5 2 0 0,-2-1 0 15,2 2 0-15,-2 2 0 0,15 0 0 0,-18 0 0 16,-1 0 0-16,1 2 0 0,0 3 0 0,-1 2 0 15,15 0 0-15,-20-2 0 0,3 1 0 0,-2-1 0 16,-1 0 0-16,-5-1 0 0,11 1 0 0,-19-1 0 16,-2-2 0-16,-2 1 0 0,-1 0 0 0,2 1 0 15,-15-4 0-15,-1 3 0 16,-2-2 0-16,0 1 0 0,-2-1 0 0,5 3 0 16,-12-2 0-16,1-1 0 15,-2 0 0-15,-6 1 0 0,0 1 0 0,1-1 0 0,-10 0 0 0,0-1 0 16,-2 1 0-16,-3 0 0 0,0 0 0 0,3-1 0 15,-7 1 0-15,4-1 0 0,-4 1 0 16,2-1 0-16,-2 2 0 0,2-2 0 0,-4 1 0 0,-1 0 0 16,0-2 0-16,-2 3 0 15,-3-2 0-15,3 1 0 0,-2 0 0 0,-2-2 0 0,0 0 0 16,0 0 0-16,0 0 0 0,0 0 0 16,0 0 0-16,0 0 0 0,0 0 0 0,0 0 0 15,0 0-398-15,-2 0 52 0,-2 0 158 0,-1 0-822 16,-1 1 487-16,-4 3 242 0</inkml:trace>
  <inkml:trace contextRef="#ctx0" brushRef="#br0" timeOffset="36208.75">2769 13791 1075 0,'-14'-15'0'0,"5"3"0"0,0 0 0 0,4 5 0 0,3 0 0 0,-1 1 0 0,3 3 459 0,0 0-209 0,0 2-106 16,1 1 91-16,6 0-98 0,4 0-39 0,1 0 167 15,3 0-112-15,2 1-57 0,4 6-29 0,1 3 280 16,7-1-145-16,0 3-86 15,5 0-38-15,5-4 131 0,5 1-209 0,7 3 0 63,13 0 0-63,1-7 0 0,3 2 0 0,8-2 0 0,-1-5 0 0,4 3 0 0,11-3 0 0,-15 0 0 0,1 0 0 0,-1 0 0 0,-6-5 0 0,-4 0 0 0,1-1 0 0,-20 2 0 16,-6 1 0-16,-4 1 0 0,-6 1 0 0,-2 1 0 0,-1 0 0 0,-12 0 0 15,-2 0 0-15,-5 0 0 0,-2 0 0 0,-3 0 0 16,2 0 0-16,-5 0 0 15,0 0 0-15,0 0 0 0,0-3 0 0,-2 0 0 16,-4 1 0-16,0-4 0 0,2 5 0 0,-6-2-424 0,4 3-166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19:53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5586 4163 1958 0,'-7'-13'0'0,"3"6"0"0,3 1 0 0,1-1 0 0,0 1 0 0,1 0 0 0,11-2 330 0,5 5-151 0,2-2-71 0,2 2-36 16,6-1 30-16,3 0-23 0,0 1-10 16,1 3-32-16,3 0-121 0,-2 0 60 0,-1 0 31 15,3 3-114-15,-10 1 67 0,-4 6 39 16,-4 3-53-16,-7 3 45 0,-4 1 20 31,-5 7-45-31,0-1 92 0,-11 4-66 0,-7 3 5 0,-5 3 0 0,1-2 311 78,-5 5-133-62,0-5-80-16,4-5-10 0,2-2 261 0,1 0-154 0,4-6-105 0,3 1-87 0,8-6 0 0,3-3 0 0,2-2 0 0,3-2 0 0,14-5 0 0,0 2 0 0,5-3 0 0,3 0 0 0,1-4 0 0,1-3 0 0,4 0 0 0,0-1 0 0,-2 1 0 0,-4 1-32 0,-4-1-619 78,1 2 299-78,-6 0 158 0,1 1-490 0,-8 1 328 0,-2 3 160 0,-3 0-455 0</inkml:trace>
  <inkml:trace contextRef="#ctx0" brushRef="#br0" timeOffset="4399.38">5682 4284 1529 0,'-4'-5'0'0,"-3"-3"0"0,3 4 0 0,0 1 0 0,0-3 0 0</inkml:trace>
  <inkml:trace contextRef="#ctx0" brushRef="#br0" timeOffset="4480.13">5655 4257 1529 0,'-1'-2'0'0,"1"0"0"0,0 2 568 0,0 0-265 0,8-3-124 0,6 3 287 0,4 0-215 0,5 0-106 0,1 0 129 0,5 0-118 0,6 0-96 0,-4 0-60 0,3 0 0 0,-1 0 0 0,4 0 0 0,-1 0 0 0,1 3 0 0,-4-3 0 0,-5 2-5 0,-2 0 10 0,-3-1-449 0,-4 1 238 0,0 0 80 0,-9 0-639 0,-2-2 364 0,-6 0 182 0,-2 0-459 0,0 0 312 0</inkml:trace>
  <inkml:trace contextRef="#ctx0" brushRef="#br0" timeOffset="4735.72">5459 4168 2004 0,'-19'-17'0'0,"7"7"0"0,4 1 0 0,1 2 0 0,4 3 0 0,1-1 0 0,2-2 350 0,0 5-162 0,2 0-75 0,9 2 189 16,3 0-132-1,5 0-67-15,0 2-23 0,-1 8-82 0,0 3 1 47,1 3 38-47,-2 2 0 0,-3 2-112 0,1 3 66 0,-6 1 18 0,-4 0-229 0,0 1 128 0,-4 0 65 0,-1 0-141 0,0 5 56 0,-4-2 59 0,-11-2-47 0,-6 2 147 16,-5-4-36-16,-6-7-44 0,-2 4-29 0,0-9 299 0,-1-8-126 0,-2-3-65 47,0-1-15-47,-2 0 133 0,9-11-48 0,5-3-52 0,3-4 245 0,8 3-136 0,7-2-68 0,0 1-27 0,7 0-78 0,9 0 0 15,8 2 0-15,7-2 0 0,4 3 0 0,5 0 0 32,-1 3 0-32,2 3 0 0,0-2 0 0,1 4 0 0,-1 0 0 0,4 0-214 15,-7 5 13-15,-3 0 109 0,-1 0-869 0,-2 0 463 16,-5 0 230-1</inkml:trace>
  <inkml:trace contextRef="#ctx0" brushRef="#br0" timeOffset="5169.62">5092 4695 1450 0,'-16'4'0'0,"4"0"0"0,-1 0 0 0,9 2 0 0,2-2 0 0,2 2 0 0,15-5 0 0,16-1 0 0,13 0 652 0,12-8-307 0,9-5-153 0,8-2-69 0,-6-2 207 0,6 0-146 0,2 3-73 16,1-3-213-16,-5 3 69 0,8 4 45 0,-17 3-196 31,-10 2 111-15,-5 4 54-16,-8 1 29 0,-6 0-490 0,-2 0 267 0,-17 3 83 0,-4 4 78 0</inkml:trace>
  <inkml:trace contextRef="#ctx0" brushRef="#br0" timeOffset="5388.62">6064 4602 1451 0,'0'9'-354'0,"0"-3"159"188,0 1 69-188,-3-1-280 0,-12 4 202 0</inkml:trace>
  <inkml:trace contextRef="#ctx0" brushRef="#br0" timeOffset="5451.73">5430 4796 795 0,'-29'11'0'0,"7"-2"0"0,8 0 0 0,3 4 0 0,9-8 0 0,2 0 330 0,8 0-147 0,15-1-73 16,4 1 245-16,3 0-164 0,5-2-77 0,1 0-38 0,0 5 134 0,-2 0-86 0,1 2-34 0,-5-1-10 0,-4 3-293 0,0 0 125 0,-7 5 62 0,-5 1-225 0,-1 1 153 0,-13 0 63 0,0 3-7 0,-7 0 18 0,-15 0 25 0,-5 2 0 0,-6-1 42 0,0-6-95 0,-5-3 26 0,1-3-40 0,-2-4 393 0,2-4-167 0,-2 1-68 0,6-4 8 0,6 0 117 0,3-11-83 0,5 1-48 0,8-5 30 0,-1 1-30 0,10 2-9 0,2-3-7 0,5 1-33 0,11 1 0 0,6-1 0 0,2 4-130 0,1-1 60 0,3 2 36 0,2 0-1 0,-1 0-205 0,1 1 97 0,4 1 72 0,-7 0-5 0,-1 2-814 0,1 1 408 0,1 2 204 0</inkml:trace>
  <inkml:trace contextRef="#ctx0" brushRef="#br0" timeOffset="5626.18">5773 4901 163 0,'0'0'0'0,"0"0"0"0,0-5 0 0,0 3 0 0,2-1 0 0,5 1 744 0,7 0-354 0,5 2-167 0,0 0 228 31,3 0-208-31,3 0-102 0,2 4-53 0,-1 6-95 0,6 2 53 0,-9 0-9 16,-3 6 0-16,-2-1-115 0,-7 2 57 0,-3 2 30 0,-5 3-105 0,-3-2 63 47,-7 2 34-47,-13-1-2 0,-6 0 38 0,-4-3 0 15,-7 1-55-15,2-6-4 0,0-5-41 0,1-2 30 0,4-4-37 0,1-2-315 0,2-2 169 0,15 0 97 0,5-7 47 0,7-10-233 16,0-2 133-16,19-5 68 0,4-4-335 15</inkml:trace>
  <inkml:trace contextRef="#ctx0" brushRef="#br0" timeOffset="5777.88">6138 4843 828 0,'0'-4'0'15,"0"1"0"-15,0 1 0 0,0 2 0 0,0 0 0 0,0 0 0 0,-9 7 405 0,0 7-185 0,-6 6 670 16,4 4-426-16,-1 2-214 0,-1 2-97 0,8 0 391 0,2-1-367 0,3 3-177 0,0 0 0 0,12-3 0 0,9 2 0 0,8-10 0 31,6-2 0-31,5-3-154 16,6-6-182-16,5-4 186 0,7 0-424 0,-5-4 301 0,-2 0 154 0</inkml:trace>
  <inkml:trace contextRef="#ctx0" brushRef="#br0" timeOffset="6788.62">2546 4325 1377 0,'-14'-6'0'0,"1"3"0"0,4 3 0 0,2 0 0 0,4 0 0 0,2 2 0 0,1 5 609 0,0 0-277 0,8 3-152 0,7 2-72 0,5 0 285 0,0 2-179 16,4 0-89-16,1 2-35 0,-1-4 19 0,-1 3-37 0,1 1-107 47,1-2 36-47,-2 2 0 0,-1 3 44 0,-5-4-386 0,1 2 189 0,-3 1 95 0,-6-2 48 0,0 2-571 0,-3 0 288 0,-5-5 51 0,-1 0 102 0,0-6-337 0,-1-2 219 15,-2-4 111-15,-1-1-303 0</inkml:trace>
  <inkml:trace contextRef="#ctx0" brushRef="#br0" timeOffset="7010.65">2897 4264 2219 0,'0'-6'0'0,"0"1"0"0,0-2 0 0,0 3 0 0,0 3 0 0,0 1 0 16,0 0 0-16,0 7 425 15,0 9-185-15,0 9 122 0,0 5-158 0,-3 10-81 47,-2 1-41-47,-2 10 194 0,-1 2-276 0,-4 6 0 0,0 6 0 0,-3 3 0 0,0 2 0 0,-5 9 0 0,4-19 0 0,-1-2 0 0,0-4 0 0,1-10 0 0,1-4-178 0,-2-3 29 16,7-16 88-16,0-8-276 0,4-8 164 0,3-3 3 15,2-2 67-15,0-5-413 0,1-14 244 0,0-7 118 0,10-6 58 0,5-4-496 16</inkml:trace>
  <inkml:trace contextRef="#ctx0" brushRef="#br0" timeOffset="7237.68">3034 4527 2089 0,'1'-9'0'16,"1"1"0"-16,-2 3 0 0,2 4 0 0,0-1 0 0,-2 2 0 0,1 2 482 15,-1 10-223-15,0 7-111 0,0 4 555 0,0 6-453 0,0 3-250 0,0 1 0 16,0 3 0-16,0-1 0 0,0-1 0 0,0 5 0 0,0-4 0 0,3-2 0 16,-1-3 0-16,3-2 0 93,-3-4 0-93,1 4 0 0,-3-16 0 0,2-2-407 0,-2-6-31 0,2-4 210 0,-2 0-454 0,1-7 313 0,1-15 171 0,-2-4-400 0,0-6 280 0,0-9 141 0</inkml:trace>
  <inkml:trace contextRef="#ctx0" brushRef="#br0" timeOffset="7573.33">3054 4394 1659 0,'-5'-20'0'0,"3"5"0"0,0 1 0 0,2 1 0 0,0 6 0 0,10-4 0 0,5 4 307 0,3 1-134 32,4-2-60-32,2 2 275 0,4 3-176 0,5-2-87 0,1 1-45 0,5 0 32 0,3 0-28 0,-6 1-10 0,0 3-48 0,0 0 11 15,-6 0 0-15,-3 0 40 0,1 0 9 0,-9 3-49 16,-4 7-1-16,-3 0 132 0,-3 2-68 0,-3 0-100 0,3 5 0 0,-9 1 0 31,0 2 0 0,0 3 0-31,0 5 0 0,0 1 0 0,0 5 0 0,0 2 0 0,0 0 0 0,0 4 0 0,0 2 0 0,0 3 0 0,2 8 0 0,3-7 0 0,2-1 0 0,0-1 0 125,2 2 0-109,0-5 0-16,1 5 0 0,-2-14-297 0,-4-3 22 0,-1-3 119 0,-1-4 59 0,-2-5-299 0,0-1 170 0,0-9 100 0,-2-6-154 0,-6-1 122 0,-4 0 60 0,-1-7-342 0,-1-7 193 0,-2-8 109 0,-2-6 51 0</inkml:trace>
  <inkml:trace contextRef="#ctx0" brushRef="#br0" timeOffset="7699.88">3174 4667 1383 0,'-14'-10'0'16,"4"0"0"-16,0 4 0 0,7-3 0 0,2 0 0 0,1-3 0 0,3 1 0 0,15 3 498 0,4-2-231 0,5 0-115 0,-1-1-57 0,9 2 62 0,-6 3-64 0,0 1-29 0,-2 5-415 0,1-3 193 63,-4 3 98-63,2 0-224 15,-8 3 156-15,-5 6 82 0,-2 2 42 0,-5 3-627 0,-4-2 304 0,-2 1 103 0</inkml:trace>
  <inkml:trace contextRef="#ctx0" brushRef="#br0" timeOffset="8121.64">3330 4471 1102 0,'-9'-4'0'0,"-2"3"0"0,4-2 0 0,-3 3 0 0,5 0 0 0,0 0 0 0,-1 3 0 0,2 6 495 0,2 3-234 0,0 3-112 16,2 1 46-16,0 1-79 0,0 3-39 0,0 1-139 0,0 2 45 0,2-3 27 47,1 2 0-47,0 1-81 0,0 1 63 0,-2-6 18 0,1 0-1 0,-2-1-119 0,0-3 73 0,0-1 38 0,0 1 8 0,0-6-158 0,-2-3 75 0,1 0-17 0,-3-3 137 15,-1-2-44-15,1 5-6 0,1-3 144 0,-4-2-76 0,4 0-29 16,-2 0-1-16,3 0 61 0,-1 0-43 0,0 0 1 0,0 0 0 0,2 0 66 16,-1 0-45-16,-1 0-2 0,3 0 8 0,0 0-105 15,0 0 31-15,0-3 0 16,0-5-84-16,9 2 54 16,-2-1 29-16,1 0-113 0,3 1 63 0,-2 0 22 0,1 1 1 0,1-1-26 0,2 0 9 0,-1 5 0 15,-1-4-6-15,0 5-1 0,0 0 6 16,-2 0-1-16,2 0 1 0,-5 0 34 0,1 3-19 15,-4 5 3 17,1 1 46-32,-4 2-1 0,0 2-43 0,0-2 86 0,-3 3-36 0,-3-1 0 0,-5-2-33 0,-1-1 109 0,-3-1-47 0,2-2-28 15,0-2 16-15,-1-2 21 0,3 0-16 0,1-1-1 16,0 1-1-16,4-3 92 0,2 0-41 16,3 0-33-1,-1 0-13-15,2-5-9 0,0-1-9 0,5 1-168 0,7-2 85 0,3 2 41 31,-3 0 0-31,5 1-511 16,0 1 246-16,-1 1 133 0,-2 0 36 0,2 2-313 0,-3 0 188 0</inkml:trace>
  <inkml:trace contextRef="#ctx0" brushRef="#br0" timeOffset="8306.44">3242 5027 1773 0,'-24'0'0'0,"8"2"0"0,2-2 0 0,2 3 0 0,4-3 0 0,2 2 0 0,1-2 380 0,5 0-176 0,0 0 389 15,12 0-278-15,7 0-139 0,3-5-69 0,3 2 98 0,4-3-88 16,0-2-56 0,3 4-61-16,2-4-353 15,-2 5 149-15,4-1 129 0,-6-1 52 0,-1 5-309 0,0-2 184 0,-2 2 93 16,-1-1-734-16,1 1 376 0,-3 0 159 0,-4-2-324 0</inkml:trace>
  <inkml:trace contextRef="#ctx0" brushRef="#br0" timeOffset="9095.54">3926 4295 1850 0,'-2'-11'0'16,"-3"4"0"-16,2-3 0 0,1 7 0 0,-2-3 0 0,2 6 0 0,2 0 0 0,0 0 530 0,0 0-247 0,0 4-123 0,0 4-128 0,8 2 5 15,-5 1 0-15,4 1-399 0,-1 1 199 0,0 1 100 47,-1 1 59-31,-1-1-641-16,-2-5 310 0,0 6 155 0,0-4 78 0,-2 0-222 0,0 1 134 0,0-1 81 0,0-2 36 0,-7 3 59 0,-1 0-23 0,-6-1 0 0,0 3 144 0,-5-3-67 62,0 2-39-62,-1 1 404 0,-1 0-221 0,1-3-110 0,0 1-65 0,4-1 470 0,4-3-223 0,1-4-98 0,5 1-60 0,3-1-37 0,1-4 9 0,2 0-34 0,2 0 1 0,7 0-137 16,4-4 68-16,3-3 34 0,0-3-147 0,0 5 86 0,0-4 48 0,-1 3-39 0,2 0 38 0,-2 1-29 15,3 2 27-15,-4-1 53 16,0 1-1-16,1 3-82 0,-3 0 31 0,5 0 140 63,-6 0-65-63,-2 0-23 0,1 0-1 0,-4 7 69 0,0 0-45 0,-3 5 5 15,-3-1 21-15,0 3-17 0,-2 3 0 0,-8 0 1 0,-4-1-35 0,1 4 9 0,-2-4-9 0,1-1 14 0,0-2-14 0,4-2 0 16,1-1 0-16,2-1-105 0,3-3 48 0,4-2 23 0,0-3 1 0,0 1-220 15,0 0 115-15,4-2 47 0,5 0-157 0,0 0 88 16,-1 0 54-16,2 0-65 0,-2 0 51 0,0 0 7 16,-5 2 9-16,2 4 60 15,-5 0-1-15,0 2-29 0,0 3 0 16,0 2 189-16,-7-2-87 0,-3 0-51 0,-2 3-24 0,-3-1 361 0,3 1-176 0,-4-2-59 16,6-1 225-16,-3 0-152 15,5-1-76-15,-1-2-38 0,2-2 1 0,1 2-30 16,4-1-10-16,1-2-46 0,1-1 23 0,0 1 1 0,4-2 22 0,4 2-177 31,3-1 84-31,-3-1 47 0,6-1 24 0,-6 4-272 0,1-2 97 0,-1 6 81 16,-5-5-86-16,1 4 70 0,-4 0 8 0,0 2 128 31,0-2-40-31,0 3-8 0,-7-3-29 16,-3 2 214-16,-3-4-99 0,-3 0-51 0,1 1-16 0,-4-2 127 31,0-4-47-31,-1-2-45 0,2 3 21 0,-2-3 216 0,2 0-103 0,6 0-77 62,-1 0 197-30,6 0-260-32,0 0-40 0,4 0 0 0,1 0 0 0,2 0 0 0,6 0 0 0,10 0 0 0,6 1 0 0,6 8 0 0,6 0 0 0,2 2 0 0,5 1 0 0,4-1 0 0,4 0 0 0,2 0 0 15,10 0 0-15,-4-2 0 0,1-2 0 0,-2-2 0 16,-2-2 0-16,-3-1-203 0,0 0-236 0,-15-2 206 0,-5 0 98 0,-3 0-843 0</inkml:trace>
  <inkml:trace contextRef="#ctx0" brushRef="#br0" timeOffset="10938.77">6793 4623 1777 0,'0'0'0'0,"0"1"0"0,1 0 0 0,1 4 0 0,2-3 0 0,1 0 0 0,3 1 410 0,3 0-177 0,1-2-102 0,5 0-46 0,1 0 145 0,2 2-95 16,3-3-49-16,2 0-14 0,0 0-29 16,-3 0-4-16,3 0-1 0,-2 0-211 0,0 0 106 31,1 0 63-31,-5 0-492 0,-3-3 267 0,-1 2 134 0,-4 1 13 0,2 0-668 16,-8 0 361-16,-2 0 175 0</inkml:trace>
  <inkml:trace contextRef="#ctx0" brushRef="#br0" timeOffset="11138.71">6875 4937 1609 0,'-19'5'0'0,"4"-1"0"0,6 3 0 0,1-1 0 0,3-2 0 0,5 0 0 0,0-4 424 0,14 3-192 0,9-3-98 16,6 0 529-16,5-3-303 0,0-3-166 0,0-2-78 16,2 0 83-16,-4 1-199 15,-1 1 0-15,4-1 0 0,-10 5 0 0,3-1 0 16,-6 2 0-16,1-2-149 0,-5 3-47 0,3 0 126 31,-6 0 50-31,-6 0-784 0,-2 0 323 0,-3 0 228 0,1 3-294 16</inkml:trace>
  <inkml:trace contextRef="#ctx0" brushRef="#br0" timeOffset="15810.58">7656 4825 1285 0,'-10'0'0'0,"2"-4"0"0,-1 3 0 0,2-3 0 0,3 4 0 0,2-2 0 0,1 2 0 0,1 0 551 15,3-1-257-15,11-3-120 0,9 1-73 0,3-3 375 0,8 1-220 0,4-3-109 0,5-1 98 0,7 2-95 0,-5-1-62 0,0-1 76 0,5 1-164 0,-1 1 0 0,-3-1 0 0,8 0 0 47,-16 1 0-47,-1 4 0 0,-4-1 0 0,-7 2-68 0,-5 1-83 0,2 1 102 0,-11 0 39 0,-6 0-704 0,-2 0 348 0,-4 0 125 63,0 0-182-63,0 0 184 0,-3 1 106 0,-8 5-477 0</inkml:trace>
  <inkml:trace contextRef="#ctx0" brushRef="#br0" timeOffset="16028.91">7785 4943 881 0,'-20'6'0'0,"5"-2"0"0,5 2 0 0,4-2 0 0,3 3 0 0,3-3 511 0,4-1-237 0,12 1-118 0,7 1-60 0,2-3 502 16,4 6-272-16,-2-4-149 0,2 1 101 0,-4 2-121 0,1 1-60 0,-2 1-31 15,0 0-140-15,-4 2 50 0,-5 0 31 0,-5 0-98 63,-1 5 64-63,-8 1 32 0,-1 5 10 0,-1-2 21 0,-19 1 1 0,-8 2 0 0,-2-2 0 0,-7-1-1 0,-5-1 10 15,2-5-154-15,1-3 63 0,0-2-245 0,2-4 136 0,3-3-115 32,-1-1 106-32,16-1 69 0,5 0 28 0,9-6 0 0,5-6-407 0,0-1 218 0,16-3 100 0,7-1-291 0,7 0 205 0,6 0 101 15</inkml:trace>
  <inkml:trace contextRef="#ctx0" brushRef="#br0" timeOffset="16228.2">8106 5029 992 0,'17'-9'0'0,"-3"0"0"0,-4 3 0 0,-2 4 0 0,-4-1 0 0,-4 3 285 31,0 0-125-31,-11 5-61 0,-2 7-31 0,-6 5 504 0,1 1-272 0,-2 1-132 0,3 3 327 0,-2 1-229 16,4 2-115-16,1 0-48 0,4-5 169 0,5 4-272 16,4-3 0-16,1 2 0 0,0-4 0 15,11 1 0 1,8-4 0-16,8-2 0 0,3-5 0 0,7-1 0 0,1-4 0 0,4-2 0 16,-6-2-69-16,1 0-2 0,-3-2-663 0,-6-10 352 15,-3 3 159-15,1-1 83 0,-12-3-515 0,-3 2 308 0,-3-3 156 16</inkml:trace>
  <inkml:trace contextRef="#ctx0" brushRef="#br0" timeOffset="16489.57">7997 4247 1256 0,'-3'-23'0'0,"0"6"0"0,-2 2 0 0,2 7 0 0,2 5 0 0,0 3 574 0,1 0-269 0,-2 0-134 0,2 11-58 0,0 9 141 15,0 6-109-15,0 0-54 16,0 9 251-16,0 1-152 0,0 3-68 0,0-3-45 0,0 0 1 0,0 0-41 16,6-1 0-16,0 0-442 0,4 2 230 0,0-6 101 31,3-1 55-31,1-1-679 0,-2-2 305 0,2-2 198 15,0 5-18-15</inkml:trace>
  <inkml:trace contextRef="#ctx0" brushRef="#br0" timeOffset="16738.32">8734 4795 2502 0,'1'1'0'0,"1"-1"0"0,1 2 0 0,1 0 0 0,0-2 0 15,1 2 0-15,4-2 0 0,4 4 0 0,3-3 349 0,10 1-147 0,9-2-88 0,8 3 75 0,8-2-76 16,6-1-39-16,9 0 7 0,-9 0-45 0,1 0 0 16,-6-6 0-16,-5 1-345 0,-7-2 172 0,1 1 96 15,-16 0 34-15,-5 1-611 0,-9 1 323 0,-5-2 74 16,-6 4-527-16,0-5 347 0,-3 2 187 15</inkml:trace>
  <inkml:trace contextRef="#ctx0" brushRef="#br0" timeOffset="16895.11">9131 4512 1669 0,'-10'-13'0'0,"5"3"0"0,2 7 0 0,2 0 0 0,0 3 0 0,1 0 0 0,0 0 393 0,3 3-184 0,8 12-86 0,0 2-43 0,3 6 611 16,-3 6-328-16,2 3-154 0,-3 6-91 0,-2-2-42 15,-2 5-76-15,-1 5 0 16,-2 0 0-16,-1 9 0 0,-2-6 0 0,0 1-779 16,0 2 356-16,0-4 230 0,0 1 114 0</inkml:trace>
  <inkml:trace contextRef="#ctx0" brushRef="#br0" timeOffset="23046.78">10147 4787 771 0,'4'0'0'0,"0"0"0"0,-1 0 0 0,0 0 0 0,1-2 0 0,-2 2 0 0,2 0 0 0,-1 0 0 0,0-2 0 0,0 1 91 15,3-1-18-15,-3 0-9 16,2-2 60-1,-2 1-44-15,0-5 0 0,2 2 9 0,0-2-17 0,-2-2-9 0,0-2-26 0,0 0 32 0,-3-3 0 0,0 0-32 16,0-2 9-16,0 1 97 0,0 4-53 0,-3-4-27 16,-8 5 107-16,0 4-66 15,-6 3-25-15,0 4 39 0,-5 2-41 0,-3 13 0 0,0 8-40 0,-4 6 94 63,5 6-52-63,0 2 0 0,4 7-42 0,4-3 30 0,3 1 0 0,6 7-21 0,7-9-9 0,0-3 37 0,12-4 1 0,8-6-38 0,4-4-77 0,1-1 48 0,1-12-10 0,2-3-75 15,0-6 57-15,-1-1 28 0,-1 0-13 0,2-10-113 0,-6-6 55 0,-1-6 38 16,-1 0 0-16,-2-5-103 0,-3-1 50 0,4-3 31 16,-8 3 1-16,1 1-10 15,-6 0 7-15,1 1 23 0,-1 7 114 0,-4-3-62 16,-2 14-25-16,0 0 264 0,0 6-130 0,-1 2-69 16,-6 0-21-16,-3 6 124 0,1 13-64 0,0 1-39 15,2 3 7-15,1 0-41 0,2 3 5 0,2-4 9 16,2-3-9-16,0 2-60 15,0-5 30-15,8-2 0 0,1-2-140 0,2 0 93 16,5-5 14-16,-2-2 27 0,3-5-165 0,1 0 85 0,1-3 11 0,1-8-36 16,-3-4 32-16,-1-3 27 0,0-1-9 15,-1-3-6-15,-3-1-12 0,3-2 30 16,-7 2 0-16,-2 1 30 0,-3-2-22 0,-1 1-1 16,-2 0 65-16,0-1-37 0,-2 7 12 0,-7 2 147 15,-4 4-81-15,-4 3-44 0,-1-1-16 0,0 8 230 16,-2 1-108-16,1 0-61 15,1 2-11-15,3 8 142 16,-2 0-66-16,9-1-106 0,1 1-31 0,6-1 0 0,1 2 0 0,0-3 0 16,7 0 0-16,9-1 0 0,7-4 0 0,3 0-144 15,7-3 55-15,2 0 60 0,5 0 7 0,0-6-266 16,2-5 136 31,-2-1 32-16,1 0 47-31,-1-1-17 0,0-2 18 0,-9 2 9 0,-7 0 26 0,-4 4 77 0,-7 3-39 0,-6 0 0 0,-1 3 50 0,-6 2-40 47,0 1-23-47,-9 0 480 0,-3 0-236 0,-5 8-84 0,-1 4-67 0,0-1 77 0,3 3-158 0,-3-2 0 0,4 2 0 0,2-1 0 0,2 2 0 0,6-4 0 0,3 2 0 0,1 1 0 0,0-1 0 47,3 1 0-47,10 2 0 0,6-1 0 0,2-1 0 0,3-2 0 0,1 5 0 0,1-5 0 0,2 5 0 0,-6-5 0 0,-3 1 0 0,-4 1 0 0,-4-2 0 0,-5-1 0 0,-5 2 0 15,-1-3 0-15,-7-1 0 0,-10 1 0 32,-6-4 0-17,-4 2 0-15,-2-5 0 0,-2 0 0 0,-1-2 0 0,0 0 0 0,0 1-16 0,0-2-39 0,5 0 4 0,2 0-636 0,8 0 325 0,3 0 163 16,8-4 81-16,3-2-596 0,3 1 344 0</inkml:trace>
  <inkml:trace contextRef="#ctx0" brushRef="#br0" timeOffset="23294.56">11540 4549 1561 0,'-8'-8'0'0,"-1"-2"0"0,-2 6 0 0,0 1 0 0,-1 3 0 0,-2 0 0 0,-3 7 0 0,-2 12 696 31,-1 3-330-31,-2 8-156 0,3 5 460 0,1 4-317 0,3 5-278 0,4 2-75 0,2 7 0 0,6 6 0 15,3-9 0-15,3 1 0 16,14-3 0 0,4-4 0-16,4-4 0 0,3 2 0 15,0-16 0-15,3 1 0 0,1-8 0 0,0-2 0 0,2 0 0 0,-3-9-8 0,-3-2-1323 0</inkml:trace>
  <inkml:trace contextRef="#ctx0" brushRef="#br0" timeOffset="23990.59">11814 4774 1131 0,'-14'-3'0'0,"-1"-5"0"0,5 2 0 0,1-1 0 0,0 0 0 0,7 3 0 0,2-1 0 0,0 1 0 0,1-2 111 15,11 5-37-15,2-1 167 0,4 2-106 0,1 0-50 16,3 2-24-16,0 11 155 0,1 1-81 0,-4 2-54 0,-2 5 0 0,-3 1 78 15,0 0-62-15,-3 2-30 16,0 0 9-16,-5-1 4 0,-3 0 0 0,-3 1-43 0,0 1 62 0,-5-3-31 16,-8 2 9-16,-7-6-8 15,-3-3-32-15,-2-1-1 0,-3-6 1 0,-1-4-99 16,-2 2 59-16,3-6 15 0,0 0 0 0,1-6-301 16,2-7 157-16,6-3 57 0,-4 0 50 0,12-1-495 15,5 0 245-15,3-4 103 0,3 3-287 16,3-1 211-16,9-3 97 0,10 3-111 15,1 0 113-15,4-1 56 0,1 3 28 0</inkml:trace>
  <inkml:trace contextRef="#ctx0" brushRef="#br0" timeOffset="24172.24">11997 4732 1268 0,'10'-11'0'0,"0"3"0"0,-1 0 0 0,-4 2 0 0,1 2 0 0,-3-2 0 0,-3 6 0 0,0 0 246 0,0 0-105 16,-1 4-52-16,-7 10 179 15,0 5-106-15,-3 3-68 0,1 1-28 0,0 2 343 16,5 2-185-16,-1 0-94 0,3 4-38 0,1-7 138 15,2 1-97-15,0-2-48 0,9 0-120 0,5-2 35 16,4 4 10-16,4-9-336 0,2-1 181 0,2-2 90 0,2-6 47 0,3 3-236 16,-5-8 82-16,1-2 89 15,-4 0 46-15,-2 0-727 0,0-6 359 0</inkml:trace>
  <inkml:trace contextRef="#ctx0" brushRef="#br0" timeOffset="24588.26">12294 4825 1905 0,'-6'0'0'0,"0"0"0"0,0 0 0 0,4 3 0 0,-1 0 0 0,3 2 0 0,0 0 0 0,5 0 271 0,11 2-116 0,2-3-60 0,4 3 22 16,4-1-44-16,2-3-1 16,2 2-35-16,1-4-60 15,0 1 30-15,4-2 9 16,-5 0 21-1,-1 0-195-15,0-3 97 0,-5-5 49 0,-1-2-170 0,-1-2 118 0,-7 0-2 0,-4 1-119 0,-6-2 54 0,0-3 55 0,-5 2-18 0,0-2 101 0,-3-1 0 0,-7 0-43 32,-2 0-1-32,-5 1 69 0,-1-1-33 0,-2 0-9 15,-1 6 226-15,2 3-116 0,-5 4-35 0,1 4-36 47,-2 0 319-47,-3 1-156 0,7 13-54 0,-3 5 170 0,2 5-135 0,5 2-69 0,0 5-24 0,9 2 179 0,6 0-111 0,2-1-72 0,0 2-76 0,14-1 0 16,4 4 0-16,4-8 0 47,6 0 0 15,1-8 0-62,2 2 0 0,2-5 0 0,3 4 0 0,-7-9 0 0,-2-3 0 0,1-1-69 0,-2-4-125 0,-2-2 109 0,1-2 8 0,-8-1-593 0,0 0 317 0,-3-4 158 0,0-7 79 0,-3-2-499 0,3-1 279 0,-6-1 155 0</inkml:trace>
  <inkml:trace contextRef="#ctx0" brushRef="#br0" timeOffset="24726.77">12932 4557 2224 0,'0'-8'0'0,"1"0"0"0,-1 5 0 0,2-1 0 0,1-2 0 0,0 5 0 0,5 1 0 0,-2 0 0 0,3 0 369 0,-2 1-166 0,7 9-74 0,-3-2 66 0,2 4-78 0,0 2-41 0,1-2 0 0,2 3-328 0,1-1 154 0,-5 1 62 15,1-3-512-15,-1-2 293 0,0-1 146 0,1 0 81 0,-2-2-350 0,0-4 93 16,1-2 130-16</inkml:trace>
  <inkml:trace contextRef="#ctx0" brushRef="#br0" timeOffset="25011.49">13244 4478 1109 0,'0'-7'0'0,"0"2"0"0,0-1 0 0,0 0 0 0,-2 1 0 0,0 1 0 0,2 1 680 0,0 3-322 0,0 0-161 15,0 0-80-15,0 0 433 16,0 3-262-16,0 6-125 0,2 3 161 0,-2 2-179 0,0 5-145 0,0 3 0 15,0 2 0-15,-2 3 0 0,-4 1 0 16,-5 4 0 0,0 1 0-16,-5 5 0 0,1-5 0 0,1-1 0 0,-1 0 0 0,2-1 0 15,1-2 0-15,-1 0 0 0,5-10 0 16,2-2 0-16,0-2 0 0,3-6 0 0,1-4 0 0,1 1 0 16,1-6 0-16,0 0 0 0,0 0 0 0,0 0 0 15,0-4 0-15,0 1 0 0,0-4 0 16,0 3 0-16,1-1-35 0,1-2-37 0,-1 0 29 31,1 0-594-31,1 4 305 0,0-2 147 0,0-1-713 0</inkml:trace>
  <inkml:trace contextRef="#ctx0" brushRef="#br0" timeOffset="25615.09">13515 4623 1228 0,'-2'-4'0'0,"0"-2"0"0,1 4 0 0,-2-1 0 0,1-1 0 0,0-1 0 0,1 5 0 0,0-6 523 0,0 6-243 0,1-1-122 0,0 1 92 0,0 0-97 0,5 0-64 0,5 0 213 16,3 1-134-16,3 10-65 0,3 2-34 15,4 5 121-15,-1 2-82 0,4 3-35 0,-2 4-1 0,1 2 57 0,-1 3-93 16,0 9-36-16,-4 0 0 0,-9 3 0 16,-2 2 0-16,-9 4 0 0,0-2 0 15,-9 9 0-15,-11-12 0 0,-7-1 0 0,-2-5 0 16,-2-4 0-16,1-3 0 0,-3-3 0 0,7-14 0 0,1-3 0 16,3-6 0-16,3-3-245 0,-4-3 5 0,12 0 89 15,0-7 64-15,5-5-574 0,3-2 312 0,1-1 157 16,2-4-704-16</inkml:trace>
  <inkml:trace contextRef="#ctx0" brushRef="#br0" timeOffset="27168.47">15213 4180 316 0,'-11'-2'0'0,"-1"-1"0"0,2 1 0 0,-3 0 0 0,5 1 0 0,0-1 203 0,0 2-84 0,1-2-41 16,2 2 0-16,-2-2 77 31,6 2-64-31,-3 0-27 0,3 0 65 0,1 0-47 0,0 0-22 0,0 0 41 0,0 0-37 0,0 0 0 16,0 0-28-16,0 0 79 16,0 0-40-16,3 0 10 0,0 0-49 0,3 0 108 0,-1 0-54 15,-1 0-27-15,1 0 0 0,2 0 76 0,-1-1-57 0,3 1-22 31,-1-3 39-15,0 3-32 15,4 0 9-31,-3-2-5 0,1 1 0 0,3-2-35 0,-3 3-1 0,1-1 17 0,3 1-7 0,-1 0-9 32,0 0 0-32,3 0 37 0,-2 0 1 0,0 0-38 0,6 0 9 0,-1 0 18 0,2 0 0 0,0 0-27 0,5 0 24 0,-2 0 0 0,6 0-15 0,-2 0 14 0,2 0 1 0,-1 0-24 15,2 0-31-15,-1 0-5 78,4 0 0-78,-3 0 0 0,-4 0 0 0,1 0 0 0,0-2 0 0,0 2 0 0,5 0 0 0,-4 0 0 0,-4 0 0 0,3 0 0 16,0 0 0-16,2 0 0 0,2 0 0 0,-5 0 0 0,1 0 0 0,-1-1 0 16,1 1 0-16,0-1 0 0,5-2 0 0,-7 3 0 0,2 0 0 0,0-3 0 0,0 3 0 0,0-2 0 31,5 1 0-31,-5 1 0 0,-2 0 0 0,2 0 0 0,-2 0 0 0,0 0 0 0,4 0 0 0,-7 0 0 0,0 0 0 0,-1 0 0 0,-2 0 0 0,2 0 0 15,1 0 0-15,-4 0 0 16,0 0 0-16,-1 0 0 0,0 0 0 0,3 0 0 0,-5 0 0 16,1 0 0-16,-1 0 0 0,-1 0 0 0,1 0 0 0,1 0 0 15,-3 0 0-15,-3 0 0 0,0 1 0 16,0-1 0-16,-3 2 0 0,3-2 0 0,-4 3 0 0,-1-3 0 16,-1 3 0-16,-2-3 0 15,1 1 0-15,0-1 0 0,-2 1 0 0,-2-1 0 0,0 0 0 0,0 0 0 16,0 0 0-16,0 0 0 0,0 0 0 0,0 0 0 15,0 0 0-15,0 0 0 0,0 0 0 0,0 0 0 16,0 0 0-16,0 0 0 16,-2 0 0-16,1 0 0 0,-1-1-34 0,1-3-83 15,-3-1 40-15,0 3-473 16</inkml:trace>
  <inkml:trace contextRef="#ctx0" brushRef="#br0" timeOffset="34712.46">14229 4780 1819 0,'-10'0'0'0,"2"0"0"0,2 0 0 0,-2 2 0 0,1-1 0 0,-2 3 0 0,5-1 0 0,-1 2 191 0,2 0-78 0,1 1 332 0,1-3-204 0,-1 4-94 0,2-2-61 0,0-1 124 0,0 2-87 0,2-1-44 0,4 0 0 0,-1 0-87 0,1-1 17 0,1-4 0 0,0 5 27 0,-1-5-343 0,0 2 171 0,-1 1 94 0,-2-3-247 0,3 0 122 0,0 0 94 0,-4 0-691 0,3 0 364 0,0 0 174 62,-1 0 99-62</inkml:trace>
  <inkml:trace contextRef="#ctx0" brushRef="#br0" timeOffset="35221.41">14509 4821 1636 0,'0'7'0'0,"0"-1"0"0,-2 3 0 0,0-2 0 0,1 3 0 0,1 0 0 0,0-2 242 0,0 1-103 0,0 0 188 0,5 3-137 0,4-4-82 0,3 1-36 0,3-2 234 0,0 1-136 0,2-2-67 0,5 1-24 0,-2-4 73 0,-1 1-59 0,4-3-28 0,-1-1 0 0,0 0-5 0,5 0-16 0,-4 0-8 0,-2-8-74 0,0-2 37 0,1-3-1 15,-2-1-103-15,1-1 78 0,-6-2 28 0,-4 0-1 32,-1 0-52-32,-2-2 39 0,-4 2-14 0,0-2 3 0,-4 2-64 0,0 2 43 0,0 1-3 0,-8-1 1 0,-4 2 78 0,-2-1-26 0,-1 6-10 0,-5 0 107 0,0 5-53 0,-3 0-29 0,-1 3 100 0,-2 0-48 0,4 0-32 0,-4 4-3 0,2 7 21 0,-1 5-27 0,1 0-31 0,-3 5 0 0,7 1 0 47,3 3 0-47,0 3 0 0,6 1 0 0,1 3 0 0,0 2 0 0,9-3 0 0,1 3 0 0,0-2 0 0,11 0 0 0,5-1 0 0,4 4 0 0,-1-11 0 62,4 1 0-62,1-3 0 0,-1-4 0 0,5 3 0 0,-4-9 0 0,0-2 0 0,1-1 0 0,-2-2 0 0,1-4 0 0,1-1 0 0,-5-2 0 0,0 0 0 0,-1-7 0 0,-2-3 0 0,1-2 0 0,1-2-703 0,-5 0 317 0,-2 1 175 0,0 1 88 0,-1-3-580 0,0 0 334 0,3-3 157 0,-6 3 93 47</inkml:trace>
  <inkml:trace contextRef="#ctx0" brushRef="#br0" timeOffset="35498">15211 4460 2108 0,'-3'-6'0'0,"0"1"0"0,1-2 0 0,1 4 0 0,1 1 0 0,0 1 0 0,0 1 0 0,1 0 471 0,7 0-222 0,3 0-106 0,3 1 350 0,-1 7-229 0,4-2-114 0,0 3-97 0,-3-2-53 0,2 1 0 0,1 3 0 0,-3-4 0 0,3 5 0 0,-4-1 0 0,-1-3 0 0,-3 2-454 0,-1-3 216 0,0 1 136 0,0 0 78 0,-5-2-419 0,0-1 104 0,-2-1 151 0,1-1-501 16,-2-2 327-16</inkml:trace>
  <inkml:trace contextRef="#ctx0" brushRef="#br0" timeOffset="35697.76">15529 4386 1261 0,'0'-8'0'0,"0"1"0"0,0 2 0 0,0 3 0 0,0-2 0 0,0 3 0 0,0 1 684 0,0-4-316 0,0 4-170 0,0 0-82 0,0 4 350 32,-3 5-215-32,-1 6-108 0,-1 0-44 0,-3 7 173 0,0 0-199 0,-4 7-73 0,1 1 0 0,-3 3 0 0,0 3 0 0,2-2 0 93,-6 2 0-93,1-1 0 0,1 2 0 0,-1-1 0 0,-2-1 0 16,6-5 0-16,0-5 0 0,2-3 0 0,2-7 0 0,3-1 0 0,-1-1 0 0,4-10 0 0,1 0 0 0,2-3 0 0,0 0 0 0,0 0 0 0,0 0-35 0,0-6-74 0,0 0 43 0,0 4 11 0,4-3-1 0,-3 0-201 0,2 0 115 0,-1-1 53 0,1 3 26 0,0-3-468 0,-3 3 247 0,4-3 115 0,-3 4 71 0,1-3-574 0,-1 2 318 0</inkml:trace>
  <inkml:trace contextRef="#ctx0" brushRef="#br0" timeOffset="40418.24">18801 4348 1543 0,'2'-2'0'0,"-1"-2"0"0,3 0 0 0,1 2 0 0,2 1 0 0,1 1 0 0,5 0 0 0,1 1 249 15,2 11-106-15,1 6 16 0,3 2-61 0,4 1-21 16,-7 3-10-16,3 3 16 16,-4-2-46-1,-1 4 0-15,-2 0 0 0,-1 2-40 0,-9-4 15 0,-3-1 1 0,0-1 24 0,-3 0-4 0,-12-4 4 16,-4 3 9-16,-5-10 25 0,0-5-34 0,-4 1 0 0,-2-9 34 16,0-1-1-16,-1 0-26 15,6 0-8-15,2-11-13 0,3-1 15 0,1-2-1 0,6 0 0 16,1-1 129-16,9 2-69 0,3-1-31 15,0 1 1-15,11 2 65 0,6-1-47 0,3 0-15 0,3 7-69 0,4-3 1 16,-3 4 35-16,2 1-548 16,2 2 271-16,2-4 133 0,-6 5 64 0,4-1-450 15,-1 1 241-15,0 0 73 0</inkml:trace>
  <inkml:trace contextRef="#ctx0" brushRef="#br0" timeOffset="40688.87">19164 4383 1393 0,'3'-9'0'16,"3"1"0"-16,0 1 0 0,4-6 0 0,4 5 0 0,2 0 0 0,4-1 274 0,3 2-119 0,1 0 123 0,5 3-114 0,-1 4-69 0,0 0-31 16,-1 0-144-1,-3 2 59-15,-4 7 28 0,3 5 9 0,-13 3-54 0,-4 2 38 0,-6 3-1 16,0 4 37-16,-4-1-9 0,-11 5 18 0,0-4-8 0,-3 1 251 0,-1-2-126 15,0 0-66-15,1-3 247 0,2-1-145 16,4-4-84 0,2-1-39-16,6-5 13 0,1-1-26 0,3-2-8 0,0 0-54 0,7-6-150 0,6 1 66 0,4-3 60 15,3 0 31-15,1-3-257 0,0-4 152 0,1 0 63 16,-3-3-848-16,-1 1 426 0,-2 0 201 0,0 1-459 16</inkml:trace>
  <inkml:trace contextRef="#ctx0" brushRef="#br0" timeOffset="40868.79">19278 4469 1369 0,'-15'0'0'0,"2"0"0"0,5 0 0 0,0 0 0 0,5 2 0 0,3-1 630 16,4 2-296-16,11-3-149 0,5 3-74 0,8-1 247 31,0 0-165-31,1-2-78 0,1 0 137 0,1 0-108 0,0 0-54 0,3 1-474 16,-5-1 206-16,-3 3 107 0,-1-3 54 0,-1 1-742 15,-3 1 398-15,1-2 208 0</inkml:trace>
  <inkml:trace contextRef="#ctx0" brushRef="#br0" timeOffset="41124.03">18821 4843 1150 0,'-20'7'0'0,"1"0"0"0,7-2 0 0,7 0 0 0,4 0 0 0,1-2 677 0,4 0-320 0,15 0-152 16,9-2-89-16,5-1 485 0,10 0-283 0,7 0-141 15,3-4-70-15,8-4 75 16,-8-1-141 0,3-2-41-16,3 0 0 0,2 0 0 0,3-3 0 0,-13 6-53 0,-4-3 18 0,-7 3 35 15,-4 1 0-15,-6 5-363 0,0-2 208 0,-16 4 51 16,-5 0 62-16,-6 0-628 0,-3 0 317 0,0 4 159 0,0 5 70 15,-5-1-548-15</inkml:trace>
  <inkml:trace contextRef="#ctx0" brushRef="#br0" timeOffset="41421.37">19043 4949 1367 0,'-12'0'0'0,"4"3"0"0,1-2 0 0,6 0 0 0,1 1 0 0,0 2 592 15,8 0-269-15,9 2-149 0,7 0-69 0,4 3 213 16,2 0-141-16,-1 2-71 0,4 4-26 0,-5 0-172 16,-3 0 63-16,-4 3 33 0,-1 4-237 15,-10 2 135-15,3 8 75 0,-13-1-7 0,0 0 33 16,-13 3 0-16,-8-3 32 0,-6-1 7 0,-4-1 5 0,-2-8-109 16,0-6 28-16,1-4 233 0,-2-5-101 0,4-3-46 15,2-3-27-15,6 0 84 0,4-13-44 0,6-1 18 16,6-6-121-16,0-1 52 15,6 4-9-15,0-4-88 0,12 0 55 0,2 2 30 16,5 2-1-16,1-5-116 16,0 5 39-16,3 3 43 0,0-1-19 0,-1 1 24 15,1 2 1-15,4-1-33 0,-4 2-19 0,0 4-789 0,-2-1 416 16,1 3 208-16</inkml:trace>
  <inkml:trace contextRef="#ctx0" brushRef="#br0" timeOffset="41608.62">19396 5036 1999 0,'0'0'0'0,"0"0"0"0,0-1 0 0,0 1 0 0,3 0 0 0,0 0 0 0,2 0 222 0,0 0-97 0,2 0 307 16,1 0-199-16,2 6-98 0,0 2-50 0,3 3-327 15,1 0 135-15,-2 3 71 0,2-2 36 0,2 3-311 16,-3-1 174 0,2 1 95-16,-3-3 34 0,1-2-800 0,-2-3 397 15</inkml:trace>
  <inkml:trace contextRef="#ctx0" brushRef="#br0" timeOffset="41797.15">19764 4867 1478 0,'9'-17'0'0,"0"6"0"0,-1 2 0 0,-3 2 0 0,0 4 0 0,0-1 0 0,-1 4 425 0,-3 3-195 0,-1 9 648 0,0 12-422 16,-1 5-210 62,-11 10-96-63,-4 8-82-15,-6 5-68 0,-3 9 0 0,-1 6 0 0,-5 8 0 0,-7 17 0 0,1-3 0 0,-8 9 0 0,1 11 0 0,-4 11 0 0,2 4 0 0,-2 18-569 16</inkml:trace>
  <inkml:trace contextRef="#ctx0" brushRef="#br0" timeOffset="43674.44">16967 4795 1107 0,'-6'-3'0'15,"0"0"0"-15,-2-3 0 0,4 3 0 0,0-2 0 0,3 2 0 0,1-1 303 0,0 2-133 0,3-1-66 0,8-1-25 0,4 2 103 0,1 2-73 0,2 0-36 16,1 0 0-16,-3 4-11 0,2 3 10 0,-4 3-35 0,0 4-38 0,-4 0 38 63,-2 1 0-1,-5 2-9-62,2 5 19 0,-5 0-10 0,0 1 0 0,-5 2 32 0,-6 1 1 0,-8 1-33 0,-2 2 9 0,-3-6-20 0,-1-2 11 47,-2-2 0-47,2-6 0 0,-1-1-46 0,-2-3 31 0,6-7-8 0,1-2-275 0,6 0 140 0,3-2 61 0,4-7-379 0,6-3 191 0,2-1 86 0,0-2 65 0,16-3-335 0,3-2 197 0,6 1 99 0,3-5 40 0,-2 4-265 0</inkml:trace>
  <inkml:trace contextRef="#ctx0" brushRef="#br0" timeOffset="43825.77">17187 4766 996 0,'4'-11'0'0,"0"2"0"0,-3 2 0 0,2 2 0 0,-3 2 0 0,0 2 0 0,-3 1 0 0,-3 0 501 16,-4 9-232-16,1 6-116 0,-3 3-58 0,1 5 373 0,1-2-220 0,1 2-106 15,4 2 88-15,-1 0-97 0,3-1-48 0,1 0 82 16,2-2-70-16,0-4-29 0,11 2-1 0,3 0-276 16,4-5 123-16,5 2 70 15,0-6 23 1,3-1-523-16,0-3 276 0,-1-5 108 0,1 1 78 0,0-2-730 16,-5-1 378-16,-4 0 184 0,-2-4-327 0</inkml:trace>
  <inkml:trace contextRef="#ctx0" brushRef="#br0" timeOffset="44051.75">17417 4706 1753 0,'-2'-3'0'0,"1"0"0"0,-1-1 0 0,2 4 0 0,0 0 0 0,0 0 0 0,0 0 0 0,0 4 692 0,0 11-328 0,3 1-164 16,4 6-73-1,-2 3 209-15,1 3-150 0,-1 0-75 0,0 5-144 0,-1 2 35 0,-1 6 9 16,-2-5-319-16,1 0 173 0,-2-1 85 15,0-3 44-15,0-3-207 16,0 1 133-16,0-12 55 0,-2-5 30 0,-1-3-698 16,-2-7 328-16,2-3 164 0,-2 0 73 0,1-10-361 0,2-10 226 0,1-6 113 31,0-6-192-31</inkml:trace>
  <inkml:trace contextRef="#ctx0" brushRef="#br0" timeOffset="44490.85">17427 4580 2016 0,'0'-22'0'32,"0"7"0"-32,0 3 0 0,1 1 0 0,7 0 0 47,3 3 0-47,3-4 0 0,4 5 0 0,6 0 278 0,1 4-120 15,5 0-61-15,2 0 127 0,5 3-85 0,-3 0-55 16,1 0-24-16,-2 0 21 0,0 0-44 0,-2 1 0 15,0 7 9-15,-8-1-71 0,-4 0 31 0,-2 5 0 0,-3-1 91 16,-3 2-30-16,0 3 10 16,-6-2 85-16,-1 3-63 0,-2 3-31 15,-2 1 1-15,1 7-21 16,-1-2-48-16,0 2 0 16,0 1 0-16,0 4 0 0,0 2 0 0,0 4 0 0,0-3 0 31,0-1 0 0,0 0 0-31,0-1 0 78,0-1-221-62,0 4 46-16,0-10 59 0,2 0-318 0,-1-4 189 0,-1-3 105 0,0 1 49 0,0-1-261 0,0-9 162 0,0-1 76 0,-3-2 38 0,-6-3-148 15,3-2 94-15,-4-1 37 0,1-2 32 0,0 0-330 0</inkml:trace>
  <inkml:trace contextRef="#ctx0" brushRef="#br0" timeOffset="44564.71">17563 4724 1189 0,'-10'-8'0'0,"4"4"0"0,-1-2 0 0,4 3 0 0,1 0 0 0,2-1 0 0,0 1 450 0,4-1-211 0,7 3-102 0,3 1-49 0,4-3 57 0,4 0-54 0,0 0-18 0,-3 2-9 0,1 1-130 0,2 0 51 0,-5 0 26 0,2 0-409 0,-2 0 226 0,-3 0 100 0,-2 0-498 32,-3 1 285-32,-1 2 142 0</inkml:trace>
  <inkml:trace contextRef="#ctx0" brushRef="#br0" timeOffset="44959.27">17666 4593 1030 0,'2'0'0'0,"0"0"0"0,-1 0 0 0,1 0 0 0,-2 0 0 0,1 0 0 0,1 0 0 0,-2 0 0 0,0 0 341 16,2 7-143-16,-2 2-85 0,0 1-38 0,0 1 90 15,0 5-65-15,0 2-31 0,0 0-54 0,0 0-9 0,0 3 30 0,0 0-78 16,0 0 39-16,0-1 9 78,0-1 31-78,0-2-210 0,0-3 105 0,0-1 52 31,0-4 26-31,0 6-366 47,0-10 175-47,-5 2 37 0,-2-5 61 0,3 3-289 0,-4-3 167 0,-1 1 76 0</inkml:trace>
  <inkml:trace contextRef="#ctx0" brushRef="#br0" timeOffset="45306.03">17586 4930 767 0,'0'7'0'0,"0"-1"0"0,0 0 0 0,0 4 0 0,0-2 0 0,0 0 0 0,0 0 267 0,0 0-114 0,0-2-59 0,0 2-4 0,0-1-26 0,1 1 8 0,1-1-35 0,-2-2-73 0,1-1 37 0,2 1-1 0,-3-2 37 0,0-1-150 0,0 1 71 0,0-3 39 94,0 0-83-94,0 0 58 0,0-3 29 0,0-7-23 0,0 3-4 0,2-5 0 0,-1 0-17 0,2 1 162 0,2-2-61 0,1-1-34 0,2 3 13 0,1 0 35 0,2 1-16 0,-1 0-1 0,4 4-44 0,-2 0 115 0,1 1-36 0,-1 5-29 0,-4 0-76 0,4 0 25 0,-2 0 14 0,-3 0 13 0,-1 8-93 0,-2 6 43 15,-4-1 16-15,0 3 34 0,0 0-14 0,-2-3-2 0,-6 3-16 0,-2-3 163 32,-4-1-73-1,1-3-36-31,-1 2 4 0,2-5 44 0,1-1-29 0,0-2 1 0,3 0-29 0,2-1 94 16,0 0-45-16,4-1-35 0,0-1-28 0,2 0 1 0,0 0 0 0,8 0-94 0,3 0 56 0,4-3 14 109,-2 1 0-109,6-1-285 0,-3 0 139 0,1-1 80 0,1 3 14 0,-4 1-235 0,-1-2 96 0,1 2 82 0,-6 0-513 0,4 0 287 0,-6 2 133 0,-4 3-260 0</inkml:trace>
  <inkml:trace contextRef="#ctx0" brushRef="#br0" timeOffset="45419.58">17547 5228 1512 0,'-22'3'0'15,"1"3"0"-15,9-1 0 0,3-2 0 0,4 0 0 0,3-2 0 0,2 0 636 0,0 3-290 0,12-4-160 0,6 0-74 0,4 0 284 0,6 0-179 0,2 0-91 16,2 0-35-16,0 0-98 0,1-5-1 0,-1 4 45 0,-1-2-221 0,5 3 120 0,-8-3 46 16,-2 3-529-16,1 0 292 0,-2 0 146 31,0 0 73-31,1 0-724 0,-6 0 350 0,-2-2 186 0</inkml:trace>
  <inkml:trace contextRef="#ctx0" brushRef="#br0" timeOffset="45614.81">18265 4546 1806 0,'0'-5'0'16,"0"-1"0"-16,-2-1 0 0,0 3 0 0,1 1 0 0,-2 0 143 0,2 2-53 0,1 1-27 0,0 0 298 0,0 0-167 0,0 0-79 16,1 0-40-16,7 1-222 0,-4 5 92 0,0 1 54 15,4 3 14-15,-5-1-470 0,0 1 246 0,1 2 124 16,-4 0-508-1,0 3 297-15,0-1 148 0,0-2-22 0,-3 3-93 0</inkml:trace>
  <inkml:trace contextRef="#ctx0" brushRef="#br0" timeOffset="46223.13">18161 4742 1143 0,'-12'6'0'0,"0"-1"0"0,0 1 0 0,-1 1 0 0,1 1 0 0,2-2 0 0,1 1 0 0,-2 1 147 0,5-3-55 15,0 1-19-15,2-3 0 0,3-3 1 0,1 3-38 0,0-3 0 0,3 0-59 16,10 0 39-16,2-5-10 0,4-2 30 0,1-1-99 15,3 1 49-15,2 0 25 0,0 0-49 16,0 2 32-16,-3 2 0 0,0 3-38 0,-3 0 31 0,1 0-3 16,-2 0 3-16,-3 0 43 15,-3 0 0-15,-1 0-39 0,-5 9 10 0,-4 1 132 0,-2 3-58 0,0-1-26 78,0 1 1-78,-13 1 161 0,-4 2-90 0,-3 1-31 0,-1-3 48 0,1-3-56 0,0-1-22 0,4 1-41 0,0-4 17 0,4-2 0 0,0 2 9 0,4-4-57 0,4 2 24 0,2-3 0 16,2 1 24-16,0-2-196 63,0 5 108-63,8-5 19 0,4 2 31 0,-1 0-236 0,1-1 119 0,1 4 27 0,-3 1-80 0,0-4 57 0,-2 5 42 0,-2-2 75 0,-1 3 1 0,-3-4-39 0,1 5-9 0,-3-3 201 0,0 0-95 0,0-1-43 0,0 1-25 0,-5 1 116 46,-1-5-45-46,-1 3-37 16,1-2 0-16,-1 0 152 0,2-1-82 0,0 0-3 0,2 1-82 16,0 1 23-16,1-2 4 0,1 0-145 0,1 1 69 0,0-1 42 0,0 3-15 0,0 0-109 0,0-2 58 0,0 1 35 0,0 0-2 0,1 1-22 0,-1 2 3 0,0-2 0 125,0 1-14-125,0-1 90 0,0 0-19 0,-1 2-36 0,-8-2 211 0,-1-1-97 0,-1 1-40 0,-3-1 254 0,0 1-133 0,-4-2-68 0,2-1-19 0,-3 1 220 15,3-1-133-15,1-2-66 0,1 2-34 0,0-1 149 0,5 0-96 0,2 0-106 0,1-1-16 0,5 1 0 0,1 0 0 0,0 4 0 0,12 0 0 0,4-1 0 0,7-2 0 0,3 6 0 0,4-4 0 0,6 3 0 0,-2-1 0 0,5 0 0 0,0 0 0 32,2-2 0-32,2 1 0 0,6 2-162 0,-8-2-32 0,-1-2 92 0,-3 2 14 0,-3 0-138 0,-2-3 92 0,-1 2 40 31,-8-2-447-31,-5-2 252 0,-2 2 127 0</inkml:trace>
  <inkml:trace contextRef="#ctx0" brushRef="#br0" timeOffset="47923.65">20373 4821 1048 0,'0'2'0'15,"0"0"0"-15,0-2 0 0,0 0 0 0,-1 3 0 0,1-1 0 0,0-1 0 0,0 2 374 16,0 1-168-16,4 1-75 0,8-2 298 0,3 1-196 0,2-1-98 0,5-1 120 15,1-2-109-15,3 2-45 0,-2 1-36 0,4-3-86 16,-2 0 29-16,0 0 0 0,-2 0 29 0,1 1-164 16,-6-1 77-16,-3 1 44 0,-1 1-514 0,-6 1 279 15,-1 3 75-15,0 5 95 16,-8 4-685-16</inkml:trace>
  <inkml:trace contextRef="#ctx0" brushRef="#br0" timeOffset="48126.06">20429 5200 1113 0,'-13'3'0'0,"0"2"0"0,5 3 0 0,1-1 0 0,6 1 599 0,-1-1-281 0,2 0-140 31,5 4-61-15,11-6 420-16,6 3-250 0,4-3-125 0,4-1 79 0,1-1-102 0,5 0-42 0,-4-1-35 15,0 0-71 1,-1-1 22-16,-2-1 1 0,-1 2-359 31,2-2 201-31,-8 1 86 0,-3-1 47 0,-2 0-624 0,-6 0 301 0,-1 1 178 0,0-1-33 0,-7 0-574 0</inkml:trace>
  <inkml:trace contextRef="#ctx0" brushRef="#br0" timeOffset="49327.79">10046 4246 469 0,'-8'-15'0'16,"0"0"0"-16,4 1 0 0,-1 4 0 0,4-1 0 0,-3 1 0 0,3 2 0 0,-1-4 181 0,2 7-76 0,-2-1-34 16,-1 0 1-16,3 4 46 0,0-3-40 0,0 2 10 15,0 1 122-15,0 2-87 0,0 0-42 0,0 0 167 16,0 0-106-1,0 0-42-15,0 0-35 0,0 0 113 0,0 0-69 0,0 2-36 16,5 1 1-16,2 2 126 0,0 2-86 0,2 0-38 0,4-2 1 0,0 2 88 31,2 1-64-31,7 1-21 0,-3-2 22 0,7 0-31 0,-1 2-1 0,6-1 86 0,4 0-60 0,9 2-58 32,-1-2-38-32,6 1 0 0,9-2 0 0,8 0 0 0,5-2 0 0,10-1 0 15,-6-1 0 1,6 0 0-16,0-3 0 0,0 0 0 0,2 0 0 0,10-8 0 0,-24-1 0 15,-1 2 0 48,-7-4 0-32,-7 4 0-31,2-4 0 0,-21 6 0 0,-5 2 0 0,-2 1 0 0,-4 2 0 0,-3 0 0 0,-1 0 0 0,-5 0 0 0,-6 0 0 0,0 2 0 0,-3 1 0 0,-3-1 0 110,0 0 0-110,-3-1 0 0,0-1 0 0,0 0 0 0,0 0 0 0,0 0 0 0,0 0 0 0,0 0 0 0,0 0 0 0,0 0 0 0,0 0 0 15,0 0 0-15,0-3 0 0,0 0 0 0,0-1 0 0,0-1 0 0,0 2 0 0,0-1 0 0,-1 1-428 0,1-1 180 0</inkml:trace>
  <inkml:trace contextRef="#ctx0" brushRef="#br0" timeOffset="52186.36">21945 4942 1208 0,'-1'-2'0'0,"-3"0"0"0,0-4 0 0,3 2 0 0,-1-1 0 0,-3-2 0 0,4 4 0 0,-1-5 164 0,1-1-63 15,-1 2-32-15,0-3-4 0,1-2 10 0,-2-2-38 16,3 0 0-16,-1 0-27 15,1-2 27-15,-1-1 0 0,-1-1-57 0,1 1 24 16,-2 1 0-16,-2 1-44 0,-3 1 39 0,2 2 0 0,-6 0 47 16,1 3-66-16,-3 8 7 0,-5 1 0 15,-1 0 1-15,-4 10 77 16,-5 8-8-16,1 8-45 0,-2 5-12 0,1 8 157 0,1 0-62 0,1 2-36 16,1 7 118-16,10-7-75 0,4 0-32 0,9 0 82 15,3-1-57-15,0-4-29 16,12 1 10-16,10-13-106 0,4-4 33 0,5-5 1 0,3-7 33 0,3-7-202 15,1 2 111-15,-3-3 40 16,-3-12 26-16,0-3-128 0,-3-6 45 0,-3-5 44 16,4-2-242-16,-10-3 129 0,-4 0 28 0,-1 0 37 0,-2 1-8 0,-3 1 46 15,0-1-9-15,-8 9 176 16,-2 3-83-16,0 6-42 16,0 4 0-16,0 3 291 0,-5 5-140 0,-7 0-84 0,1 7-10 0,-3 11 80 15,1 5-28-15,1 0-39 16,2 0 111-16,3 2-74 0,4-4-38 0,1 2 0 15,2-4-69-15,0 2 9 0,0-6 23 0,8-1-169 16,6-4 85-16,2-5 42 0,4-3 0 0,0-2-192 0,4 0 87 0,-1-9 64 16,-1-8-6-16,1-3-71 0,-1-2 23 15,1-2-12 1,-7-2 12-16,1 0 31 0,-6 2 1 0,1-3 105 0,-6 3-37 0,1-4-9 16,-7 7-28-16,0 1 150 0,0 3-73 0,-7 3-36 15,-4 4 0-15,-2-1 231 0,-2 8-118 0,-1 3-37 16,1 0-36-16,-2 0 172 0,3 0-77 0,-4 5-32 15,5 4-3-15,4-2-34 0,0 0 1 0,4 1-73 16,1-1-1-16,3 0 50 0,1-2-10 0,0 2-152 16,8-2 76-16,6 0 38 0,5-5 0 0,4 3-166 15,1-3 91-15,5 0 22 16,2 0 32-16,0-6-135 16,3-1 72-16,4-2 3 0,-4-3 33 0,1 1 6 0,-3-2 10 0,1-3 33 15,-3 3-35-15,2 1-15 16,-11 0 14-16,-1 3 74 0,-9 2-33 15,-4 3 9-15,1 1-48 0,-8 1 201 16,0 2-89-16,-2 0-32 0,-8 2-26 0,-4 5 387 0,-4 7-185 0,0 1-79 0,1 2 99 16,-3 0-242-16,4 0 0 0,0 1 0 15,2 2 0-15,6-6 0 16,0 3 0-16,7-1 0 0,0-2 0 0,1 1 0 0,0 1 0 16,10-5 0-16,4 1 0 0,3-2 0 0,1 0 0 0,2-1 0 15,-1 3 0-15,0-5 0 0,-1-2-7 16,-2 4-156-1,-2-1 69-15,-5-1 18 0,1 3-10 0,-7-2 49 0,-3 0 0 0,0 3 124 16,-3 0-62-16,-12 0-31 0,-5 1-9 0,-1 0 24 16,-3 0-23-16,-4-1 22 0,0-2-41 0,-2 2-270 0,-2 0 125 15,7-5 87-15,-2-2-466 0,1-1 260 32,7-3 130-32,3 0-478 0,2 0 296 0,8-4 160 0</inkml:trace>
  <inkml:trace contextRef="#ctx0" brushRef="#br0" timeOffset="52678.15">23056 4652 1261 0,'-7'0'0'16,"0"-2"0"-16,1 0 0 0,-3 2 0 0,-1 0 0 0,0 0 0 0,0 0 201 0,-2 4-82 0,-4 5-42 0,2 8 367 0,-2 5-195 0,-1 1-111 15,3 4-51-15,-1 6 328 0,7 4-189 0,1 3-95 47,1 2-39-47,6-4 128 0,0-2-93 0,10-4-45 0,4 1-20 0,2-4-62 0,4 1 0 0,3-11 0 0,0-2 0 0,1-4 0 16,-2-2 0-16,-2-3-641 0,0 1 155 15,-3-7 252-15,-3-2 39 0,-1 0-568 0,-3 0 364 0,-2-5 181 16,0-7 83-16</inkml:trace>
  <inkml:trace contextRef="#ctx0" brushRef="#br0" timeOffset="52940.6">23100 4850 1933 0,'1'0'0'0,"-1"-2"0"0,1-1 0 0,1-1 0 0,2 2 0 0,1 1 0 0,0-1 0 0,3 2 354 0,0 0-159 0,3 0-80 0,3 2 375 0,-1 6-218 16,0 3-123-16,0 2-56 0,1 1 143 16,-3 4-142-16,0 0-94 0,0 2 0 0,-5 0 0 15,-3-1 0-15,-2 2 0 0,-1 3 0 0,0 1 0 16,-4-4 0-16,-11 1 0 0,-1-3 0 15,-5-1 0-15,1-1 0 0,-6-3-41 16,1-6-44-16,-2-1 6 0,-1-3 41 0,0-4-296 0,2 0 151 0,-5 0 53 16,11-7 51-16,3-8-328 15,7-4 185-15,1 0 93 0,8-3-183 0,1 0 129 16,5-1 78-16,10-2-414 0,8 2 242 0,0 0 120 16,2-2 61-16</inkml:trace>
  <inkml:trace contextRef="#ctx0" brushRef="#br0" timeOffset="53128.74">23269 4825 1367 0,'15'-12'0'0,"-5"1"0"0,3 4 0 0,-6 1 0 0,2-1 0 0,-6 5 0 0,-3 2 0 0,0 0 185 0,0 0-74 16,-2 2-38-16,-4 11 480 0,-3 1-263 15,-1 2-127-15,-1 5-64 0,4 3 411 32,-1-2-237-32,2 2-110 0,3 2-67 0,1-4-48 0,2 2-48 0,0-1 0 0,0 1 0 0,11 2 0 0,1-4 0 0,4-1 0 15,-2-1 0-15,5-3 0 0,0-3 0 0,4 3-320 16,-6-10 87-16,-1-1 69 0,2-2 90 0,-5-3-706 15,2-1 364 1,-4 0 194-16,-3-6 93 0</inkml:trace>
  <inkml:trace contextRef="#ctx0" brushRef="#br0" timeOffset="53281.7">23522 4925 2667 0,'0'0'0'0,"0"0"0"0,-2 0 0 0,1 0 0 0,-1 0 0 0,1 0 0 0,-1 0 0 0,1 0 0 0,-2 0 367 0,0 0-166 0,3 0-73 0,0 5-21 0,0 2-35 0,0-1-1 16,0 3-35-16,6 0-425 16,-3 1 222-16,0 0 97 15,2-3 53-15,-3 5-767 0,2-7 411 0</inkml:trace>
  <inkml:trace contextRef="#ctx0" brushRef="#br0" timeOffset="53693.49">23696 4872 949 0,'-4'3'0'0,"1"1"0"0,0-1 0 0,1 2 0 0,1 0 520 0,1-1-242 0,0 2-121 31,3 0-61-31,7 0 126 0,5 0-98 0,3-1-44 0,3-2 0 0,2-1-18 0,3 0 0 16,2-2-17-16,0 0-147 0,0 0 70 15,-2-2 33-15,0-5-197 16,-1-3 115-16,1 0 68 0,-8 1 20 0,-1-3-167 0,-5 0 59 0,-2-1 54 15,-2 1-35-15,-1-2 14 0,-6-1-16 0,-1 1 26 16,0 1-17-16,0-2 133 0,-5 0-47 0,-3-2-32 16,-3 5 190-16,-1-1-97 0,0 2-30 0,0 5 265 15,-4-1-135-15,-3 3-77 0,3 4-14 0,-4 0 158 16,1 10-102-16,-2 4-50 0,1 4-26 16,0 4 96-16,2-1-66 0,6 3-27 15,0 3 0-15,4 3 55 0,2 2-42 0,2 4 151 0,4-5-191 0,0 3-37 16,2-2 0-16,9-2 0 47,3 2 0-32,2-2 0-15,4-4 0 0,-1-7 0 0,6-1 0 0,-2-4 0 0,2-3 0 0,0-1 0 16,-2-9 0-16,1-1-4 0,-1 0-313 0,0-4 163 16,-2-7 33-16,5-6 55 0,-6 0-609 0,-1-3 320 0,0-1 160 0,-1-3-564 0</inkml:trace>
  <inkml:trace contextRef="#ctx0" brushRef="#br0" timeOffset="53885.3">24323 4570 2474 0,'-8'-7'0'0,"2"2"0"0,0-1 0 0,1 4 0 0,4 1 0 0,-2 1 0 0,3 0 0 0,0 0 387 0,7 0-167 0,3 3-98 16,2 5 67-16,2 0-77 0,-2 3-39 15,4-3-168-15,-2 4 74 0,0-3 23 16,-2 0 1-16,0 2-527 0,-3-4 280 0,2 1 139 0,-1 1 79 0,-2-4-769 15,0-1 389-15,0 2 146 16,-2-5 112-16</inkml:trace>
  <inkml:trace contextRef="#ctx0" brushRef="#br0" timeOffset="54197.24">24577 4561 1306 0,'5'-4'0'0,"1"-1"0"0,-1-2 0 15,-2 3 0-15,-2 1 0 0,0 3 0 0,1 0 0 0,-2 0 288 0,0 0-119 0,0 0-71 0,0 0 432 0,0 5-248 16,-4 5-123-1,-4 4 95-15,-3 1-113 0,-1 2-54 0,-1 1-26 16,-2 2 13-16,-1 2-1 0,-4 2-30 0,3-1-8 0,1-2-225 16,-1 1 113-16,3 0 56 0,-1-1-451 0,-2 0 262 15,6-4 118-15,1-2 41 125,4-5-607-93,-2-1 303-32,7-3 161 0,-2-1-164 0,3-5 166 0</inkml:trace>
  <inkml:trace contextRef="#ctx0" brushRef="#br0" timeOffset="54351.48">24754 4628 1436 0,'0'0'0'0,"0"0"0"0,0-3 0 0,0 3 0 0,0 0 0 0,0 0 0 0,0 0 305 0,0 0-135 0,4 5-59 0,2 6-42 0,1 3 427 0,5 5-231 0,0 2-115 0,1 4 74 0,2 5-85 0,-1 2-57 0,2 6-33 0,-5 3-14 0,-2 6 0 0,0 5 9 0,-7-7-170 16,-2 3 80-16,-2-1 41 0,-15-4 0 0,-6-1-154 0,-2 4 107 0,-3-16 38 0,-2-2-5 0,-3-3-666 16,-2-7 301-16,-3-1 175 31</inkml:trace>
  <inkml:trace contextRef="#ctx0" brushRef="#br0" timeOffset="58876.76">25107 4976 973 0,'0'0'0'0,"1"-2"0"16,-1-5 0-16,0 3 0 0,2 0 0 0,-2-1 0 0,2 0 448 0,-1 2-205 0,0 0-103 16,-1 0 197-16,1 0-140 0,1 1-85 0,2-1-156 0,-1 3 41 0,-2-2 0 15,1 2 40-15,1-2-145 0,-1 2 68 16,0 0 39-16,1 0 0 0,3 0-566 15,-1 0 295-15</inkml:trace>
  <inkml:trace contextRef="#ctx0" brushRef="#br0" timeOffset="59320.97">25719 4923 507 0,'-11'0'0'0,"-5"-4"0"0,6-2 0 0,-1 1 0 0,0-1-272 0,2 0 136 0,1-6 69 15,-2 3 499-15,6-2-202 0,1 2-97 0,1-5 141 16,2 3-119-16,0-3-59 0,2 0-21 0,9 1 82 94,5-1-60-94,2 2-30 0,3 3-1 0,6-3 39 0,0 7-40 0,-1 2 1 0,2 3-29 0,2 0 34 15,-4 0-35-15,3 7 10 0,-6 7-40 0,-1 5 0 0,-6 3 30 0,-2 7-92 0,-4 1 45 0,-3 9 34 0,-7-5-10 0,0 1-74 0,-3-1 32 0,-10-2 28 0,0 2-6 0,-7 3-26 0,-2-10 11 16,-1-4-1-16,-2-1 5 0,-2-4 24 16,0-7-23-16,-2 2 1 0,3-9-2 0,3-4 16 0,0 0-1 0,0-4-174 0,3-7 81 15,1-2 37-15,5 0 3 0,6-2-237 0,4 1 128 0,4-1 62 16,0 0 34-16,8-2-310 0,10 3 176 0,3-2 84 16,4 4 41-16,4-3-48 0</inkml:trace>
  <inkml:trace contextRef="#ctx0" brushRef="#br0" timeOffset="59531.41">26205 4755 718 0,'4'-16'0'0,"1"1"0"0,-3-2 0 0,-2 10 0 0,0-2 0 0,0 6 0 0,-7 0 0 0,-3 3 274 0,-4 0-110 0,-3 3-69 0,-5 14 327 0,2 4-193 0,-5 3-96 0,-3 9-39 0,5 3 302 0,-1 0-180 0,7 1-90 0,3 3-45 0,6-5 236 0,2 6-131 0,6-8-79 0,6-4-4 0,14 1-33 0,8-4 0 0,5-3-189 47,5 2 88-47,1-10 28 0,1-3 1 0,-1-2-634 0,-2-1 336 0,1-4 161 0,4 4 95 0</inkml:trace>
  <inkml:trace contextRef="#ctx0" brushRef="#br0" timeOffset="61493.22">26470 4945 1022 0,'-1'0'0'0,"-3"0"0"0,3 0 0 0,-3 0 0 0,2 0 0 0,1 0 0 0,0 0 0 0,1 0 400 16,0 1-181-16,0 2-92 0,2 1 75 0,10 2-82 0,5-1-34 0,2 1 160 31,4-1-104-31,3-1-54 0,4-2-25 0,2 0 51 0,2 0-29 0,0-2-10 15,1 0-38-15,-1-2-34 0,-2-6 33 0,0-4 0 16,-1-2 10-16,-8 2-99 0,-3-3 45 16,-4-2 0-16,-5 1-31 0,-3-1 37 0,0 0 10 15,-8 0-29-15,0 2-1 0,0-1 8 16,-5-1 30-16,-6 2-49 0,3-3 42 0,-7 3-19 0,-2 3 13 0,4-1-20 16,-5 3 19-16,-2 3-1 0,-4 2 1 15,2 5 27-15,-3 0-26 0,0 0 5 16,-3 8 127-16,0 6-60 0,-3 5-29 0,4 6 91 15,1 3-58-15,4 3-22 0,3 2 1 0,4 1 233 16,5 4-239-16,9-4-52 0,1-2 0 16,1 1 0-16,15-1 0 0,4-1 0 0,5 1 0 0,0-9 0 15,4-2 0-15,0-5 0 16,3 1 0-16,-5-5 0 0,5 1 0 0,-10-9 0 0,1 2 0 16,-2-4 0-1,-6-2 0-15,5 0 0 16,-8 0 0-16,0-2-140 0,-4-4 60 0,-1-3-475 0,3 0 260 15,-2 1 120-15,0-2 74 0,-2 0-444 0,1-2 255 0,5-1 126 0,-3-3-419 0</inkml:trace>
  <inkml:trace contextRef="#ctx0" brushRef="#br0" timeOffset="61730.26">27170 4471 1328 0,'0'0'0'0,"0"-2"0"0,0-1 0 0,0-2 0 0,0 2 0 0,0 1 0 0,0 2 652 0,8 0-307 0,-1 0-155 16,3 0 292-16,0 5-214 0,4 3-121 0,1 1-38 15,0 2-37-15,-2 1 1 0,4 0-37 0,-1 2-320 16,-3 0 155-16,-2-2 83 0,-1 0 41 0,-1-1-248 16,2-1 144-16,-3 0 82 0,0-4 27 15,-1 0-716-15,-3-3 303 0,3-1 188 16,1-2-382-16,0 0 290 0,1-5 141 0,-2-7-40 0</inkml:trace>
  <inkml:trace contextRef="#ctx0" brushRef="#br0" timeOffset="62051.46">27515 4392 959 0,'0'2'0'0,"0"-1"0"0,0-1 0 0,0 1 0 0,0-1 0 0,0 2 0 0,0 0 510 0,-2-2-237 0,1 3-118 0,-1-1-60 0,2 0 122 0,-2 4-82 0,-3 2-54 0,0 2-22 0,-2 4 211 0,-1 2-118 0,-2 3-57 0,0 6 98 0,-3 4-83 0,0 0-37 0,-2 7 59 78,3-1-48-78,-4 2-23 0,0 4 8 0,3-7-56 0,0-2 0 16,-1 2 23-16,2-5 0 0,2-3-60 0,-3 3 39 0,6-12-9 0,1 0 30 0,0-5-39 0,3-2 0 0,2-6 39 0,-2 3-159 0,0-6 70 0,3-1 16 0,0 0-164 0,0 0 87 0,0 0 53 0,0-1 4 0,0-2-192 0,0-1 97 0,0 1 58 0,3-1 27 0,0-2-319 0,-2 1 166 0,2 2 96 0,0 0 45 0,-2-1-226 0,1 1 135 0,-2 0 57 0,0 0-544 0</inkml:trace>
  <inkml:trace contextRef="#ctx0" brushRef="#br0" timeOffset="70427.55">4355 5782 1194 0,'-1'-15'0'0,"-2"3"0"0,1 0 0 0,2 4 0 0,0-2 364 0,10 3-167 0,5 0-80 16,3 5-39-16,4-3 191 0,2 5-115 0,3 0-49 15,-2 0-38-15,1 0 168 0,-1 5-99 0,-2 10-48 16,0 2 66-16,-1-1-47 15,-5 6-40-15,-6 3-12 0,-1 1-16 0,-4 1-1 0,-3 2 0 16,-1 7-27-16,-2-4 27 0,0-3 0 0,-6 1 1 0,-4 0 18 16,-5-3-19-16,-1-1 10 15,-2-6-9-15,2-4 7 0,-3-5-8 0,2-4-1 16,-2-4-52-16,-2-2 30 16,5-1-15-16,1-1-30 15,1-12 27-15,1-4-1 0,3-1 29 0,1-3-41 0,4-1 35 0,4 1-10 0,1 1-9 16,0 1 0-16,0-2 0 0,6 6 0 0,4 0 0 0,1 3 0 15,1 2 0-15,1 1 0 16,0-1 0-16,0 3 0 16,3 3 0-16,-2 3-59 0,1-1-141 0,-3 2 103 0,6-1 38 0,-3 1-648 0,-4 0 334 15,3 0 167 1,0 0 84-16,-3 0-555 0,3 0 310 0</inkml:trace>
  <inkml:trace contextRef="#ctx0" brushRef="#br0" timeOffset="70739.8">4662 5675 1509 0,'-4'-6'0'0,"4"0"0"0,0-1 0 0,0 0 0 0,4 1 0 0,4-3 0 0,6 3 195 16,1 0-79-16,0 4 274 0,5-1-175 0,-1 3-89 0,1 0-34 0,-1 0-76 0,-3 0 22 0,-1 3 1 16,-1 6-1-16,-5 5-183 0,0 1 102 0,-6 1 35 15,-3 2 1-15,0-1 13 16,0 3 1-16,-6 1 31 0,-3-1 164 0,-1-3-97 0,0-4-37 0,1 1 112 47,-1-3-75-47,4-1-35 0,0-3-7 0,3-2 82 0,1-2-53 0,2-2-27 0,0-1 0 0,5 0-89 47,7-1 27-47,5-9-1 0,2-2 37 0,5-3-411 0,0-1 205 0,4-2 112 0,-3 6-773 0,1-2 369 0,-4 2 211 0,2 0-211 46,-1 4 210-46</inkml:trace>
  <inkml:trace contextRef="#ctx0" brushRef="#br0" timeOffset="70969.24">5146 5644 1170 0,'-10'-5'0'0,"4"0"0"0,2 3 0 16,-1-4 0-16,1 1 0 0,3 2 0 0,1 0 546 0,0-1-254 0,9 0-127 0,1 0-63 0,7 1 281 0,0-1-177 0,2 4-84 0,2 0-42 0,-2 0-74 0,1 0 32 0,0 0 9 15,-4 6-194-15,0 3 92 0,-4 2 47 0,-5 6-21 16,-3 2 33-16,-2 3 10 0,-2 2 24 0,-2 5 66 15,-12 1-32-15,-2-1-68 0,-5 4 21 0,-4 4 300 16,1-8-150-16,1 1-79 0,2-4-33 0,3-1 30 0,4-5-93 16,2 1 0-16,7-8 0 0,3-1 0 15,2-6 0-15,2 0 0 0,10-1 0 0,5-3 0 16,-1-2 0-16,4 0 0 0,3 0 0 16,-1-2 0-1,-1 0 0-15,-1-5-500 0,-1 2 102 0,-3-2 179 0,-3 3 91 0,0-4-510 0,1 5 291 16,-7-3 159-16</inkml:trace>
  <inkml:trace contextRef="#ctx0" brushRef="#br0" timeOffset="71150.28">5080 5828 1626 0,'-13'0'0'0,"-2"0"0"0,7 0 0 0,-3 0 0 0,9 0 0 0,2 0 0 0,0 2 751 15,10 0-357-15,10 1-178 0,7-1-79 0,2 0 189 16,4-1-144-16,1 1-72 0,2 1-36 0,-3-3 31 15,5 2-95-15,-7-1-10 0,-1 1-349 0,-1-1 122 16,0 4 133-16,-4-4-709 0,3-1 428 16,-8 2 201-16,-4 1-6 0</inkml:trace>
  <inkml:trace contextRef="#ctx0" brushRef="#br0" timeOffset="71451.85">4223 6309 1664 0,'-36'2'0'0,"8"4"0"0,8 1 0 0,10 0 0 0,4-4 0 0,6-1 0 0,8 1 538 0,19-3-251 15,10 0-125-15,12-4-63 0,9-6 139 16,5 0-106-16,8-4-48 15,4 0 169-15,3-2-108 0,5 3-54 0,17-5-84 0,-8 3 29 0,1 2 1 16,-1 0 0-16,-8 2-169 0,-6 0 84 0,4 3 52 16,-30 5-10-16,-8 1-322 0,-12 2 181 0,-7 0 31 15,-8 0 64-15,-2 0-435 0,-11 0 230 0,-4 2 110 16,0 0-96 0,-7-1 103-16,-8 4 51 0,-5 2-238 0,-3 0 149 0,-3 1 71 0,-6-1 35 15</inkml:trace>
  <inkml:trace contextRef="#ctx0" brushRef="#br0" timeOffset="71824.72">4600 6425 2175 0,'-6'3'0'15,"3"-3"0"-15,1 4 0 0,2 3 0 0,0-1 0 0,0 1 0 0,8 3 0 0,8 2 0 0,5 0 226 0,3 2-85 0,2 1 141 16,1-1-122-16,0 2-63 0,-1-2-30 0,0 2-120 0,0 4 54 15,-11-3-10-15,-3 1 46 0,-7 4-161 0,-5 1 80 16,-2 1 41-16,-11 5 8 47,-14-4 14-47,-3 1 18 0,-8 0-16 0,-1-3 137 0,-4-5-92 0,-2 3-19 31,9-10 85-31,2-2-55 0,5-6-24 0,3-3 0 0,9 0 135 0,1 0-66 0,9-8-122 16,6-4 0-16,1-2 0 0,8-5 0 0,8 4 0 0,4-8 0 0,3 6 0 0,2-3 0 0,4 1 0 62,-2 4 0-62,2-2-146 0,1-1 95 0,-5 4-325 0,0 0 188 0,-1 6 44 32,-2-3 65-17,0 1-634-15,6 2 330 0,-10 1 178 0</inkml:trace>
  <inkml:trace contextRef="#ctx0" brushRef="#br0" timeOffset="71977.11">4940 6527 1072 0,'3'0'0'0,"0"0"0"0,3 0 0 0,-2 0 0 0,5 0 0 0,-2 0 0 0,1 0 24 0,4 0-1 0,1 2-23 16,-2 1 983-16,5 9-464 0,-3-3-246 16,2 3-99-16,-4 2-69 0,-2 3-34 47,0 0 0-47,-4 6-62 0,-3-2-9 0,-2 4 37 0,-2-2-1 0,-9 2-29 0,-3-1 0 0,-8 4 39 15,1-7-94-15,-5-6 42 0,2 1 1 0,-2-4-390 0,0-5 180 0,2 0 109 0,6-6 19 0,1-1-520 0,9 0 285 16,3-11 143-16,5-4 71 0,0-3-244 0</inkml:trace>
  <inkml:trace contextRef="#ctx0" brushRef="#br0" timeOffset="72224.5">5212 6521 2011 0,'2'-1'0'0,"1"-2"0"0,-3 1 0 0,0 1 0 0,0 1 0 0,0 0 0 0,0 1 0 0,-5 7 499 0,-2 6-222 0,0 2-125 15,-2 4 519-15,4 2-350 16,0 2-321-16,-2 1 0 0,6 2 0 0,1 1 0 15,0 1 0-15,4-3 0 0,10 2 0 0,2-5 0 16,4 4 0 0,2-6-85 62,3-7-174-78,-1-1 148 0,2-5 73 0,-1-4-327 0,3-1 52 0,-7-3 148 0,-2 0 13 0,0-15 57 0,-1 0 30 0</inkml:trace>
  <inkml:trace contextRef="#ctx0" brushRef="#br0" timeOffset="72430.75">5399 6425 2097 0,'-4'-11'0'0,"-2"0"0"0,3 4 0 0,3 2 0 0,0 1 0 0,3-1 0 0,9 5 0 0,1 0 0 0,3 0 397 0,2 0-180 0,-3 0-90 0,4 8-45 0,-5 3-20 47,3 1 9-47,-3 3-34 0,-6-1-52 0,2 5 26 0,-6-1-1 0,-2 0-21 0,-2 2 32 0,0-3-8 0,-2 2 23 0,-6-4 136 0,-4-1-69 16,2 1-23-16,-1-5-10 0,-1-4 196 15,4 2-181-15,-2-5-85 0,3 0 0 0,4 0 0 16,1 0 0-16,2-3 0 0,0 0 0 0,7 0 0 16,8-5 0-16,2 1 0 0,3-3 0 0,2 0 0 15,2 1 0-15,1-1 0 0,2 2 0 0,0 1-57 16,1 1 28-16,-5-2-1176 0</inkml:trace>
  <inkml:trace contextRef="#ctx0" brushRef="#br0" timeOffset="77991.3">6064 6208 1271 0,'-11'-5'0'0,"0"-2"0"0,4 3 0 0,4 3 0 15,1 1 0-15,1-3 230 0,1 3-96 0,0 0-40 0,1 0 368 0,13 0-212 0,0 0-107 0,4 0-53 0,5 0 217 0,0 0-126 0,-2 0-77 0,2 0-8 0,5 0-29 0,-4 0-1 0,0 0-30 0,5 3-187 0,-6-2 89 0,-1 1 49 0,-2-2 25 0,-1 2-199 0,-2 0 112 0,2-1 65 0,-10 0-760 0,-2 2 375 0,-3-3 140 0</inkml:trace>
  <inkml:trace contextRef="#ctx0" brushRef="#br0" timeOffset="78030.2">6066 6532 1490 0,'-13'2'0'0,"1"3"0"0,3 5 0 0,-1-4 0 0,6 0 802 0,4 1-383 0,0-1-191 0,9-1-96 0,10 1 269 0,4-2-174 0,10-3-99 0,0-1-24 0,5 0-104 0,3 0 0 0,-2 0 0 0,4 0 0 0,-5 0 0 0,-1 0 0 0,-1 0 0 0,-3 0 0 0,-3 0 0 0,4 0 0 0,-14 0 0 0,-7 0 0 0,-2 0 0 0,-8 0 0 0,-2 0 0 0,-1 0 0 0,0 0-76 0,0 0-103 0,-7 0 71 0,-6 0 36 15,5-1-399-15,-4-3 208 0,4-3 119 0,0 0 53 0</inkml:trace>
  <inkml:trace contextRef="#ctx0" brushRef="#br0" timeOffset="81231.35">6817 6414 1966 0,'-6'-3'0'0,"-1"0"0"0,0-1 0 0,3 3 0 0,0-3 0 0,1 4 0 0,0 0 0 0,2 0 0 0,1 0 291 16,0 0-127-16,0 0 314 0,10 0-225 0,0 0-108 78,4-3-54-78,2 3 99 0,4-2-76 0,0 1-29 0,3-1-10 0,1 1 4 0,2-2-79 0,-1 3 0 0,0 0 0 0,5-3 0 0,-2 3 0 0,0 0 0 0,0 0 0 0,1 0 0 0,-4-2 0 0,6 2 0 0,-7 0 0 0,-4-3 0 0,2 3 0 0,-5-3 0 47,-1 2 0-31,0-1 0-16,-7 1 0 0,-5-1 0 0,1 2 0 0,-5 0-68 0,0-3 7 0,0 1-140 0,0 0 87 0,0-1 38 0,0 0-255 0,-2 1 147 0,-2-1 73 0,1 1-494 15,1 1 288-15,2-2 141 0,0 0 69 16,0 2-262-16,5 0 166 0</inkml:trace>
  <inkml:trace contextRef="#ctx0" brushRef="#br0" timeOffset="81517.32">7675 6349 1295 0,'-7'0'0'0,"1"0"0"0,1 0 0 0,4 0 0 0,0 0 0 0,0 1 575 0,1-1-261 0,1 2-143 16,12-2-67-16,9 1 238 0,5-1-153 16,7 0-76-16,9 0-29 0,1 0 414 0,6 0-252 0,4-1-246 15,2-5 0-15,2 2 0 32,5-3 0-32,-9 3 0 0,-4-2 0 0,-4 2 0 0,-3 0 0 0,-7 2 0 0,3-4 0 0,-16 1 0 62,-3 5 0-62,-7 0-267 0,-5-3 18 0,-2 1 124 16,-2 2-27-16,-4 0-169 0,0 0 143 0,-12 0 71 0,-2 0-449 0,-5 0 260 0,-1 0 121 0,-4 5-477 0</inkml:trace>
  <inkml:trace contextRef="#ctx0" brushRef="#br0" timeOffset="81870.49">7706 6579 1807 0,'-10'0'0'0,"1"0"0"0,4 0 0 0,2 1 0 0,3 1 0 0,2 4 0 109,15-2 0-109</inkml:trace>
  <inkml:trace contextRef="#ctx0" brushRef="#br0" timeOffset="81969.66">7717 6597 2412 0,'26'7'321'0,"5"1"-133"0,1 1-81 0,0-2 55 0,1 3-62 0,1 0-33 0,-3 2-57 0,6 0 35 0,-9 2-8 0,-4 2-164 0,-5-1 82 0,-6 3 41 0,-8 0 0 0,-5 6 16 0,0-2-9 0,-18-4 34 0,-9 4-1 0,-7-3 78 0,-5-3-56 0,-6 2 6 0,3-7-76 0,-2-3-7 0,1-1-9 0,3-1 45 0,0-3-157 0,1-1 80 0,11-2 45 0,11 0-509 0,3-8 250 0,12-4 129 0,2 0 47 16,6-3-506-16,16-2 289 0,6-2 139 0,7-1 69 0,1-1-387 0</inkml:trace>
  <inkml:trace contextRef="#ctx0" brushRef="#br0" timeOffset="82176.34">8094 6565 818 0,'3'-9'0'0,"0"2"0"0,-3 3 0 0,0 3 0 0,0 1 0 0,-2 0 666 0,-3 0-305 0,-10 11-167 0,1 3-79 0,-2 6 546 0,1 1-313 0</inkml:trace>
  <inkml:trace contextRef="#ctx0" brushRef="#br0" timeOffset="82341.21">8018 6634 3356 0,'-13'28'486'0,"2"-3"-397"0,5 3-89 0,3-1 0 0,3-2 0 0,0 1 0 0,6 3 0 0,11-7 0 0,6-2 0 0,3-2 0 0,1-3 0 0,6-3 0 0,2-1 0 0,-5-7 0 0,0-1 0 0,-3-3-542 0,2 0 212 0,-7 0 69 0,3-9-484 0,-9 0 359 0,-2-2 175 0,-3-2-190 0,-1-2 182 0</inkml:trace>
  <inkml:trace contextRef="#ctx0" brushRef="#br0" timeOffset="82386.09">8345 6520 1377 0,'-1'-10'0'0,"-1"3"0"0,2-3 0 0,0 5 0 0,0 3 0 0,6-2 0 0,5 4 0 0,2 0 566 0,2 0-256 0,2 0-142 0,-1 0-65 0,0 4 81 0,3 3-73 0,-3 3-38 0,2 1-153 0,-5 0 53 0,-4 2 32 0,-1 0-168 0,-5 0 99 0,-3 3 60 0,0-1 16 0,-2-1-22 0,-11-2 23 0,-3 1 1 0,-3-3 22 0,-2 1 41 0,2-3-33 0,-1-1-80 0,-1-2 34 0,4-2 399 0,0 1-188 0,4-2-71 0,0 0-60 0,7-1 17 0,2-1-29 0,4 0 175 0,0 0-241 0,5 0 0 0,14 0 0 0,2 0 0 0,7 0 0 0,1 0 0 0,3-1 0 0,1-1 0 0,-2 0 0 0,0 2 0 0,-1 0 0 0,-2 0 0 0,-4 0 0 0,2-3 0 0,-9 3-546 0,-2 0 184 0,-7-1 163 0,-3 1-469 0,-4-2 316 0,-1-2 149 0,0 0 88 0,-1-1-550 0</inkml:trace>
  <inkml:trace contextRef="#ctx0" brushRef="#br0" timeOffset="82825.85">8048 5796 1089 0,'0'-9'0'0,"-1"1"0"0,-1-3 0 0,1 6 0 0,-1-1 0 0,2 2 0 0,-1 1 0 0,1-1 290 78,0 4-132-63,0 0-61-15,0 0 321 0,0 0-191 0,0 10-95 0,0 2 243 0,0 7-174 0,3 4-83 0,-2 4-41 0,1 5 183 0,-2-1-113 0,1 6-46 0,1-2-37 0,-2-3 20 0,2 2-25 0,0-2-25 0,1-3-34 0,-2 4-68 0,3-8 17 0,-2-3 43 0,-1-2-113 0,1-3 78 0,0-5 39 0,-1 4-461 0,-1-11 233 0,0-3 60 0,0 0 78 32,0-2-407-17,0 0 233-15,-1 0 107 0,-4-3 67 0,-1-1-487 0</inkml:trace>
  <inkml:trace contextRef="#ctx0" brushRef="#br0" timeOffset="84325.51">14471 5462 1026 0,'-5'0'0'0,"-4"0"0"0,3 0 0 0,0 0 0 0,2 0 0 0,-5-2 198 0,8 0-86 0,-2 2-38 16,1-2 186-1,1 2-112-15,1 0-56 0,0 0-19 0,3 0 221 0,10 0-129 0,3 0-65 16,6 0 306-16,6 0-185 0,3 2-84 0,5 0 141 16,3 3-121-16,3-3-60 0,5 2-31 0,4-1-39 15,10 1-27-15,-2 0 0 0,4-2 0 0,-1 2 0 16,0-3 0-16,-3 5 0 0,4-3 0 0,-17 0 0 15,-7 2 0-15,-3-2 0 16,-11 4 0-16,-3-5 0 0,-2 3 0 0,-10-3 0 0,-6 0 0 0,-4-1 0 16,0 0 0-16,0-1 0 15,0 0 0-15,-1 0 0 0,-2 0 0 0,-3 0-138 16,2 0 48-16,1-2 38 0,-1-6-8 0,1 5-346 16,-2-4 180-16,-2 2 96 0,0 2-904 0</inkml:trace>
  <inkml:trace contextRef="#ctx0" brushRef="#br0" timeOffset="86726.8">9177 6292 1196 0,'-13'3'0'0,"2"-3"0"0,-3 4 0 0,7 1 0 0,0-2 0 0,1 1 0 0,5 1 0 0,-1 1 434 0,2 0-189 16,3-2-109 0,12 0-49-16,7 1 233 0,2-4-141 0,7 0-71 0,5-1 39 0,-4 0-59 15,3 0-26-15,0 0-53 0,-2-4 28 0,1 0 0 16,1 1 10-16,-7-1-266 0,0 1 128 0,-4 2 64 16,-4-1 33-16,-1 2-471 0,-8 0 239 15,-3 0 54-15,-5 0-408 0,-3 0 272 0,0 0 135 0,0 0-261 16,-9 0 203-16</inkml:trace>
  <inkml:trace contextRef="#ctx0" brushRef="#br0" timeOffset="86923.84">9423 6036 539 0,'-5'0'0'0,"-1"-5"0"0,1 2 0 0,2-1 291 0,0 2-126 0,1 2-55 15,0 0-41-15,-2 0 462 0,4 9-246 0,0 10-124 0,0 3-62 16,0 9 357-16,0 6-213 0,0 2-104 0,0 7 18 15,0 4-60-15,0 6-30 16,0 3-221-16,0-4 91 0,0-3 50 0,0 0 25 0,0-5-181 16,0-5 103-16,0 4 61 0,4-13 16 0,-4-7-610 15,3-2 304 1,-1-8 50-16,3-3 110 0,4-4-445 0</inkml:trace>
  <inkml:trace contextRef="#ctx0" brushRef="#br0" timeOffset="87462.48">10276 6382 1432 0,'-7'2'0'0,"1"1"0"0,2-3 0 0,-4 4 0 0,5 1 0 0,2 0 256 0,1 2-110 0,0-1-55 0,3 3 267 16,9-1-152-16,2-1-89 0,5-3-41 0,4 1 63 15,1-3-51-15,2-1-26 0,2 1 9 0,-4-2-49 16,3 0 14-16,-3 0 0 15,0-7-71-15,-2 0 36 0,3-6 9 0,-7 1 26 0,-4-2-122 16,1-1 62-16,-5 1 29 16,1-3-125-16,-8 0 42 0,-3 2 47 0,0-2-10 0,0 3-40 15,-8-3 24-15,-7 0 20 0,-2 3-2 0,-2 0 13 16,-4 2-10-16,-1 0 15 0,-2 6 42 16,-3-1-5-16,2 7-38 0,0 0 111 0,-1 0-48 0,0 9-26 15,0 7 15-15,-2 4 167 0,8 7-87 0,2 2-50 16,3 3-11-16,5 4 202 15,6 0-101-15,3 7-47 79,3-3-39-79,6 1 146 0,12 2-139 0,5-3-71 0,6-5 0 0,0 6 0 0,2-12 0 0,-1-3 0 0,1-3 0 0,1-3 0 0,-3-6 0 0,5 3 0 0,-9-8-39 0,-1-4-10 0,-2-4 42 0,-3-1-601 0,-6 0 268 0,6-5 112 0,-10-5 101 0,-1-5-515 0,1 0 303 0,-4-4 151 15,-2 0-203-15</inkml:trace>
  <inkml:trace contextRef="#ctx0" brushRef="#br0" timeOffset="87667.02">10802 6061 1460 0,'-2'-11'0'15,"1"7"0"-15,1 1 0 0,0-2 0 16,0 5 0-16,0 0 720 0,6 0-332 0,4 0-180 0,1 0-86 0,4 0 238 0,1 8-161 0,-3 0-81 15,6 0-233-15,-3 2 72 0,1 0 39 0,-2 4-247 16,2-2 144-16,-1 0 72 16,-1 3 44-16,-3-5-702 0,1 2 350 0,-6-3 175 0,3-1 89 0,-2-3-606 15,0 1 315-15</inkml:trace>
  <inkml:trace contextRef="#ctx0" brushRef="#br0" timeOffset="87946.72">11130 5946 649 0,'0'-9'0'0,"0"1"0"0,0 0 0 0,0 3 0 0,0 2 0 0,0 0 686 0,0 3-325 0,-1 0-162 16,-1 0 410-16,1 0-290 16,-3 12-142-16,0 3 216 0,-1 5-178 0,-2 3-89 15,-1 4-36-15,-3 4 16 0,0 3-105 16,1 2-1-16,-7 1 0 0,5 3 0 16,-5 3 0-16,5-2 0 0,-3-1 0 0,4 1 0 0,0-4 0 0,2-2 0 15,1-1 0-15,5-11 0 16,0-5 0-16,1-5 0 0,1-3 0 0,1-1 0 0,0-9 0 15,0 0 0-15,0 0 0 0,0 0 0 79,0-2 0-79,0-4 0 0,0 2 0 0,0 1 0 0,0-5-8 0,0 5-236 0,0-3 113 0,0-1 35 0,0 3-651 0,0-1 355 0,0-1 178 0</inkml:trace>
  <inkml:trace contextRef="#ctx0" brushRef="#br0" timeOffset="88669.34">11389 6551 1942 0,'3'0'0'0,"-2"0"0"0,2 2 0 0,1 0 0 0,-1 1 0 0,2 3 0 0,-1-1 0 0,1 1 698 0,0 4-331 0,3-3-164 0,-2 1-84 0,0 1 142 62,1-2-117-62,-3 1-53 47,1-2-292-47,1 0 119 0,-1-1 59 0,-2 0-311 0,0-1 181 0,-2-1 94 0,1 1 49 0</inkml:trace>
  <inkml:trace contextRef="#ctx0" brushRef="#br0" timeOffset="89495.17">10059 5484 880 0,'-9'-2'0'0,"-1"-2"0"0,0 0 0 0,0 4 0 0,3 0 0 0,2 0 194 0,2 0-77 0,2 0-40 15,-2 0 214 1,3 0-131-16,0 0-61 0,3 0-30 0,6 0 75 0,4 0-53 0,2 0-17 16,1 0 129-16,4 0-83 0,2 0-41 0,0 0 1 15,4 0 73-15,6 0-47 0,-3 0-39 0,3 0 25 16,2 0-27-16,3 0 1 16,2 0-28-16,9 0-31 0,-3 0 32 0,7 0-1 0,3 0 0 0,2 0-43 15,0 4 43-15,8 2 10 0,-9-4-79 16,1 3 34-16,1 0 0 15,3 0-33-15,1 0 20 0,14 0 6 0,-13-3 3 0,2 1 6 16,1-1 3-16,-1-1 7 0,-3-1-12 0,11 0 33 16,-18 0-26-16,1 0 3 0,0 0-3 0,-3 0-10 15,0-1 14-15,6-1 2 0,-12-1-51 0,-6 1 47 16,2 0 3-16,0 1 13 0,1 1-16 0,5 0 3 16,-6-2-6-16,1 2 63 15,1-2-29-15,1 2 0 0,0-1-31 0,7-1 66 0,-11-1-28 0,1 1-1 16,0 1-49-16,-2-2 0 15,0 3 0 1,5-1 0 0,-10 1 0-16,0 0 0 0,-2 0 0 0,1 0 0 0,-4 0 0 0,7 0 0 31,-10 0 0 0,-2 0 0-31,0 0 0 0,0 0 0 0,5 0 0 0,-6 0 0 0,0 0 0 0,1 0 0 0,2 0 0 0,2 0 0 0,3 0 0 0,-5 0 0 0,1 0 0 0,-1 0 0 0,0 0 0 0,-4 0 0 0,6 0 0 0,-9 1 0 0,-1-1 0 0,-5 3 0 16,2-2 0-16,-3 1 0 15,3-1 0-15,-8-1 0 0,3 2 0 0,-3-2 0 16,-2 2 0-16,1-2 0 0,1 0 0 0,-2 0 0 16,-3 0 0-1,0 0 0-15,0 0 0 0,-2 0 0 0,3 0 0 0,-4 0 0 16,2 0 0-16,-1 0 0 0,-1 0 0 0,-1 0 0 0,0 0 0 0,0 0 0 16,0 0 0-16,0 0 0 0,0 0 0 0,0 0-182 15,0 0 6 1,0 0 63-16,0-2-708 0,-1 0 391 15,-5 1 196 1,-2-1-418-16</inkml:trace>
  <inkml:trace contextRef="#ctx0" brushRef="#br0" timeOffset="92502.07">12090 6192 560 0,'-6'-11'0'0,"0"1"0"0,-1 0 0 0,0 3 0 0,1-2 0 0,1 4 296 0,0 2-130 0,2-1-65 15,-2 4-32-15,-1 0 191 16,2 0-102-16,-2 0-66 0,-1 7 101 0,1 10-78 0,-5 3-40 0,0 7 111 16,-2 9-65-16,-2 5-48 0,-2 6 1 0,3 7 290 15,-3-1-164-15,4 2-81 0,3 8-33 0,3-12 266 16,6 2-158-16,1-7-117 16,8-3-77-16,5 4 0 15,7-17 0-15,5-4 0 0,1-5-51 0,2-4-64 0,0-6 75 0,5 3-564 16,-9-8 316-16,1-3 121 15,-2 0 91-15,-4-3-420 0,1-3 231 0,-1-9 104 16</inkml:trace>
  <inkml:trace contextRef="#ctx0" brushRef="#br0" timeOffset="92756.18">12125 6558 2503 0,'-18'0'0'0,"3"0"0"0,2 1 0 0,1-1 0 0,7 0 0 0,2 2 0 0,3 0 0 15,3-1 438-15,13 3-201 0,8-3 356 0,5 1-433 0,2 0-160 16,5-1 0-16,1 0 0 0,-1 2 0 0,7-2 0 16,-10 0 0-16,2-1 0 15,-3 2 0-15,-1-2 0 0,-4 3 0 0,4-3 0 0,-15 1 0 0,-1-1 0 16,-6 0 0-16,-5 0-83 16,-2 0-41-16,-2 0-55 0,0 0 49 0,-4 0 47 15,-5 0 24-15,-2-4-527 0,0 0 275 47,3-1 128-47,5-3 78 0,-2 4-341 0</inkml:trace>
  <inkml:trace contextRef="#ctx0" brushRef="#br0" timeOffset="93164.47">13081 6370 857 0,'2'-15'0'0,"-1"2"0"0,3 2 0 0,-1-4 0 0,-2 3 0 0,-1 0 0 0,0 1 326 15,0 1-145-15,0 0-73 0,0-1-26 0,-6 7 86 16,-4-2-66-16,-3 5-33 0,-2 1 177 0,-5 0-105 15,-3 3-44-15,2 8 138 0,-3 5-100 0,-1 2-49 16,3 4-25-16,0 0 176 0,8-3-105 0,6 3-47 16,2-3-25-16,4 1 55 0,2 0-39 0,2 1 8 15,12-3-48-15,3-2-41 0,2-2-1 0,3 1 42 16,0-1-80-16,2 3 48 16,-4-4-8-16,-2-1-162 0,-2 2 102 0,-4-3 50 0,-3 2-3 0,-2 2-50 15,-7-3 35-15,0 0-13 16,-2 0 0-16,-9-2 208 0,-9-2-93 0,-2 3-47 15,-1-5 2-15,-4-2 6 0,-1 0 0 0,4-3-33 16,0 0-221-16,0-1 122 0,6 0 52 0,5 0-615 16,4-2 315-16,4-6 156 0,5-1 78 0,0-1-639 15</inkml:trace>
  <inkml:trace contextRef="#ctx0" brushRef="#br0" timeOffset="93374.53">13264 6428 1235 0,'1'0'0'16,"1"3"0"-16,-1-2 0 0,2 1 0 0,-2-1 0 0,0 2 859 0,1 1-411 0,-1 1-198 0,-1 4-111 0,2-1 325 16,-1 3-214-16,2 2-107 0,-1 4-279 0,-1 1 96 15,-1 0 33-15,2 2-216 63,0-1 130-32,0 1 65-31,-2 1 40 0,1-6-519 0,-1-1 271 0,0-2 136 0,0-4 68 0,0-2-635 0,0 0 307 0,0-6 166 0</inkml:trace>
  <inkml:trace contextRef="#ctx0" brushRef="#br0" timeOffset="93746.53">13374 6188 405 0,'0'-3'0'0,"0"-1"0"0,0 0 0 0,0 3 0 0,0-1-53 0,2 2 36 16,-1-3-5-16,2 3 43 0,-1 0-33 0,3 0 0 0,-2 0 1 0,2 0-32 0,-1 3-3 0,3 0 31 15,-3 6 0-15,1-1 108 0,-1 1-51 0,1 3-24 16,-2 0 321-16,3 3-162 0,-3 1-80 0,1 1 301 16,0 3-181-16,-1 2-91 0,2 2-35 0,-2-2 35 15,1-1-44-15,1 3-24 0,-3-1 1 0,1-2-54 16,0 3 9-16,-1-3 22 0,-1-4 0 0,-1-2-89 31,0-5 44-31,0 2 10 0,0-5-7 0,0-4 1 0,0-3 41 0,0 0 32 16,0 0-1-16,-1-8-45 0,1-4-34 0,0-2 59 15,0-1-13-15,0 0-15 0,3-1 7 0,5-3 86 16,1 4-34-16,0 0-23 0,4 0 5 0,-1 4 43 16,3-1-33-16,1 2 9 0,-3 5 3 0,1 1-23 15,0 2 0-15,3 2 37 16,-3 0-29-16,3 6 8 0,-4 6-39 0,-1 8 137 16,-1 0-69-1,-1 3-34-15,-4 2 1 0,3 2-18 0,-5-1-53 0,-2 0 0 0,0-4 0 0,-2 1 0 16,2-5 0-16,-1 1 0 0,-1-7-145 0,0-4-32 15,0-4 97-15,2-3-854 0,1-1 441 0,0 0 219 16</inkml:trace>
  <inkml:trace contextRef="#ctx0" brushRef="#br0" timeOffset="94531.56">14139 6188 556 0,'-10'-9'0'0,"3"1"0"0,0 1 0 0,-2 0 0 0,2 1 0 0,2 0 0 0,-4 1 179 16,2 2-76-16,3-1-33 0,-2 3 121 0,3 1-77 31,0 0-39-31,-2 0 28 0,2 0-38 0,-1 3 0 16,1 11-28-16,-2 3 78 0,1 8-30 0,-2 2-9 0,3 6-40 0,-2 3 136 15,0 5-68-15,2 1-33 0,1 1 8 0,1-4 86 16,1 0-64-16,0-1-32 0,0-3-58 0,9-2 0 15,4 3 34-15,2-14-260 0,1-2 126 0,4-6 63 16,-1-1 31-16,1-5-194 0,2-1 118 16,-2-5 14-16,-1-2 38 0,1 0-552 15,-1-11 267-15,-3-2 133 0</inkml:trace>
  <inkml:trace contextRef="#ctx0" brushRef="#br0" timeOffset="94795.53">14265 6328 1523 0,'0'-6'0'15,"0"1"0"-15,0-1 0 0,0 4 0 0,3-3 0 0,4 5 0 0,6 0 0 0,0 0 221 0,6 0-82 0,-2 3-57 0,3 6-22 0,0 0 115 16,0 5-69-16,-2 0-35 16,-1 3-49-16,-3 0-9 0,-4 4 24 0,-2-1-1 0,-6 1-63 15,-2 2 32 1,0 3 9-16,-2-4 7 0,-13 2 15 0,-3-5 1 0,-3 0-1 0,-4-1-83 15,-1-5 18-15,0-2 26 16,-1-5-4-16,-1 0-104 0,4-6 50 0,-4 2 37 0,8-2-13 0,2 0-298 16,5-4 145-16,2-9 84 0,5 2-279 0,3-2 165 15,3-2 97-15,2-2-253 0,13 1 170 0</inkml:trace>
  <inkml:trace contextRef="#ctx0" brushRef="#br0" timeOffset="95046.18">14566 6228 853 0,'0'-4'0'0,"0"-4"0"0,0 4 0 0,-1 1 0 0,-3 2 0 0,1 1 374 15,-4 0-168-15,-1 0-76 0,1 7 104 0,-5 6-98 0,4 8-50 0,-1-1 229 16,1 6-140-16,-1 3-60 16,4-1-44-16,4 2 171 0,-1-1-102 0,2 1-52 0,0-1-26 15,2 4-54-15,7-7 28 0,3-2 0 16,1-2 1-16,2 0-229 31,0-3 115-31,2 1 65 0,-5-8-182 0,2-2 115 0,-3-4 58 0,0 0-577 0,1-4 254 0,-1 1 150 16,-1-3 61-16,-1 0-372 15,0-3 234 1</inkml:trace>
  <inkml:trace contextRef="#ctx0" brushRef="#br0" timeOffset="95437.3">14778 6428 1458 0,'0'0'0'0,"-2"0"0"0,2 3 0 0,0-2 0 0,0 1 0 0,0-1 174 0,0 2-73 0,5 1-33 0,6-1 213 0,6 2-123 0,5 1-61 16,3-3-21-16,3 0 3 0,3-1 0 0,5-1-43 31,-2-1 0-31,-1 0-83 0,2 0 50 0,-8 0-9 0,-3-6-92 0,-4-1 66 16,-5 0 35-16,-3-4-50 0,-1 1 51 0,-6-1-25 15,-5-1 1-15,0 1-91 0,-1-3 55 0,-10 1 2 16,-1-4-2-16,-4 5 26 0,1-1 13 0,-5-1-15 16,-2 2 12-16,3 4 101 0,-5-1-52 0,3 6-16 15,0 1 262-15,-2 2-127 0,1 0-71 0,-4 2-15 16,5 10 260-16,0 5-143 0,2 1-72 0,3 6 54 31,3 2-63-31,0 3-22 0,8 1-9 0,4 3 105 0,1-1-114 0,1 1-58 16,10-1 0-16,6 4 0 0,2-9 0 0,4 1 0 15,2-8 0-15,-2 3 0 0,1-7 0 0,4 1-141 16,-8-5-22-16,2-6 83 0,-5-1 54 0,2-4-272 16,-3-1 145-16,1 0 14 0,-5-6 60 15,1-6-446-15,-4-5 244 0,1-1 123 0,-2 1 61 0,3-7-485 16</inkml:trace>
  <inkml:trace contextRef="#ctx0" brushRef="#br0" timeOffset="95628.02">15245 6143 1583 0,'-4'-3'0'0,"1"0"0"0,1-1 0 0,1 3 0 0,1 1 0 0,0 0 0 0,0 0 666 0,3 0-315 0,5 1-148 0,2 6-88 0,3 2 116 0,1-1-97 16,0 4-49-16,0 0-24 0,3-1-58 15,-4 0-9-15,2-2 42 0,-2 3-433 0,1-2 216 16,-2 0 118-16,0-4-581 0,-1 1 334 0,-4-3 166 31,2-2-11-31,0 1-463 0,-1-3 282 0,-1 0 154 0</inkml:trace>
  <inkml:trace contextRef="#ctx0" brushRef="#br0" timeOffset="95804.82">15506 6089 1151 0,'0'-2'0'0,"-2"-1"0"0,-1 0 0 0,0 1 0 0,-1 2 0 0,2 0 0 0,-1 0 551 0,1 2-258 0,1 4-129 16,-3 6-55-16,1 0 164 0,0 4-118 0,0 2-60 15,-3 5 186-15,0-3-122 0,-2 8-53 0,0-2-158 16,1 0 43-16,-6 4 1 0,3-3 44 0,-2 1-361 16,1 1 189-16,3-7 82 0,2-2 45 0,-2-5-536 15,4-2 230-15,2-4 155 0,1 0-20 0,1-9-167 16,0 0 155-16</inkml:trace>
  <inkml:trace contextRef="#ctx0" brushRef="#br0" timeOffset="96040.07">15632 6137 1255 0,'6'0'0'0,"-1"0"0"0,4-2 0 0,-3 2 0 0,1 0 0 0,1 0 0 0,-1 0 640 0,3 0-302 0,1 5-142 16,1 6-84-16,0 2 165 15,1 6-121-15,1 1-60 0,0 5 322 16,2 5-182-16,-4 2-104 0,-1 2-57 15,-5 5-75-15,-1 2 0 0,-5 0 0 0,0 7 0 0,-3-7 0 0,-13 0 0 16,-3-3 0-16,-5-1 0 0,-3-3 0 0,-4 5 0 16,3-13 0-16,0-4-816 0,-2-2 378 15,1-1 211-15,1-5-352 0</inkml:trace>
  <inkml:trace contextRef="#ctx0" brushRef="#br0" timeOffset="100702.7">15986 6103 1280 0,'0'-7'0'0,"-5"2"0"0,4 1 0 0,1 2 0 0,0 1 0 0,0 1 0 0,0 0 0 0,0 0 198 15,7 1-85-15,3 10 174 0,-1 2-125 0,5 1-63 16,2 4-30-16,1 3 60 0,0 2-51 0,0 1 1 16,1 1-42-16,0 2-35 0,-1 4 0 0,0 5 44 15,-5-4-48-15,-4 4-1 0,-4 2 40 0,-4 3 0 16,0 1-108-16,-8 4 63 0,-12-9 17 0,-2 1-82 15,0-4 29-15,-5 2 32 16,1-4-14-16,-2-2-47 0,6-10 25 0,2-5 1 16,1-3 23-16,5-7-253 0,3-4 120 0,2-1 50 15,7 0-145-15,0-6 108 32,2-6 54-17,2 0 26-15,11-4-344 0</inkml:trace>
  <inkml:trace contextRef="#ctx0" brushRef="#br0" timeOffset="101090.63">16461 6403 2330 0,'0'0'0'78,"-5"0"0"-15,2 0 0-63,-5 0 0 0,5 0 0 0,0 0 0 0,-1 0 0 0,1 0 379 0,3 0-171 0,-2 0-77 0,2 0 77 15,0 1-86-15,0 1-43 0,0 0 0 0,0 1-233 0,2-3 104 0,2 2 39 0,2 1-542 0,-1-2 295 0,1 4 147 0,-3-4 73 0,2 1-680 0,0 1 268 0,0-3 206 0</inkml:trace>
  <inkml:trace contextRef="#ctx0" brushRef="#br0" timeOffset="101370.35">16615 6428 1308 0,'0'6'0'0,"0"5"0"0,0-4 0 0,4 3 0 0,1-2 0 0,2-2 0 0,1 4 0 0,1-3 636 16,5-3-304-16,2-1-148 0,2 0-74 0,4-3 174 0,3 0-124 0,0 0-75 0,0-10-49 0,1-1 0 31,1-1 0-31,-2-6-92 0,-1 0 47 0,0 0 31 0,-7 1-9 0,-2-3-199 0,-3 4 112 0,-6-4 54 0,-1 2 29 0,-3-3-193 31,-2 4 31-31,0-4 70 0,-5 1 20 0,-8 2 0 0,-4 0 33 0,-2 0-42 0,-1 9 204 0,-3 2-82 0,-2 5-32 0,-2 2 213 31,-1 0-120 1,-3 9-46-32,6 8-7 0,-2 7 82 0,1 2-35 0,1 4-39 0,3 5 16 0,0 3 130 15,10-1-93-15,4 1-41 0,7 1 108 0,1 0-166 0,3 0-20 0,15 4 0 16,4-12 0-16,6-5 0 0,4-1 0 0,0-3 0 0,1-6 0 16,6 1 0-16,-8-7 0 0,0-5 0 0,0-2 0 0,-1-3 0 31,-2 0 0-31,1 0-343 0,-9-8 38 0,1-4 144 0,-5-3-565 0,-1 0 346 0,2-2 162 0,-7-1 96 31,-4 0-545-31</inkml:trace>
  <inkml:trace contextRef="#ctx0" brushRef="#br0" timeOffset="101571.86">17163 6113 2113 0,'0'-10'0'0,"0"3"0"0,0 3 0 0,0-1 0 0,0 2 0 0,0 3 0 0,6 0 0 0,1 0 428 15,2 0-196-15,1 1-98 0,2 8 249 0,-1 2-174 32,4 0-77-32,-4 2-204 0,0 3 54 0,2 0 28 0,-5-1-1 0,3 1-562 0,-1 1 303 0,-2-4 139 0,-2 0 74 0,2-2-707 15,-2-4 305-15,2-2 208 32,2-2 56-32</inkml:trace>
  <inkml:trace contextRef="#ctx0" brushRef="#br0" timeOffset="101764.85">17443 6014 2211 0,'0'-7'0'0,"0"2"0"0,0-2 0 0,0 2 0 0,0 4 0 0,0-1 0 0,0 2 0 0,-1 0 0 0,-1 2 226 0,0 7-100 0,0 6-44 0,1 2 447 0,-3 3-247 16,0 5-122 0,-4 5 116-16,-3 2-237 0,2 0-39 0,-4 3 0 0,0 3 0 0,-4 0 0 0,0 3 0 31,2-5 0-31,1-3-128 0,-1-3-39 0,3-5 102 0,4-3-245 0,-1-1 128 0,4-9 98 0,0-6-767 0,4-4 407 0,1-2 204 0</inkml:trace>
  <inkml:trace contextRef="#ctx0" brushRef="#br0" timeOffset="107397.29">18054 6287 1302 0,'-10'-4'0'0,"2"-4"0"16,2 6 0-16,2-2 0 0,0 3 0 0,2-1 277 0,0 2-121 0,2 0-59 0,0 0 492 0,0 0-276 0,8 0-129 0,5 0-78 16,4 0 323-16,2 2-195 0,4-1-99 0,0 1-26 15,5 0-109-15,-3 0 0 16,2-2 0-16,-3 0 0 0,-1 0 0 0,2 0 0 15,-2 0 0-15,-4 0 0 0,-2 0 0 0,-3 3 0 16,0-1-730-16,-3-1 373 0,-5 5 90 0,-4-1-585 16,-2 4 407-16</inkml:trace>
  <inkml:trace contextRef="#ctx0" brushRef="#br0" timeOffset="107579.13">18100 6589 1449 0,'0'3'0'0,"-7"2"0"0,1 1 0 0,3-2 0 0,0 1 0 0,3-1 0 0,0 1 691 0,5-2-327 0,7 1-154 16,8-2-92-16,5 1 400 0,2-3-241 0,2 0-120 15,-2 0-26-15,7 0-115 0,-9 0-16 0,3-5-122 16,-3 4 10-16,0-2 75 0,-2 3 37 0,-2 0-601 16,-4 0 315-16,-5 0 161 0,-2 0 81 0,-1 0-824 0,-3 0 415 0</inkml:trace>
  <inkml:trace contextRef="#ctx0" brushRef="#br0" timeOffset="107811.22">18813 6461 2065 0,'-1'1'0'0,"-4"2"0"0,-1 2 0 0,4-5 0 0,1 4 0 0,1-3 0 0,0 0 681 0,3 2-313 0,11-1-171 15,3-1-81-15,6-1 258 0,7 0-244 0,1 0-130 16,7 0 0-16,-1 0 0 0,2 0 0 0,2-3 0 16,2-2 0-16,-4 1 0 0,5-4 0 0,-10 3-281 15,-2-2 18-15,-6 2 149 0,0-1 75 0,-3 1-1039 32</inkml:trace>
  <inkml:trace contextRef="#ctx0" brushRef="#br0" timeOffset="107993.67">19549 6367 1870 0,'0'0'0'0,"0"3"0"0,0-3 0 0,1 0 0 0,9 2 0 0,5-1 0 0,10 1 774 0,8 2-361 0,6-1-193 0,7-3 47 16,4 2-116-16,3 1-58 15,2-3-28-15,1 3-155 0,-12-2 58 0,-3-1 34 0,0 0 0 0,-6 0-656 0,-6 0 346 0,1 0 180 0,-13 0-840 0,-5 0 472 0</inkml:trace>
  <inkml:trace contextRef="#ctx0" brushRef="#br0" timeOffset="108231.58">19703 6588 1683 0,'-20'7'0'0,"7"-2"0"0,4-1 0 0,4 4 0 0,1-4 0 0,4 1 0 0,6-2 396 0,8 3-185 15,9-3-87-15,4 0-44 0,0 1 289 16,3 1-166-16,0 2-75 0,-5 1-156 0,0-3 32 0,-3 6 0 0,-4 0-184 16,-2 1 108-1,-3 5 63-15,-9 1 18 0,-4 1-7 0,-4 5 0 0,-15 2 34 16,-11 0 0-16,-5 5 29 0,-4-6-104 0,-1-1 24 16,-2-2-62-16,-1-3 119 0,1-6-17 0,-5 1-31 0,12-12-210 0,5-2 105 31,9 0 65-31,6-5-570 0,5-7 282 0,10-9 153 0,5-2 73 0</inkml:trace>
  <inkml:trace contextRef="#ctx0" brushRef="#br0" timeOffset="108413.28">20035 6621 2495 0,'-8'3'0'0,"-3"1"0"0,0 6 0 0,2 0 0 0,-3 4 0 0,1 3 0 0,-2 3 0 0,2 4 597 0,0 4-272 0,5-2-149 0,4 2 162 0,2 1-338 15,0-3 0-15,8 1 0 16,8 1 0-16,4-7 0 0,4-4 0 0,2-5-21 0,2 0-219 0,-1-8 139 16,2 1 76-16,-5-5-851 0,0 0 376 0,-2-2 248 15,-4-8 24-15</inkml:trace>
  <inkml:trace contextRef="#ctx0" brushRef="#br0" timeOffset="108689.47">20240 6589 1664 0,'0'0'0'0,"2"0"0"0,0 0 0 0,1 0 0 0,0 0 0 0,2 0 0 15,1-1 0-15,3 1 0 0,1 0 278 0,1 0-121 0,1 0-52 0,-1 2-39 0,3 7-139 16,-5-1 54-16,1 2 27 31,-4 1 0-31,0 1-85 0,-5 1 52 0,-1-2 30 0,0 3 81 0,-1 0-25 31,-8-3 0-31,-2 3 314 0,0-3-173 0,0-4-84 0,2 0-41 0,1 0 305 0,0-3-173 0,4 2-77 0,1-3-53 16,3-1-27-16,0-2-52 0,4 3 0 16,8-1 0-16,1-2-54 0,2 0-25 0,0 0 58 15,4 0-518-15,-2 0 286 0,1 0 144 0,0 0-349 32,-3 0 222-32,-4-2 62 0,-1-1 70 0,-4 3-459 0,-1-2 264 0</inkml:trace>
  <inkml:trace contextRef="#ctx0" brushRef="#br0" timeOffset="108875.51">20136 6016 2096 0,'0'0'0'0,"0"-2"0"0,0-1 0 0,0 3 0 0,0 0 0 0,0 0 0 0,2 2 447 0,4 9-198 0,1 6-111 0,0 3-51 0,1 4 9 15,1 2-30-15,-3 4-1 0,1 3-21 0,-3 1-556 0,0 0 273 16,-4 2 138-16</inkml:trace>
  <inkml:trace contextRef="#ctx0" brushRef="#br0" timeOffset="109615.22">20804 6462 2237 0,'0'-1'0'16,"0"-4"0"-16,0-1 0 0,0 5 0 0,0-3 0 0,0 4 0 0,0-3 0 0,4 2 0 0,5 1 233 0,4 0-98 0,4 0 360 0,3 0-229 0,7 0-114 0,4 0-49 0,1 0 45 109,6 0-55-109,0 0-29 0,0 0-59 0,0 0-104 0,1 0 47 0,-9 0 40 0,-6 0-418 0,-2 0 234 0,-7 0 116 0,-5 0 59 0,-2 0-292 0,-7 0 65 0,-1 0 117 0,0 0-418 0,-4 0 256 0,-7 1 128 0,6 2 54 0</inkml:trace>
  <inkml:trace contextRef="#ctx0" brushRef="#br0" timeOffset="110551.5">21749 6431 440 0,'-6'1'0'0,"1"1"0"0,-1-1 0 0,3 3 0 0,-2-2 494 0,4 2-229 0,0 0-106 16,1 1-66-16,2 0 381 0,12 1-219 0,5 1-110 15,1 0 66-15,4 0-79 16,2-3-52-16,0 2-1 0,2-2 77 0,-1-1-60 16,-2-1-30-16,2-1-26 0,-3 1-4 0,-2-2 0 15,-2 0 0-15,-2 0-72 0,-2-3 36 0,0-5 9 16,-5-3 27-16,-3 1-108 0,-2-2 54 0,-3-2 27 15,-2-1-63-15,0-3 14 0,-1 4 27 16,0-5-22-16,-1 2-86 0,-8-1 42 0,-2-3 35 16,-5 0-31-1,1 4 32-15,-5 2-16 0,0 3 38 0,-5 2 84 16,0 7-42-16,-5 2-7 0,2 1-35 0,-3 7 193 0,0 8-89 0,0 6-36 16,0 8 98-16,-2 3-51 0,13 2-43 15,1 2 207-15,8 2-111 0,6 1-56 0,4-1-27 0,1 4 1 16,9-6-65-16,13-6 0 0,7 2 0 0,4-6 0 15,3-2 0-15,5 1 0 0,-4-11 0 16,3-3 0-16,1-4 0 0,-3-2 0 0,7-2-131 0,-11-3-133 16,-1 0 139-16,-4-5-339 0,1-6 216 0,-4-2 96 15,2 1 49-15,-9-3-583 0,0 1 325 0,-3-1 162 16</inkml:trace>
  <inkml:trace contextRef="#ctx0" brushRef="#br0" timeOffset="110879.27">22346 6004 1621 0,'0'-15'0'0,"0"1"0"0,1 0 0 0,6 2 0 0,6-1 0 0,3 4 286 0,3 3-126 0,2 1-61 0,3 4 174 0,3 1-118 0,1 0-51 0,-4 0-75 0,-3 5 6 0,-2 6 1 15,-3 2 0-15,-6 4-211 0,-4 0 115 0,-6 3 43 16,0 1 26-16,-8-2-165 0,-7 0 95 0,-7 2 49 15,-2-3 89-15,0-4-61 0,0-1-2 0,-1-3 336 16,1 0-167-16,2-2-95 16,-2 0-36-16,9-5 217 0,-2 1-118 0,9-2-51 0,-1-1-32 0,5-1 133 15,2 2-201-15,2-2 0 0,12 0 0 0,11 0 0 16,5 0 0-16,6 0 0 16,2-2 0-16,0 1 0 15,0 1 0-15,1 0-143 0,0 0-84 0,3 0 131 0,-9 0 1 0,0 0-630 16,-5 0 345-16,-1 0 172 15,-5 0 86-15,1 0-268 0,-8 0 181 0,-4-4 87 16</inkml:trace>
  <inkml:trace contextRef="#ctx0" brushRef="#br0" timeOffset="111022.1">22844 5869 2192 0,'0'-4'0'47,"0"1"0"-47,0-2 0 0,-3 5 0 0,3 0 0 0,0 0 0 0,0 0 0 0,0 0 386 0,6 0-176 0,3 10 77 0,1-2-125 0,2 3-55 0,-2 2-40 0,1 1-457 0,1 0 213 0,-1 1 107 0,-2-2 52 0,2 2-342 16,-2-2 193-16,1-1 102 0</inkml:trace>
  <inkml:trace contextRef="#ctx0" brushRef="#br0" timeOffset="111178.67">23184 5813 1692 0,'-4'-4'0'32,"3"-1"0"-32,-3 4 0 0,1-2 0 0,-2 3 0 0,2 0 0 0,-2 0 470 0,-1 10-218 0,-2 8-107 0,-3 10 606 0,-1 2-363 0,-1 8-175 0,-3 4-193 0,-2 6-20 0,1 5 0 0,-7 7 0 15,6-6-367-15,0-1 27 0,-2-4 189 16,3-1 93-16,0-7-515 0</inkml:trace>
  <inkml:trace contextRef="#ctx0" brushRef="#br0" timeOffset="111745.74">23756 6216 800 0,'-6'-7'0'15,"-2"1"0"-15,0 1 0 0,-2-1 0 0,0 2 0 0,-5-3 279 0,0 5-126 0,-1 0-59 0,-2 2 71 0,-2 0-65 0,-1 0-33 0,-5 4 17 16,3 6-8-16,-1-1-41 0,4 6 0 0,0-3 41 0,3 1 1 0,1 3-33 0,10-6-9 0,2 4 44 15,4-2-21-15,0 0-1 16,13 1-22-16,6 1-43 0,2-3 17 0,6 0 0 0,0 1-59 0,-1-1 42 31,-1 3 1-31,-2 2-28 0,-7 0 27 0,-2-3-13 0,-6 4 42 0,-4 1 30 0,-1 2 3 16,-3-4-62-16,-2 1 20 0,-8 1 192 0,-9-3-92 16,-1 2-43-1,-5-2-4-15,2-6 39 0,-4-2-34 0,1-1-1 0,3-4-413 0,4-2 190 16,0 0 102-16,8 0-684 0,3-9 344 0,7-6 181 15,1-4 92 1</inkml:trace>
  <inkml:trace contextRef="#ctx0" brushRef="#br0" timeOffset="111942.93">23846 6322 1184 0,'0'0'0'0,"0"0"0"0,0 2 0 0,0-1 0 0,2 2 0 0,-2 0 0 0,0 2 843 0,1 5-404 0,0-3-203 79,-1 7-91-79,1-2 195 0,1 0-152 0,2 3-77 0,-2-1-307 0,1-2 116 0,-2 3 66 0,3-5-573 0,-3 0 310 0,0-3 157 0,2 0 77 0,-3-4-650 0,4-1 320 0,-3-2 174 0,-1 0 82 0</inkml:trace>
  <inkml:trace contextRef="#ctx0" brushRef="#br0" timeOffset="112260.79">24013 6153 348 0,'0'9'0'0,"2"3"0"0,1-1 0 0,-2 2 0 0,2-2 0 0,0 4 81 0,3 1-23 16,-1 2 0-16,0 4 68 0,1-1-49 0,-1 2-1 0,1 2-41 0,-3-1 86 0,-1 2-42 0,1 0 8 0,-2-2-53 0,-1-3 217 15,0-1-109-15,0-5-53 0,0-3 138 0,0 0-87 16,2-7-57-16,1-2-41 0,0-3-7 0,3-5 0 15,4-12 0-15,-2-1-72 16,4-5 32-16,2-2 0 0,-1 0 39 0,4 0-86 0,-3 1 43 0,3 1 30 31,-6 5-8-31,4 3 48 0,-2 3-62 0,-3 4 0 0,2 4 93 0,-1-1-32 0,-5 5-21 0,1 0 153 16,-3 9-77-16,0 8-42 31,-2 2-9-31,-1 6 90 0,-1 2-65 0,0 2-26 0,0 0-1 0,0 1-169 0,-3 0 71 0,-1-1 44 16,3-5-191-16,-1-4 109 15,1-3 55-15,0-8 27 0,1 4-763 0,0-9 328 0,0-4 197 0,1 0-425 32</inkml:trace>
  <inkml:trace contextRef="#ctx0" brushRef="#br0" timeOffset="112565.95">24787 6102 1220 0,'-4'-6'0'0,"-1"1"0"0,-1-2 0 0,3 2 0 0,-2 1 0 0,-5 1 0 0,1 3 128 16,-1 0-48-16,-1 0 478 0,-2 7-263 0,-1 10-130 15,0 5-56 1,1 5 319-16,3 4-197 0,2 5-98 0,1 5-49 0,6 1 207 0,-1 6-119 0,2-4-135 16,7 1-37-16,11-3-56 15,3-4-20-15,4 1 65 16,6-11-619-16,-3-8 333 0,6-6 165 0,-3-3-331 0,1-8 233 0,2-2 15 16,-6-1 95-16</inkml:trace>
  <inkml:trace contextRef="#ctx0" brushRef="#br0" timeOffset="112986.4">25030 6227 682 0,'2'-2'0'0,"1"-1"0"0,-1 1 0 0,1-2 0 0,3 4 0 0,2-4 493 0,1 4-234 0,2 0-112 0,2 0-56 15,4 0 286-15,0 0-171 0,-1 4-77 0,1 5 58 0,-2 1-77 110,-1 5-37-110,-6-2 50 0,0 7-44 0,-3 1-14 0,-5-3-8 0,0 3 36 0,-11 3-29 0,-9-1 0 0,-1 4-21 0,-6-3 159 0,-2-3-85 0,-2 1-40 0,-4-3 25 0,1-5-34 0,-2 3-45 0,5-7-23 0,2-5-187 0,2-1 67 0,4-2 77 0,3-2-663 0,3 0 332 0,9-4 184 93,4-6 45-93,4-6-264 0,0-3 187 0,17-3 94 0</inkml:trace>
  <inkml:trace contextRef="#ctx0" brushRef="#br0" timeOffset="113091.1">25205 6186 1218 0,'3'-9'0'0,"-1"3"0"0,1 1 0 0,-3 1 0 0,0 3 0 0,0 1 302 0,-3 0-134 0,-5 1-67 0,-3 11 752 0,1 2-409 0,0 1-196 0,0 6-111 0,3 1 297 0,5 1-408 0,-1 3-26 0,3 0 0 0,0 2 0 0,4-2 0 0,9 0 0 16,7-2-71-16,4 0-117 0,5-3 112 0,8 2 63 0,-1-10-383 0,2-4 216 0,-2-4 107 47,3-4-919-47,-4-1 479 0</inkml:trace>
  <inkml:trace contextRef="#ctx0" brushRef="#br0" timeOffset="113406.78">25555 6253 1273 0,'0'0'0'0,"-3"0"0"0,-1 0 0 0,-2 0 0 0,2 0 0 0,2 0 326 0,2 0-146 16,0 4-72 15,3 2 440-31,10-1-256 0,2 2-120 16,5-1-74-16,0 0-58 0,4-3-5 0,-2-1-1 78,5 1-126-78,-2-3 72 0,-2 0 23 0,-3 0 0 0,2 0-296 0,-7 0 164 0,3-5 81 0,-2-4-198 0,-8 1 79 0,-2-2 87 0,-3 0-39 0,-3-1 30 0,0-3 26 0,-2 1-10 0,-6-3 39 0,-7 0 135 0,1-1-64 0,-3 2-35 0,-2 4 101 0,-3-2-77 0,2 6-26 0,-2 3 451 0,-2 4-221 0,2 0-67 0,2 0-69 0,-1 7 285 47,4 8-176-47,2 4-85 0,4 9-41 0,2 3 211 0,5 3-288 0,1 8 0 0,3-2 0 0,0 0 0 15,3 2 0-15,10-2 0 0,2-1 0 16,4 0 0-16,4-10 0 0,2-8 0 0,0-3 0 0,3-6 0 0,0-3 0 0,-3-9-177 0,2 0-85 0,-4-5 78 16,2-11 88-16,-4-2-791 15,3-3 418-15,-4-3 221 0,-1-7 107 0</inkml:trace>
  <inkml:trace contextRef="#ctx0" brushRef="#br0" timeOffset="113606.95">26082 5963 1818 0,'0'0'0'0,"0"0"0"0,0 0 0 0,0 0 0 0,0 3 0 0,0-3 170 0,3 2-67 0,4 5-26 0,3-4 601 15,2 4-322-15,5 0-160 0,2 3-81 16,4 1-190-16,5 0 63 0,-1 1 20 16,0-2-1-16,1 1-609 0,-4-1 319 0,-1-5 158 0,0 2-727 15,-7-4 429-15,-5-1 215 0,0-2-21 16,-3 0-148-16,-1 0 189 0,0-10 89 0,-4-2 44 0,1-2 55 0</inkml:trace>
  <inkml:trace contextRef="#ctx0" brushRef="#br0" timeOffset="113802.05">26495 5880 525 0,'0'-5'0'16,"0"1"0"0,0 2 0-16,-3 0 0 0,-2 2 783 0,-3 0-366 0,1 0-195 0,-4 2 322 0,-1 13-255 0,-3 4-128 0,-2 7-63 0,-2 3 499 0,-1 5-302 0,0 0-295 15,0 4 0-15,1 0 0 0,1 1 0 0,0 3 0 94,3-9-57-94,5-3-127 0,0-5 110 0,3-1 54 0,3-9-794 0,-1 3 434 0,2-14 71 0,2-2-547 0,1-2 411 0,0 0 206 0,0-15 102 0,1-3-92 0,3 1 118 0</inkml:trace>
  <inkml:trace contextRef="#ctx0" brushRef="#br0" timeOffset="113998.26">26624 5981 2746 0,'7'0'0'0,"2"0"0"0,-1 2 0 0,3 0 0 0,0 2 0 0,4 2 0 0,1 3 0 0,-1 6 826 0,2 0-467 0,1 8-359 0,2 2 0 16,1 6 0-16,-3 1 0 0,0 2 0 16,-4 3 0-1,-1 5 0-15,-9 4 0 0,-4 2 0 0,0-4 0 0,-13-1 0 0,-13 4 0 0,-3-1 0 0,-6 10 0 0,4-11 0 16,5-3 0-16,1-6-986 15,2-4 426-15,8-6 262 0,-3-2 123 0,9-12-799 0,-13 17 487 0</inkml:trace>
  <inkml:trace contextRef="#ctx0" brushRef="#br0" timeOffset="114164.53">27166 6803 3197 0,'1'2'0'16,"2"1"0"-16,0-1 0 0,0 0 0 0,-1 1 0 0,-1-1 575 0,3-2-416 0,-1 0-159 15,0 0 0-15,3 0 0 0,0 0-46 0</inkml:trace>
  <inkml:trace contextRef="#ctx0" brushRef="#br0" timeOffset="116201.93">3839 7306 1467 0,'3'-20'0'0,"-2"8"0"0,3 0 0 0,4 0 0 0,0 3 0 0,7 3 0 0,2-2 0 0,2 5 230 0,5 3-96 16,2 0-48-16,3 0 144 0,-1 8-95 0,6 6-39 0,-7 5-34 0,0 1 41 16,-5 5-33-16,1 5 1 0,-5-1-58 15,2 4 10-15,-7-3 15 0,-8 2 1 16,-1-1-90-16,-4 2 45 16,0-3-1-16,0 7 24 0,-9-8-10 0,-9-3 31 15,-1 1-7-15,-1-6 43 0,-4-1-22 0,-2-1-17 0,2-10-31 0,1-2 114 16,0-6-45-16,-2-1-1 0,1 0-27 0,0-1-1 15,5-10 8-15,2-6-59 16,0-1 44-16,5 0 1 0,4-5-1 0,1 2 38 16,4 0-11-16,3 2-26 0,0 1 0 0,6 1-32 15,4 3 31-15,4-3 10 0,1 6-9 0,2 2-306 16,-2 1 139-16,3 1 75 0,4 3-275 0,0 2 146 16,-1 2 89-16,-1 0-705 0,2 0 380 0,-1 0 190 15</inkml:trace>
  <inkml:trace contextRef="#ctx0" brushRef="#br0" timeOffset="116627.87">4194 7125 1333 0,'-7'-10'0'0,"2"2"0"16,-1 0 0-16,2 2 0 0,2-1 0 0,2-1 0 0,0 1 550 0,2 2-257 0,11 1-128 0,3-1-65 0,4 5 85 15,3-4-65-15,-1 4-46 16,1 0 0-16,0 0-147 0,1 4 55 0,-2 2 27 0,-2 3-224 0,-1 3 122 15,-7 2 64-15,-2-1 33 16,-3 1-107-16,-7 3 52 0,0 0 47 0,0 1-25 0,-12-2 1 16,-4-2-31-16,-5 0 0 0,-1 1 321 15,-1-5-135-15,0-3-71 0,0-1-34 0,3 0 359 16,2-6-178-16,0 5-45 0,7-4 80 0,1-1-100 16,6 0-51-16,2 0-181 0,2 0 66 0,4 0 41 15,13 0-9-15,5-6-122 0,5 1 77 0,2-2 38 16,1 3 1-16,1-1-610 0,0-1 308 15,-1 0 95-15,1 1 99 0,-3 2-603 0,2-2 339 0,2 0 159 16</inkml:trace>
  <inkml:trace contextRef="#ctx0" brushRef="#br0" timeOffset="116911.48">4623 7166 1326 0,'-9'0'0'0,"2"0"0"0,0 0 0 0,0 0 0 0,3 0 0 0,1 0 0 0,1 0 269 16,2 0-116-16,0 0 242 0,10 0-180 0,5 0-80 0,2 3-53 0,3 1 21 15,1 1-33-15,0 2 0 16,2 1-33-16,-1 2-53 0,-2-1 22 0,-6 3 0 16,1 2 30-16,-5 1-189 0,-3 3 94 0,-5 6 57 15,-2 2-6-15,-3 4 0 0,-13 2 0 0,-9 5 315 16,-4 0-155-16,0 1-57 0,-3-5-44 0,4-3 354 16,2-3-184-16,4-5-170 15,3 3-51-15,7-11 0 0,9-6 0 0,3 0 0 16,0-4 0-16,15-1 0 15,6-1 0-15,8-2 0 0,1 0 0 0,3-7 0 0,3 0 0 0,-4-3-204 0,4 2-81 16,-7 0 152-16,-2 0 7 0,-5-1-616 16,-1 2 353-16,-4 3 177 0,-2 0 78 0,-9 1-444 15,-6 3 270-15,0 0 136 0</inkml:trace>
  <inkml:trace contextRef="#ctx0" brushRef="#br0" timeOffset="117129.22">4482 7415 2075 0,'-10'0'0'0,"3"0"0"0,3 0 0 0,4 0 0 0,0 0 0 0,5 0 0 0,14 2 387 0,5 3-180 15,2 2-85-15,9 4 367 0,1-2-226 0,0 0-113 32,4 1-48-32,-4 0-241 0,4 0 88 0,-2 0 43 0,-3-1 1 0,-1 0-719 62,1-1 390-62,-11-1 182 0,-5-2-349 0</inkml:trace>
  <inkml:trace contextRef="#ctx0" brushRef="#br0" timeOffset="117518.04">3469 7934 1334 0,'-13'0'0'0,"-3"0"0"0,4 0 0 0,2 0 0 0,0 0 0 0,3 0 0 0,6 0 0 0,1 0 562 0,0 0-263 0,8 0-131 15,11-2-66-15,10-5 246 16,3 1-161-16,9-2-75 0,8 1 125 0,9-1-101 16,13 1-40-16,-2 1 20 0,10 1-39 0,9-1-1 15,11 4-39-15,12-3-5 0,15 3-20 0,-20 2-12 32,-1 0 0-32,-6 0 0 0,-7 0 0 0,-6 2 0 15,5 5 0-15,-31-3-26 0,-5 2-61 0,-10-5 50 0,-5 1-163 0,-7-2 83 31,1 0 58-31,-17 0-15 0,-6 0 28 0,-5-7-28 0,-6 1 46 0,0 2-39 0,-4-4-9 0,-12 2 37 0,-6 1 3 16,-1 0-312-16,-2 2 155 16,-4 3 79-16,-3 0 29 0</inkml:trace>
  <inkml:trace contextRef="#ctx0" brushRef="#br0" timeOffset="118160.77">3440 8197 1097 0,'-16'-5'0'0,"2"0"0"0,2-1 0 0,3 0 0 0,0 1 0 0,4 0 0 0,2 0 0 0,3-1 183 0,0 0-73 0,10 1-37 0,5-2 193 16,5 4-120-16,2 3-54 0,3 0-28 0,4 0 109 31,0 3-69-31,4 9-24 0,-4 1-9 0,1 4 10 0,-4 4-44 0,0-1 0 0,1 4-17 0,-9 2-9 15,-2 1 25-15,-6 2-79 16,-3 2 40-16,-7 3-1 0,0 2 50 0,-1-3-50 16,-17-3-1-16,-5-3 42 0,-4-1-35 0,-2-7 69 15,-5 4-12-15,2-11-36 0,1-5-21 0,1-4 57 16,1-3-6-16,0 0-32 0,-2-3 91 0,8-10-35 16,4-3 1-16,0-2-47 0,8-2 7 0,-1 0-2 15,3-1 10-15,7 4-2 16,2 1-7-16,0 3 0 0,4-3 0 0,6 5-55 0,4-1 36 0,3 3-11 15,1 3 29-15,4 1-280 0,-2 0 130 0,3 3 54 32,4-2-197-32,-4 4 108 0,-2 0 70 0,1 0-591 0,0 0 317 0,0 0 158 15,0 0 70-15,-2 0-470 0</inkml:trace>
  <inkml:trace contextRef="#ctx0" brushRef="#br0" timeOffset="118455.27">3788 8253 1587 0,'0'0'0'0,"0"-1"0"0,0 1 0 0,0 0 0 0,0 0 0 0,0 0 182 0,2 0-63 31,5 0-46-31,3 0 269 0,5 1-152 0,-1 3-77 0,5 6-38 0,-2-1-38 0,1 3 0 0,0 1 0 16,0 4-148-16,-1-3 74 0,-4 7 37 15,1 2 9-15,-8-2-56 0,-5 4 42 16,-1 1 0-16,0-2 27 0,-5 1 15 0,-12-1-43 0,-2-3-5 0,-5-7-38 16,0-1 25-16,-1-3-5 0,1-5 0 0,-2 1-97 15,4-4 61-15,2-2 30 0,3 0 0 47,4 0-354-47,3-6 179 0,3-1 69 0,7-3-384 0,0-2 244 0</inkml:trace>
  <inkml:trace contextRef="#ctx0" brushRef="#br0" timeOffset="118676.24">4136 8181 1429 0,'-17'0'0'0,"0"0"0"0,-3 0 0 0,5 1 0 0,-4 9 433 0,3 5-198 0,-2 4-99 16,3 3-40-16,5 2 689 0,3 3-373 16,5 6-188-16,2-4-43 0,3 5-181 0,13 3 0 0,6-6 0 15,5 0 0-15,2-4 0 0,4 0 0 0,0-3-278 16,6-3-1-16,-7-5 154 15,-1-5 81-15,-2 1-297 0,1-6 83 0,-4 0 128 16,3-3-77-16,-10-3-441 16,0 0 305 15</inkml:trace>
  <inkml:trace contextRef="#ctx0" brushRef="#br0" timeOffset="119034.55">4494 8154 1725 0,'-8'-10'0'0,"4"2"0"0,0 5 0 16,2 1 0-16,2-1 0 0,0 3 0 0,0-3 0 0,9 3 0 0,3 0 389 0,4 0-177 0,1 8-88 0,3 2-38 0,-4 0-8 0,4 4-43 15,-5 1 1-15,1 2-109 0,0 3 54 0,-2 1 37 16,-5 1-10-16,-2 5-31 15,-5-1 29-15,-2 3 0 0,0-2-42 0,-3 9 44 0,-14-10-20 0,-3 3 82 16,-5-5-40-16,-2 0-20 16,2-8-29-16,-6 3 213 31,6-13-89-31,-2-4-43 0,0-2-9 0,5 0 93 0,3-10-55 0,-1-5-18 0,8-3-10 0,6-2 17 0,2 0-45 0,4-1 1 16,0 1 21-16,8-2-13 31,7 5-8-16,5 3-1-15,3 1-37 0,-1 1 0 0,4 3 37 0,-1-1-120 0,0 7 55 0,1-1 20 0,-1 2 0 16,-2 2-449-16,1 0 212 0,4 0 93 0,-8 0 71 0,-1 0-622 0,-1 0 335 0,1 2 167 16,-6 0-257-16</inkml:trace>
  <inkml:trace contextRef="#ctx0" brushRef="#br0" timeOffset="119201.17">4828 8170 2149 0,'0'0'0'0,"0"0"0"0,0 0 0 0,0 1 0 0,0 0 0 0,0 5 0 0,3 1 0 0,5 4 0 0,2 0 410 0,1 1-178 0,6 4-103 0,-3-2-47 31,2 4-258-31,1-3 106 0,2 2 52 0,-2-1-565 0,0 1 305 0,-1-7 156 0,0-1-316 31,0 0 220-31,-5-4 108 0</inkml:trace>
  <inkml:trace contextRef="#ctx0" brushRef="#br0" timeOffset="119468.07">5132 8083 1622 0,'-2'-12'0'0,"0"2"0"0,1-1 0 0,0 3 0 0,0 3 0 0,1 4 0 32,0 1 0-32,0 0 0 0,0 0 644 0,0 8-295 0,1 6-161 0,1 6-77 0,-2 4 375 0,0 7-225 0,0 6-113 0,0 7-26 0,-1 3-122 15,-9 7 0-15,-2 5 0 0,-5 6 0 0,-2 10 0 0,-5 12 0 0,0-9 0 16,2-1 0-16,0-5 0 15,5-5 0-15,6-10 0 0,-1 1 0 0,7-24 0 16,3-5 0-16,1-8 0 16,1-5 0-16,0-5 0 0,0-1 0 0,0-9 0 0,0-1 0 0,0 0-51 15,1 0 60-15,-1-4-16 0,0 0-23 0,0-1 30 16,0 1-31-16,0-1-8 0,0 3 7 0,0-3-371 16,-1 2 188-16,-2 2 89 15,1-1 46-15,2 2-683 16,-1-5 364-16</inkml:trace>
  <inkml:trace contextRef="#ctx0" brushRef="#br0" timeOffset="122577.9">7713 5604 752 0,'-7'-2'0'0,"0"0"0"0,1-2 0 0,-2 3 0 16,2-3 0-16,-1 1 0 0,1 1 0 0,-1 0 0 0,3-2 94 0,0 2-30 0,-1-2 1 0,1 1 95 0,0 3-66 0,3-2-29 15,0 0 0-15,-1 1 51 0,0 1-39 0,-1-3 8 16,3 3-49-16,0 0 131 15,0 0-66-15,0 0-32 16,0 0 115-16,5 0-65 0,1 0-45 0,2 0 98 0,1 0-68 0,5 0-34 16,-4 0 1-16,5 0 47 15,0 0-45-15,-1-1 0 0,2-1-37 0,1 1 53 16,-1-4-26-16,4 5 9 16,-4-4-36-16,2 3 19 0,0-1-19 0,-2-2 0 0,2 3-7 0,-1 1 16 46,0-3-9-46,-1 3-25 0,-1-2 25 0,1 2 0 0,2-1 9 0,-6-2-20 0,3 3 11 0,-1-1 0 0,4-1 0 0,-4 1-28 0,4-1 1 16,-2 0 25-16,-1-2-16 47,1 2-22-47,0-1 8 0,-1 3-4 0,4-5 0 0,-6 3 0 0,2-1 0 0,0 1 0 0,-2 1 0 0,1 1 0 0,3-2 0 0,-3 0 0 0,0 2 0 0,-1-1 0 16,2 1 0-16,0 0 0 0,5 0 0 0,-6 0 0 15,4 0 0-15,-1 0 0 0,1 0 0 0,2 0 0 16,0 0 0-1,-1 0 0-15,1 0 0 0,-3 1 0 79,3 1 0-79,0 0 0 0,4-1 0 0,-4-1 0 0,0 0 0 0,-3 0 0 0,3 0 0 0,-1 0 0 0,3 0 0 0,-4 0 0 0,2 0 0 0,-2 0 0 0,-2 0 0 0,1-1 0 0,6-3 0 0,-8 3 0 0,2-1 0 0,1-2 0 0,-2 3 0 0,3-1 0 15,1-1 0-15,-1 1 0 16,-1 2 0-16,0-2 0 0,0-1 0 0,1 2 0 0,3 0 0 0,-4 1 0 62,-2-3 0-62,2 3 0 0,0 0 0 0,-4 0 0 0,6 0 0 0,-7 0 0 0,2 0 0 0,-1 0 0 0,-1 0 0 0,4 0 0 0,-5 0 0 0,3 0 0 0,-3 0 0 0,3 0 0 0,0 0 0 16,4 0 0-16,-6 0 0 0,1 0 0 0,0 0 0 0,3 0 0 16,-6 0 0-16,6 0 0 0,-4 0 0 0,0 0 0 0,-3 0 0 0,2 0 0 15,-1 0 0-15,0 0 0 16,-1 0 0-16,-1 0 0 15,0 0 0-15,-1 0 0 0,3 0 0 0,0 0 0 0,-1 0 0 0,-3 0 0 16,6 3 0-16,-4-3 0 0,4 0 0 0,-1 0 0 16,-3 1 0-16,4-1 0 0,-2 0 0 15,2 0 0-15,-3 0 0 0,3 1 0 0,-3-1 0 0,0 3 0 32,-1-3 0-17,2 2 0-15,1-2 0 0,-2 2 0 0,3 0 0 31,-3-2 0-31,1 1 0 0,3 1 0 0,-3-2 0 0,5 1 0 0,-3-1 0 0,0 3 0 0,1-3 0 0,3 0 0 0,-2 0 0 0,4 0 0 16,-2 0 0 0,-1 0 0-16,0 1 0 0,1-1 0 0,1 0 0 0,3 2 0 15,-4-2 0 1,0 0 0-16,4 0 0 0,-1 0 0 0,-1 1 0 0,4-1 0 0,-3 0 0 0,1 0 0 31,0 0 0-31,0 0 0 0,3 0 0 0,-3 0 0 0,-1 0 0 0,0 0 0 0,1 0 0 0,0 0 0 0,2 0 0 0,-1 0 0 0,-3 0 0 16,1 0 0-16,-3 2 0 0,3 0 0 15,4-1 0-15,-5 1 0 0,1 0 0 0,2-1 0 16,1 1 0-16,-1 0 0 0,6 1 0 0,-5-3 0 16,2 0 0-16,2 0 0 15,-1 0 0-15,0 0 0 0,3 0 0 0,-2 0 0 0,-1 0 0 0,-1 0 0 16,1 0 0-16,1 0 0 0,4 0 0 0,-5 0 0 16,-4-3 0-16,5 1 0 0,0 0 0 0,-1 1 0 31,6-1 0-31,-5 0 0 0,2 1 0 0,-2-1 0 0,2 0 0 0,-1-1 0 47,5 2 0-47,-5-2 0 0,1 2 0 0,-4-1 0 0,1-1 0 0,0 1 0 0,6 2 0 0,-8 0 0 0,0-2 0 0,1 2 0 0,-2 0 0 0,2 0 0 15,5 0 0-15,-4 0 0 0,-3 0 0 0,4 0 0 16,1 0 0-16,0 0 0 16,8 0 0-16,-6 0 0 0,-1 0 0 0,1 0 0 15,1-3 0 1,5 2 0-16,-7 0 0 0,2-2 0 0,-1 0 0 0,0 2 0 0,1-2 0 0,3 3 0 15,-7 0 0-15,1-2 0 0,0 2 0 0,1 0 0 16,-2 0 0-16,9 0 0 0,-8 0 0 0,1 0 0 16,1 0 0-16,-2 0 0 15,3 0 0-15,5 0 0 0,-7 0 0 0,-1 0 0 0,2 0 0 0,1 0 0 32,-4 0 0-17,9 0 0-15,-11 0 0 0,3 0 0 0,-2 0 0 0,1 0 0 0,-2 0 0 0,4 0 0 0,-6 0 0 0,-1 0 0 0,-1 0 0 0,-1 0 0 16,0 0 0-1,5 0 0-15,-5 0 0 0,0 0 0 32,-1 0 0-32,2 0 0 0,0 0 0 0,4 0 0 0,-6 0 0 0,3 0 0 0,-2 0 0 0,2 0 0 0,0 0 0 0,3 0 0 15,-5 0 0-15,1 0 0 0,-1 0 0 0,-1 0 0 16,1 0 0-16,3 0 0 0,-6 0 0 0,2 0 0 31,-2 0 0-31,3 0 0 0,-2 0 0 0,2 0 0 0,-1 2 0 0,1-2 0 16,-1 0 0-16,0 0 0 0,3 0 0 0,2 0 0 0,-4 0 0 15,1 0 0-15,0 0 0 0,1 0 0 16,4 0 0-16,-6 0 0 16,1 0 0-16,1 0 0 0,-1-2 0 0,2 0 0 47,3 1 0-47,-5 1 0 0,3-2 0 0,-1 0 0 0,-1 2 0 0,1-2 0 15,5 1 0-15,-4 1 0 16,0-2 0-16,-4 2 0 0,1 0 0 0,2 0 0 47,2 0 0-47,-6 0 0 0,1 0 0 0,-1 0 0 0,2 0 0 0,-1 0 0 0,4 0 0 0,-5 0 0 0,0 0 0 0,1 0 0 0,1 0 0 0,0 2 0 0,6-2 0 0,-4 0 0 15,-1 1 0-15,1-1 0 0,1 0 0 0,-1 0 0 0,4 0 0 0,-5 0 0 16,1 0 0-16,-2 0 0 0,-2 0 0 0,2 2 0 0,2-2 0 0,-6 0 0 16,2 0 0-16,-2 0 0 0,2 0 0 0,-1 0 0 15,4 0 0-15,-3 0 0 0,-1 0 0 0,1 0 0 16,1 0 0-16,1 0 0 31,3 0 0-31,-6 0 0 0,3 0 0 0,-5 0 0 0,3 0 0 0,-2 2 0 0,5-2 0 0,-5 2 0 16,-1-2 0 15,1 1 0-31,-2 1 0 0,6-2 0 0,-6 2 0 0,2-2 0 0,0 0 0 0,-1 0 0 0,3 0 0 0,0 3 0 0,-1-3 0 16,-2 0 0-16,2 0 0 0,-1 0 0 0,-1 0 0 0,6 0 0 15,-8 0 0-15,1 0 0 0,0 0 0 0,-2 0 0 16,1 0 0-16,2 1 0 0,-5-1 0 0,0 0 0 15,-2 0 0-15,2 0 0 16,-4 0 0-16,5 0 0 0,-4 3 0 0,-2-3 0 0,0 0 0 47,2 0 0-47,-2 0 0 0,2 0 0 0,-3 0 0 16,0 3 0-1,1-3 0-15,-2 1 0 0,1-1 0 0,1 0 0 0,-2 1 0 0,0-1 0 0,0 0 0 0,0 3 0 0,0-3 0 0,1 0 0 0,-2 0 0 0,0 2 0 0,1-2 0 0,-1 0 0 47,-2 0 0-47,4 0 0 0,-2 0 0 0,-2 0 0 0,1 2 0 0,0-2 0 0,-1 0 0 0,1 2 0 0,-2-2 0 0,1 0 0 0,-1 0 0 0,0 1 0 16,0-1 0-16,0 0 0 0,0 0 0 0,0 0 0 15,0 0 0-15,0 0 0 16,0 0 0-16,0 0 0 16,0 0 0-16,0 0-418 0,0 0 46 0,-1 0 168 0,-4-1 75 0,-2-1-503 15</inkml:trace>
  <inkml:trace contextRef="#ctx0" brushRef="#br0" timeOffset="129868.77">7657 5658 815 0,'-2'0'0'0,"-2"-2"0"0,-1 2 0 0,2-3 0 0,0 0 0 0,0 2 0 0,2 1 0 0,-1-3 59 0,0 1-21 0,-1 2 10 0,2-1-9 0,-1 0 53 0,1 1-27 0,1 0 0 0,0 0 21 0,0-3 10 93,0 3-57-93,0 0-28 0,0 0-1 0,0 0 29 0,0 0 0 0,0 0 14 0,0 0-15 0,0 0 1 0,4 0 0 0,1 0-4 0,-1 0 14 0,3 3-11 0,-1-2 1 0,-1-1-1 0,0 1-11 0,2 1 11 0,0-2 46 0,-3 3-47 0,1-3 0 0,2 0 13 0,-2 0-11 0,0 0 0 0,1 0 9 0,0 0-39 0,1 0 29 0,0 1 1 0,0-1 0 0,0 0-43 0,3 0 9 0,-1 0 31 0,1 3-3 0,-1-3-27 0,3 1-6 16,-4 1 32-16,5 0-41 0,0 0-8 16,-3-1 31-16,4 1 19 0,1-2-15 0,-1 3 3 0,4-2-2 0,0-1 12 15,4 0-13-15,4 0 2 16,0 0-1-16,3 0-25 15,1-4 25-15,1-1-3 0,3-3-2 0,1 1-35 16,3-2 37-16,0 0 0 0,8-3-33 0,-5 1-3 16,0 0 29 15,-1-3-24-31,1 4-4 0,-5 2 29 16,1-1-3-16,-12 4-38 0,-2 3 37 0,-9 1 0 0,0 1 2 0,-2 0-31 0,-2 0 31 0,-4 0-2 0,-2 0-29 0,-2 1 23 0,0 1 1 0,-2 0-10 15,2 0 9-15,-2-1 0 0,0-1 0 16,0 3-1-16,0-3 1 0,0 0 0 15,0 0-1-15,0 0 35 16,0 0-34-16,0 0 1 16,0 0-1-16,0 0 49 0,-2 0-2 0,2 0-40 0,-2 0-2 0,2 0-1 15,0 0 3-15,0 0 7 0,0 0-24 0,0 0 23 0,0 0-4 0,0 0-48 0,-2 0-1 0,2 0 48 16,0 0-1-16,0 0-93 0,0 0 42 16,0 0 14 30,0 0 0-46,-1 0-187 0,1 0 100 0,0 0 36 0,-3 0 29 0,2 0-532 0,-2 0 272 0</inkml:trace>
  <inkml:trace contextRef="#ctx0" brushRef="#br0" timeOffset="133517.99">10077 5456 1262 0,'0'0'0'0,"0"0"0"0,0 0 0 0,0 0 0 0,0 0 0 0,0 0 0 0,0 0 0 0,0 0 235 0,2 0-101 15,1 0-46-15,0 0 1 16,2 0 52-16,2 0-49 0,0 0 10 0,-1 0-30 0,0 2 1 78,4 2-30-78,-3-1 27 0,4 2-27 0,0-1 11 0,1 1-11 0,0 2-22 0,1-1 22 0,3 0 0 0,3 0 0 0,1 1-6 0,0 0 6 0,4 0 0 0,-1-3 0 0,3 0 36 16,0 2-36-16,6-2 11 15,-7 2 5-15,4-2-16 0,-2-3 0 0,4 4-12 0,-4-1 12 16,6 0 11-16,-5 0-11 0,1-1-46 0,-2 0 0 0,3 0 41 0,0 1 3 0,8 0-49 0,-5-1-10 0,1-3 45 31,2 4 7-15,-1-3-44-16,7 1 8 0,-9 2-19 0,3-3 44 0,0 0-5 0,0 2 2 0,0-2-13 0,4 2 17 0,-7-1-9 31,2 0 4-31,0 1 21 0,-2-1-21 0,-1-1-4 0,7 0 8 0,-7 2-22 0,0-2 16 0,1-1-2 0,1 0 1 0,0 0-26 16,10 0 27-16,-11 0-4 0,3 0-34 0,1 0 0 15,4 0 31-15,-4-4-37 16,9 3 38-16,-13-2-8 0,3 2 4 0,-1 1-33 16,1-2 1-16,-2 0 22 0,6 0 7 0,-6 2-25 15,-2-1 22-15,2-2-5 0,2 0 5 16,1 2 36-16,8 0 0 0,-9-3-37 0,2 2 45 0,-2 1-42 16,2 1-1-16,0-1 49 0,3 1-43 0,-9 0 1 15,1 0-1-15,1 0-14 0,-3 0 15 0,3 0 7 16,2 0-1-16,-5 0-11 0,1 0 6 15,3 0 1-15,-2 0-1 0,3-3 47 16,8 3-57 0,-8 0 0-16,1-3 0 0,3 1 0 0,-1 1 0 0,3 1 0 0,7-1 0 0,-9 0 0 15,1 1 0-15,3-3 0 0,-1 3 0 0,1 0 0 16,4-2 0-16,-8 2 0 31,-2 0 0-31,1 0 0 0,1 0 0 0,6-1 0 0,-10 1 0 0,4 0 0 0,0 0 0 0,4 0 0 0,0 0 0 0,10 0 0 16,-10 0 0-1,2 0 0-15,1 0 0 0,0 0 0 0,0 0 0 0,7 0 0 16,-13 0 0-16,4 1 0 0,0 4 0 0,2-3 0 16,-2 1 0-16,8 0 0 0,-8-3 0 0,1 3 0 15,0-3 0-15,2 0 0 0,-2 0 0 0,7 0 0 16,-8 0 0-16,-1 0 0 16,1 0 0-16,-3 0 0 0,0 0 0 0,5 0 0 15,-13 0 0-15,0 0 0 0,-2 0 0 31,-1 0 0-31,-3 0 0 0,7 0 0 0,-11 0 0 0,2 0 0 0,-2 0 0 0,0 0 0 0,1 0 0 0,2 0 0 16,-3 0 0 0,-3-3 0-16,-1 3 0 0,-1 0 0 0,0 0 0 0,2 0 0 0,-8 0 0 15,0 0 0-15,-1 0 0 0,-1 0 0 0,1 0 0 0,-1 0 0 16,-3 0 0-16,-1 0 0 0,-2 0 0 16,0 0 0-16,-2 0 0 15,3 0 0-15,-5 0 0 0,-1 0 0 0,0 0 0 16,0 0-7-16,0 0-63 0,0 0 32 0,0 0-18 0,0 0-174 31,0 0 93-15,-1 0 54-16,-6 0-266 0,0-5 159 0,-5 4 75 0,1 1 37 0,-9 0-706 0</inkml:trace>
  <inkml:trace contextRef="#ctx0" brushRef="#br0" timeOffset="135949.15">5812 7813 1134 0,'-1'-9'0'0,"-7"1"0"0,2 2 0 0,-1 1 0 0,4 3 0 0,0 1 0 0,1 1 349 0,2 0-155 0,0 0-79 15,0 0-29-15,11 0 308 0,4 3-178 0,5-1-90 16,6 1-44-16,-1 0 219 0,6-3-123 0,-3 0-75 16,3 0 5-16,-2-3-35 15,2-4 0-15,-2 2-93 0,3-4 38 16,-7 1-10-16,-2 1 30 0,-2 2-353 0,-5-2 176 0,-3 2 88 16,0 3 54-16,-9-1-838 0,-2 3 408 0,-2 0 152 0</inkml:trace>
  <inkml:trace contextRef="#ctx0" brushRef="#br0" timeOffset="136170.32">5838 8107 2247 0,'-12'3'0'0,"3"1"0"0,0 1 0 0,3-2 0 16,1 5 0-16,4-5 367 0,1 3-165 0,2-1-81 0,16-1 271 0,4-1-177 0,6 0-78 15,6-1-54-15,3-2 84 16,0 0-167-16,2 0 0 0,-1 0 0 0,2-2 0 0,-5 1 0 15,-2-3 0-15,-3 3 0 0,-1 1 0 16,-6 0 0-16,2 0 0 0,-10 0 0 0,-4 0-67 16,-6 0 49-16,-2 0-301 0,-3 0 161 0,0 0-38 15,0 0 59-15,-3 0-417 16,-4 0 257-16</inkml:trace>
  <inkml:trace contextRef="#ctx0" brushRef="#br0" timeOffset="137621.67">6874 8015 1511 0,'-6'0'0'16,"-2"0"0"-16,1 0 0 0,3 0 0 0,-4 0 0 0,6 0 0 0,1 0 0 0,1 0 491 0,0 0-227 0,5 0-113 0,8 3-47 0,5-1 317 16,3-2-192-16,4 0-95 0,3 0 18 0,2 0-57 15,1 0-19-15,0 0 37 0,-4 0-38 0,2 0 0 16,-2 0-38-16,-2 0-95 0,5-5 57 16,-9 5 14-16,-1-4 0 0,-2 2-287 15,-3 0 155-15,-7 1 79 0,5 1 47 0,-11 0-625 16,0 0 297-16,-2 0 112 0,0 0-184 0,0 0 178 15,2 1 79-15,1 3-504 0</inkml:trace>
  <inkml:trace contextRef="#ctx0" brushRef="#br0" timeOffset="137948">7929 7868 1586 0,'3'-14'-2'0,"0"0"1"0,-2 5 0 0,-1-2 1 0,0 3-1 0,0-2 1 0,-7 3 0 0,-5-3 0 0,0 7 399 0,-5 2-181 0,-2 1-91 0,-2 0 87 0,-2 1-88 15,-8 10-36-15,6 8 14 0,-3 1-34 0,2 4 0 0,4 3-33 0,0 1 117 16,6-4-64-16,6-1-26 0,5 1 0 0,5-6 45 16,0 2-36-16,2 1 9 0,11-8-45 0,7-1-46 0,3 0 46 0,2-1 1 15,3-2-95-15,0 0 57 0,-2 0 14 0,-3-1-68 16,-3 1 46-16,-4 1 21 0,-4 0 0 0,1 2-126 15,-6-2 62-15,-7 4 8 0,0-2 24 0,0 0 75 16,-10 1-29-16,-9-1-19 0,0-2-12 0,-4-2 115 16,-1 0-52-16,-1-3-23 0,2 0-191 0,0-1 85 15,3-3 37-15,1-1-521 0,4 0 266 0,1-3 126 16,8-6 68-16,2-5-288 0,4-2 177 16,0-2 83-16,10 1 43 0,9-4-542 0</inkml:trace>
  <inkml:trace contextRef="#ctx0" brushRef="#br0" timeOffset="138191.57">8025 8000 1980 0,'13'-2'-1'0,"-1"-2"0"16,-4 4 0-16,1 0 1 0,0 0 0 0,-5 2 0 0,0 8 0 0,5-1 0 0,-6 5 0 0,-2 1 663 0,0 2-313 0,-1 0-156 0,3 2 187 0,-1-4-176 0,-2 1-84 16,1-1-224-16,1-2 69 0,0 1 36 15,-1-3 10-15,-1-2-463 0,0-2 244 0</inkml:trace>
  <inkml:trace contextRef="#ctx0" brushRef="#br0" timeOffset="138269.64">8112 8202 3025 0,'0'3'-24'0,"0"-1"-260"0,0-1 112 0,0-1 92 0,0 0-113 0,-3-7-399 0,0-5 278 0,0-5 138 0</inkml:trace>
  <inkml:trace contextRef="#ctx0" brushRef="#br0" timeOffset="138508.21">8204 7838 1320 0,'3'8'0'16,"-3"0"0"-16,0 3 0 0,3 0 0 0,-1 2 0 0,3 2 0 0,-2 1 0 0,4 4 227 0,-3 5-85 0,2 0-58 0,3 3-23 0,-4 1 187 0,1-1-105 0,2 0-53 0,0 2-3 0,-4-3-10 0,4-5-40 0,-5-3-2 0,-1-4 2 0,1 0 0 0,-1-3 9 0,-2-7-4 0,1-4-5 0,-1-1 0 0,0 0 0 0,0-9 32 15,0-3 9-15,2-5-41 47,1-4 1-47,4 1-47 0,-2-2 46 0,3-2 9 0,2 6-59 0,3-3 24 0,-1 4 2 0,3 3 40 0,-1 1-21 0,5 1 7 0,-3 6-16 16,-1 3-26-16,1 3 28 0,1 0 3 0,-3 0-9 0,3 11 102 0,-5 5-51 15,1 3 0-15,-6 7-33 0,0-2 57 16,-4 3-30-16,3 1 10 0,-6-3-20 0,0-2-54 16,0-2 0-16,0-1-41 0,0-6-29 0,0 1 61 15,0-7 18-15,0-2-667 0,0-3 314 0,0-1 169 16,0-2 51-16,7 0-691 31,-2 0 393-31</inkml:trace>
  <inkml:trace contextRef="#ctx0" brushRef="#br0" timeOffset="138804.81">8944 7831 1067 0,'-8'-3'0'0,"-2"-1"0"0,3 1 0 0,-5 2 0 0,1 0 0 0,3 1 0 0,0 0 0 0,-4 1 550 16,4 10-258-16,-4 7-128 0,1 1-56 0,5 6 452 0,1 2-263 15,3 6-130-15,0 3-67 0,2 4 372 16,0 6-318-16,3-1-154 0,7 0 0 0,3-3 0 15,5-1 0-15,1-1 0 0,2 1 0 0,-1-12 0 16,0-4 0-16,-1-1-165 0,-1-7-88 0,-2-3 144 16,4-1 81 15,-5-11-901-31,-3-2 446 0,0 0 225 0,-1-9 111 0</inkml:trace>
  <inkml:trace contextRef="#ctx0" brushRef="#br0" timeOffset="139159.99">9098 7989 1744 0,'0'-10'0'0,"0"6"0"0,0-3 0 0,2 0 0 0,3 3 0 0,1-3 0 0,2 4 268 0,5-1-116 15,-1 4-59-15,5 0 52 0,0 0-55 0,5 2-18 16,0 10-9-16,-3 3 23 0,-1 3-24 0,1 1-1 0,-5 4-25 0,0 3-39 63,-8-2 15-63,-3 1 0 0,-3 4-17 0,0-4 0 0,-5 4 41 0,-10 0 25 0,-4-3-25 0,-6-4 0 15,0-1-13-15,-4-6 29 0,2 0-43 0,-7-4 26 0,7-8-27 0,0 0-112 0,0-3 62 0,6-3 31 0,1-8-362 0,1-2 183 16,9-7 80-16,7-1 51 0,3-6-557 0,0 3 291 62,12-2 144-62</inkml:trace>
  <inkml:trace contextRef="#ctx0" brushRef="#br0" timeOffset="139303.03">9348 7934 1583 0,'0'-6'0'0,"0"2"0"0,0 0 0 0,0 1 0 0,0 3 0 0,0 0 0 0,-2 0 0 0,-3 2 839 0,-7 7-393 0,5 6-209 15,-3 3-101-15,0 4 287 0,3 2-194 0,1 4-191 0,3 2-38 0,3 2 0 0,0-1 0 0,3 2 0 32,10 2 0-32,7-3 0 0,6 2 0 0,3-7 0 0,3-4-75 0,2-3 1 15,4-8 54-15,0-7-1086 16,3 2 460-16</inkml:trace>
  <inkml:trace contextRef="#ctx0" brushRef="#br0" timeOffset="139888.94">9632 8081 1455 0,'1'0'0'0,"-1"0"0"0,2 0 0 0,-1 0 0 0,4 0 0 0,0 0 0 0,2 0 0 0,5 0 0 0,4 1 407 0,3 0-189 0,1-1-91 16,7 2-46-16,-1-2 7 0,3 0-27 0,0 0 10 0,-2 0-120 16,-3 0 42-16,-3 0 0 0,-3-4 44 0,-2-2-66 15,0-1 42-15,-9 0-10 0,-3 0-69 16,-4-3 51-16,0 1 18 0,-2-3-1 0,-11 0-100 15,-3 1 51-15,-5 1-4 0,-3-2 24 0,0 4 76 16,-2 2-27-16,-6 0-6 0,2 6-23 0,1 0 271 16,-1 2-127-16,2 8 241 0,-1 5-163 0,5 6-93 15,7 0-43-15,2 6 102 32,5 2-72-32,8 4-37 46,0 4 10-46,2-5-40 0,12 2-42 0,10-1 0 0,6 0 0 0,1-4 0 0,6 1 0 0,-3-9 0 0,3-3 0 0,0-6 0 0,-2 0 0 0,-2-7 0 0,4 1-39 0,-9-6-200 0,-2 0 133 0,0-8-365 0,-4-7 224 0,-4 1 73 16,7-2 61-16,-11 0-637 0,0-1 356 0</inkml:trace>
  <inkml:trace contextRef="#ctx0" brushRef="#br0" timeOffset="140204.94">10144 7735 2712 0,'0'-7'0'0,"-3"3"0"0,0-2 0 0,1 2 0 0,1 3 0 0,-1 0 0 0,2 1 0 0,0 0 0 0,0 0 451 0,5 6-207 0,4 1-96 15,4 5 228-15,-2 0-376 31,3 2 0-31,-2-2 0 0,1 3 0 0,1-1 0 0,-3-1 0 0,-2 1 0 0,0-4 0 0,0 1 0 0,-4-2 0 0,2 2-302 16,-2-4 9-16,-2-1 164 0,-2-1-809 16,-1-2 451-16,0-2 226 0,0-1-414 0,0 0 324 0</inkml:trace>
  <inkml:trace contextRef="#ctx0" brushRef="#br0" timeOffset="140348.15">10342 7674 1201 0,'0'-3'0'0,"1"1"0"0,1-1 0 0,0 1 0 0,-1 0 0 0,-1 2 313 0,0 0-138 0,0 0-70 0,0 2 532 0,0 5-301 0,0 4-141 0,0 4-84 0,-5 2 366 0,0 4-220 0,-6 1-133 16,2 4-124-1,-4 4 0 1,2-2 0-16,-1 3 0 0,-3-1 0 0,3 2 0 0,-1-2 0 0,-1 2-86 0,3-5-85 0,1-3 103 16,2-6 52-16,1 0-522 0,1-4 220 0,-1 1 157 15,3-11-20-15,1 0-425 0,2-2 285 0,-1-2 142 16,2 0 72-16</inkml:trace>
  <inkml:trace contextRef="#ctx0" brushRef="#br0" timeOffset="140608.74">10443 7793 2004 0,'0'-8'0'0,"0"1"0"0,2 2 0 0,1 3 0 0,1-3 0 0,0 4 0 0,3 1 0 0,3 0 820 15,-1 0-393-15,7 4-195 0,0 9-90 0,2 4 164 16,2 4-306-16,-1 5 0 0,3 4 0 0,-4 2 0 16,1 8 0-16,-3-2 0 0,-5 3 0 0,-4 3 0 15,-7 1 0-15,0 4 0 63,-4 2 0-63,-15-6 0 0,-7-3 0 0,-6-1 0 0,-1-7 0 0,-3-2 0 0,-5-1 0 0,5-12-285 0,2-4-114 0,1-7 182 0,3-2-701 0,8-5 442 15,-1-1 211-15</inkml:trace>
  <inkml:trace contextRef="#ctx0" brushRef="#br0" timeOffset="140882.54">10934 8102 2440 0,'0'0'0'0,"-1"0"0"0,1 0 0 0,-1 0 0 0,1 0 0 0,0 0 611 0,0 0-292 0,0 0-142 0,0 0-71 0,0 0 172 15,0 0-278-15,0 0 0 0,0 0 0 0,0-2-202 16,1 0-74-16,2-1 156 0</inkml:trace>
  <inkml:trace contextRef="#ctx0" brushRef="#br0" timeOffset="142909.75">11461 7785 854 0,'-10'-7'0'16,"-1"0"0"-16,1-1 0 0,-1 2 0 0,4 1 0 0,-4 2 0 0,3-4 108 0,-1 7-37 0,0-3 10 0,0 3 241 0,1 0-143 0,0 10-72 0,-1 10-36 0,-2 4 270 16,2 7-144-16,2 5-85 0,-3 4 319 0,5 3-199 15,3 3-98-15,0-3 174 0,2 8-128 0,2-9-77 16,8 0-34-16,5-4-95 15,5-3 31-15,1-3 0 0,2-1 39 0,3-11-196 0,-4-5 94 0,2-4 47 16,2-7 23-16,-1-2-575 0,2-1 248 0,-6-1 163 16,0-9-689-16,1-9 402 15,-4-3 202-15</inkml:trace>
  <inkml:trace contextRef="#ctx0" brushRef="#br0" timeOffset="143141.37">11604 7972 1314 0,'-11'-8'0'0,"5"-2"0"0,-3 4 0 0,7 3 0 0,2-2 0 0,0 2 0 0,3 0 523 16,13 1-244-16,4 1-113 0,0 1-70 16,5 0 103-16,0 0-82 0,0 3-41 0,1 5 0 0,-2 3 74 15,-1 3-62-15,-2 1-26 0,-2 3-68 16,-4 2 0-16,-4 4 41 0,0 3-60 16,-11-3 26-16,0 3 0 0,-2 2 35 0,-15-2 47 15,-6 2-24-15,-4 1 9 0,-2-10-33 0,-2-3-65 16,-1-2 19-16,0-5-1 0,2-3 19 0,-3-2-144 15,8-5 69-15,6 0 42 0,4-8-588 16,4-7 295-16,9-6 126 0,2-3-510 0,0-3 338 16,16-2 165-16</inkml:trace>
  <inkml:trace contextRef="#ctx0" brushRef="#br0" timeOffset="143349.48">11913 7852 1105 0,'0'-3'0'0,"0"0"0"0,0 1 0 0,0 2 0 0,0 0 0 0,0 0 668 15,-3 2-307-15,-5 12-168 0,-2 4-78 16,-2 4 549-16,4 6-314 0,-3 4-157 0,2 2-71 31,4 3 38 1,4-2-160-32,1 2 0 0,0-4 0 15,14 2 0-15,3-1 0 0,6-8 0 0,2-5 0 0,5-6 0 0,0-2 0 0,2-4-445 0,6-2 192 0,-7-7 131 0,0 0 47 0,0-6-804 0,-2-6 421 0,-5-2 212 16</inkml:trace>
  <inkml:trace contextRef="#ctx0" brushRef="#br0" timeOffset="143675.67">12202 7950 1723 0,'-6'0'0'0,"-4"2"0"0,5-1 0 0,3 3 0 0,0 0 0 0,2 2 0 0,2 2 314 0,15-1-139 0,3 1-70 0,6-2 210 15,6 1-131-15,0-3-79 0,3 0-35 0,1-2-113 16,0-2 40-16,-2 0-1 0,5 0 48 0,-6-2-334 15,-3-6 162 1,-4-1 82-16,-2 0-261 0,-3-2 171 0,-10-2 77 0,-4 2-119 0,-7-1 81 0,0-1-17 16,-1-1 39-16,-13-1 68 15,-4 2 9-15,-6 0-37 0,2-1-1 0,-4 1 138 16,-2 1-69-16,-2 2-43 0,4 6 8 0,-1 1 295 16,-1 3-155-16,0 0-38 15,0 10 219-15,0 4-118 0,6 8-88 0,5 3 79 16,6 4-78-16,7 4-40 0,4 3 0 0,0 5 197 0,2-4-122 0,16-1-57 15,4 0-28-15,4-2 71 16,5-4-135-16,3 1 0 16,-4-10 0-16,3-3 0 0,-1-7 0 0,-3-3 0 0,2-5-327 0,0-2-17 0,-5-1 185 15,-2-10-346-15,-3-3 244 0,-3-6 66 16,-3-3 79-16,3 0-556 0</inkml:trace>
  <inkml:trace contextRef="#ctx0" brushRef="#br0" timeOffset="143864.46">12773 7582 3006 0,'0'0'0'16,"0"0"0"-16,0 0 0 0,0 0 0 0,0 0 0 0,0 3 0 0,0 3 0 0,0 2 0 0,6 4 0 0,0 0 339 0,5 3-152 0,-2 1-292 0,3 1 71 0,1 3 35 0,-2 3 8 0,0-2-286 15,2-2 156-15,-2-1 78 0,0 0 39 0,-2-6-823 16,1 3 424-16,-3-8 207 0,-1-3-79 0</inkml:trace>
  <inkml:trace contextRef="#ctx0" brushRef="#br0" timeOffset="144045.84">13016 7611 2284 0,'0'-9'0'0,"0"2"0"0,0 0 0 0,0 1 0 0,0 6 0 0,0 0 0 0,-2 0 0 0,1 0 0 0,-3 8 0 0,-2 9 381 15,-1 7-172-15,-1 5 278 0,-2 2-225 0,-2 6-114 16,-1 6-47-16,0-4-111 0,-1 3 23 0,-2 0 0 15,2 1 22-15,-2-2-193 16,1 5 106-16,2-12 39 47,2 0 24-47,1-4-566 0,-1-9 295 0,4-3 148 0,-1-4-812 0,5-11 448 0</inkml:trace>
  <inkml:trace contextRef="#ctx0" brushRef="#br0" timeOffset="144240.89">13162 7697 1644 0,'12'1'0'0,"2"1"0"0,2 1 0 0,3 4 0 0,0 1 0 0,4 6 795 0,-1 3-384 0,0 6-187 0,0 7-95 15,-4 4 142-15,-1 8-117 0,-4 8-51 0,-12 0 97 16,-1 3-200-16,-1 2 0 0,-19 2 0 16,-7-4-29-16,-7 4 24 0,-2-13 16 0,-3-4-478 15,-3-4 252-15,3-2 124 31,0-9 64-31,-4 2 40 0,10-14-42 0</inkml:trace>
  <inkml:trace contextRef="#ctx0" brushRef="#br0" timeOffset="151390.6">13737 8106 2138 0,'0'1'0'0,"0"5"0"0,0 0 0 0,0-3 0 0,0 3 0 0,0-1 0 0,0-2 238 0,2 4-101 0,1-4 129 0,0 4-107 0,3-4-65 16,-3 2-29-16,2-1-58 15,3 1 1-15,0-3 28 0,-2 4 9 0,1-3-482 16,-1 1 237-16,1-2 117 0,0 1 60 0,-1 1-768 16</inkml:trace>
  <inkml:trace contextRef="#ctx0" brushRef="#br0" timeOffset="151796.57">14086 8078 1450 0,'0'3'0'0,"0"-2"0"0,0 2 0 16,0-2 0-16,0 2 192 0,0 0-79 0,0 0-29 0,2 0 615 0,7 1-331 0,5 0-167 15,4-3-82-15,3-1 178 16,4 3-135-16,2-3-62 0,2 0-65 0,2 0 1 16,4-3 0-16,-1-4-158 0,-2 2 75 0,-5-7 41 0,0 4 1 0,-6-2-46 15,-2 3 44-15,0-4 9 0,-8 1 34 16,-6 0-207-16,-1-2 97 0,-4 3-28 0,0-6 49 15,0-2-58-15,-11 0 45 0,-1-2-7 16,-4-2 25-16,0 0 6 0,-2-1 6 0,-3 0 70 16,3 5-29-16,-2 3 6 0,0 5-41 0,-6 1 203 15,1 8-95 1,-6 0-40-16,3 3-24 0,-3 14 114 0,2 5-64 0,-1 10-13 16,2 1-1-16,0 9 265 0,9-1-231 0,7 2-84 0,4 2 0 15,5-2 0-15,3 3 0 0,0 2 0 16,16-11 0-16,7-2 0 0,6-1 0 0,1-6 0 15,4-3 0-15,4 1 0 0,-1-9 0 0,-2-6 0 16,0-2 0-16,-2-2 0 31,0-6 0-31,-1 1 0 0,-5-2 0 0,-4 0 0 0,-4-12-543 0,0-1 89 0,-4-2 208 0,4-1-691 16,-10-1 455-16</inkml:trace>
  <inkml:trace contextRef="#ctx0" brushRef="#br0" timeOffset="152014.35">14685 7643 2734 0,'-4'0'0'0,"3"0"0"0,-1 0 0 0,0 0 0 0,2 0 0 0,0 0 0 0,0 0 0 0,4 0 456 0,5 2-211 0,1 6-104 0,2 1 134 15,1 0-195-15,-1 2-80 16,4 1 0-16,-2-3 0 0,0 1 0 0,-2 2 0 15,4-1 0-15,-5-2-243 16,-2 0 125-16,0 0 76 0,-1-3-783 0,-1 0 425 0,-1 0 100 0,0-4 146 16</inkml:trace>
  <inkml:trace contextRef="#ctx0" brushRef="#br0" timeOffset="152214.85">14970 7556 1654 0,'3'-6'0'0,"0"3"0"0,-1-3 0 0,2 4 0 0,-2-1 0 0,1 3 0 0,0 0 0 0,-1 0 775 0,2 0-371 0,-4 0-174 0,2 4-102 0,-2 9 520 0,0 1-556 0,0 4-92 0,-2 3 0 0,-6 5 0 0,-3 2 0 0,-2 3 0 0,-4 3 0 0,-1 2 0 16,-2 4 0-16,-5 2 0 16,5 0 0-16,-5-3 0 0,2 1 0 0,1-4-158 15,4-1-146-15,0-2 73 0,7-9 114 0,0-6-950 0</inkml:trace>
  <inkml:trace contextRef="#ctx0" brushRef="#br0" timeOffset="154203.38">15453 7986 1972 0,'-11'0'0'16,"2"0"0"-16,1-1 0 0,2-1 0 0,1 1 0 0,2-2 0 0,3 3 0 0,0-1 0 0,8 0 290 0,12-1-127 16,8 1-54-16,4-3 283 0,6 1-178 0,4 0-88 0,5-1-44 0,-3-2-15 0,7 2 10 0,-7 1-40 15,-1 1 0-15,-1 0-321 0,-4 1 161 0,-3 1 80 16,1 0-197-16,-15 0 135 0,-6 0 70 0,-7 0-736 16,-3 0 370-16,-5 1 167 15,0 3 89-15</inkml:trace>
  <inkml:trace contextRef="#ctx0" brushRef="#br0" timeOffset="154381.45">15793 7728 868 0,'-11'-7'0'0,"3"4"0"0,0-1 0 16,5 4 0-16,1 0 0 0,1 0 578 0,-1 11-261 0,2 9-145 0,0 4 334 0,0 6-235 16,0 3-117-16,0 7-59 15,0 8 61-15,0 0-65 0,0 2-27 0,0 3-135 16,2-2 54-16,-1-1 27 0,4 4 9 0,-2-11-516 15,5-4 267-15,0-5 134 0,1-5 66 16,3-5-669-16,3 0 336 0</inkml:trace>
  <inkml:trace contextRef="#ctx0" brushRef="#br0" timeOffset="155167.26">16516 7879 1138 0,'1'-25'0'0,"1"2"0"0,-2 5 0 0,0 1 0 0,0 4 0 0,-3 2 0 0,-7 5 0 0,-2 0 443 15,-1 6-209-15,-2 0-98 0,-4 13 189 0,-1 9-144 32,-2 7-73-32,0 7-26 0,3 0 199 0,5 5-122 0,0 0-62 0,6 1 114 0,4-4-87 0,2 6-36 15,2-13-8-15,0-3-66 0,13 0 22 0,5-4 0 16,5-6 0-16,3-1-189 0,0-11 90 0,2-4 49 15,0-2-284-15,-1 0 167 0,-1-7 83 0,2-5 2 16,-6-6-323-16,-3-5 170 0,-2-2 64 0,-1-3 8 16,-1-1 45-16,-1-3 14 31,-6 4 9-31,-2 5 61 0,-3 1 0 0,-1 4-38 0,-2 5 0 0,0 0 196 0,0 8-93 0,-5 5-52 16,-6 0 296-16,0 7-162 0,-2 8-41 15,3 3 148-15,2 2-94 0,3 4-63 0,2-3-31 0,1 3-2 16,0-1 9-16,2-5-39 0,0 0 0 0,11-5-139 31,0 1 70-31,6-2 34 0,0-2 9 0,5-8-81 0,-1-2 53 0,3 0 27 16,1-7-264-16,0-7 131 0,0-3 34 0,-5-1 43 15,-3-3-160-15,-3 1 88 16,-3-4 33-16,-5 0 14 0,1 1 27 0,-7 1 9 16,0 2 0-16,-2-2 60 0,-9 3-30 0,-6 3-1 0,0-1-38 0,-2 9 114 31,0 1-52-31,-3 4-27 0,2 3 336 0,5 0-166 0,-4 0-55 0,8 0 225 15,0 0-136-15,7 3-79 0,3 4-39 0,1 0-48 0,0-1 16 0,7 1-8 16,13-2 0-16,5 0-123 0,4-2 62 0,5-1 30 16,3-1 9-16,1-1-108 15,5 0 65-15,-3 0 33 0,2 0-263 0,-2-5 134 0,1-1 23 0,-8-2 10 16,-5 1 13-16,-7 1 25 47,-2-1-7-47,-8 2 157 15,-3 0-79-15,-8 4-22 0,0-2 0 0,0 3 388 0,-11 0-186 0,-5 0-102 0,-3 0-20 0,-1 7 260 0,0 3-335 0,1 2 0 0,1-3 0 0,0 5 0 32,6-3 0-32,3 1 0 0,2 0 0 0,4 0 0 0,1-1 0 0,2 2 0 0,0-2 0 0,13 2 0 0,3-1 0 15,6 0 0-15,1 2 0 0,5 1 0 16,-2-2 0-16,-2-2 0 0,1 3 0 0,-3-3 0 0,-5 1 0 16,-2 2 0-16,-8-4 0 0,-7 2 0 15,0-2 0-15,-6 1 0 0,-10 0 0 0,-8 1 0 31,-2-5 0-31,-4 0 0 0,-1-3 0 0,0 0 0 0,0-1 0 0,-2-2 0 0,7 2 0 0,1-3-301 16,5 0 47-16,6 0 116 0,4-7-547 0,3-1 316 16,7-2 171-16,0-1-232 0,17 0 197 15,4-1 98 1</inkml:trace>
  <inkml:trace contextRef="#ctx0" brushRef="#br0" timeOffset="155390.32">17637 7753 1924 0,'1'-17'0'0,"-1"-1"0"0,0 7 0 0,0 4 0 0,0 4 0 0,-3 3 0 0,-8 0 0 0,-4 1 351 16,-1 19-158-16,-1 1 153 0,-1 9-156 0,0 5-76 16,1 5-31-16,8 1 407 0,1-1-250 0,8 0-240 15,0 1 0-15,0-3 0 0,9 7 0 0,8-12 0 16,4 1 0-16,5-3 0 0,2-4 0 0,2-6 0 31,3 0-67-31,-4-10-211 0,-1-6 158 0,-1-3-921 0,-2-2 503 0,-5 0 251 0,3-7 117 0,-6-6-196 16</inkml:trace>
  <inkml:trace contextRef="#ctx0" brushRef="#br0" timeOffset="155606.1">17854 7878 995 0,'0'-15'0'0,"0"1"0"0,0 1 0 0,6 4 210 16,4 2-86-16,3 4-45 0,4 3 1 0,2 0 494 15,4 0-260-15,1 4-144 0,4 10-67 0,-2 3 258 16,-1 3-163-16,-1 2-81 0,0 3 47 16,-7-1-68-16,-6 3-31 0,-4-1-66 0,-7 4 0 0,0-2 37 15,-5 4 9-15,-13-4-88 0,-6-1 40 0,-7-3 0 32,-5 0 39-32,-4 0-46 0,0-13 19 0,0-4 0 15,1-1-1-15,3-5-423 0,5-1 208 0,0 0 57 0,14-7-517 0,7-11 315 16,7-5 158-16,3-2-509 0,8-7 333 0</inkml:trace>
  <inkml:trace contextRef="#ctx0" brushRef="#br0" timeOffset="155781.79">18190 7765 1493 0,'0'0'0'0,"0"0"0"0,0 0 0 0,0 0 0 0,0 0 0 0,-5 1 908 0,-3 8-436 0,-2 6-218 15,-1 2-109-15,-2 8 279 0,3 4-199 0,0 3-215 16,4 0-10-16,4 4 0 15,2-1 0-15,0 5 0 0,8-10 0 0,11 1 0 0,3-6 0 0,4-6-85 16,4-3-201-16,3 0 170 16,-1-11 71-16,1-2-1024 0,-2-3 473 0,3 0 280 15,-1-10 140-15</inkml:trace>
  <inkml:trace contextRef="#ctx0" brushRef="#br0" timeOffset="156184.01">18553 7852 1839 0,'0'1'0'0,"0"2"0"0,0 2 0 0,2-1 0 0,-1 3 0 0,3-1 0 0,5 1 0 0,1 1 497 32,6-1-232-32,3 0-115 0,4 0-49 0,4-2-43 0,3-4-24 0,2-1 1 0,2 0 0 0,1-1-81 15,1-11 49-15,-7 1-8 0,-4-3-228 0,-4-3 133 16,-4 1 68-16,-7-1-184 15,0-2 120-15,-10 2 54 0,0-1-30 0,-4 1-109 0,-11 1 49 0,-3-4 48 16,-5 2 17-16,-1 8 75 0,-3-1-21 0,-1 7 1 16,0 2-23-16,-2 2 288 31,-5 0-145-31,4 6-43 0,1 8 194 0,0 7-132 0,5 4-30 0,2 4 341 0,1 6-192 0,9 4-110 16,6-3-51-16,5 6 214 46,2-1-140-30,0 0-159-16,13 8 0 0,6-12 0 0,4-2 0 0,5-4 0 0,1-2 0 0,3-5-63 0,4 2-128 0,-2-13 108 47,0-9-234-47,-2-1 142 0,1-3 98 0,0-7-869 0,3-9 447 0,-8-7 236 0</inkml:trace>
  <inkml:trace contextRef="#ctx0" brushRef="#br0" timeOffset="156309.18">19138 7558 2759 0,'0'0'0'0,"0"0"0"0,0 2 0 0,2-1 0 0,0 2 0 0,1 0 0 0,2 5 0 0,3 2 0 0,1 1 301 0,3 4-133 0,2-1-204 15,4 4 31-15,-3-1 0 0,6 0 40 0,-3-3-699 16,-1 2 349-16,5-2 184 0,-8-6 79 0,-1-2-936 0</inkml:trace>
  <inkml:trace contextRef="#ctx0" brushRef="#br0" timeOffset="156472.71">19450 7517 891 0,'-1'0'0'0,"-1"0"0"0,1 0 0 0,-4 0 0 0,2 0 0 0,-1 0 817 0,-1 7-396 0,-2 8-192 15,1 4 509-15,-4 5-351 0,-2 8-167 16,-1 3-57-16,0 2-98 0,-4 6-65 0,3 3 0 16,-3-1-35-16,1 5-41 0,1-12 51 15,4-1 30-15,-2-5-735 0,1-6 383 0,2-3 191 16,-2-2 104-16</inkml:trace>
  <inkml:trace contextRef="#ctx0" brushRef="#br0" timeOffset="156654.6">19598 7707 2567 0,'17'6'0'0,"10"6"0"0,-3 0 0 0,-1 5 0 0,1 4 0 0,-3 6 0 0,1 6 915 16,-3 6-466-16,-7 1-449 0,-7 4 0 0,-5 4 0 15,0 4 0-15,-11-3 0 0,-11 9 0 0,-8-16 0 16,-1-3 0-16,-1-6 0 0,-3-4-549 0,-3-5 94 16,-6 2 253-16,5-13-1178 15</inkml:trace>
  <inkml:trace contextRef="#ctx0" brushRef="#br0" timeOffset="157061.47">19918 7945 2071 0,'0'0'0'16,"0"0"0"-16,0 0 0 0,0 0 0 0,0 0-158 0,0 0 65 0,2 0 29 0,-2 0 495 0,0 0-198 0,1 0-99 15,-1 0-40-15,4 0-434 16,-3 3 173-16,3 2 87 0,1 2 42 0,0-2-706 16</inkml:trace>
  <inkml:trace contextRef="#ctx0" brushRef="#br0" timeOffset="157403.76">20304 7899 1647 0,'1'1'0'16,"2"1"0"-16,0 0 0 0,0 0 0 0,0-1 0 0,4 3 0 0,1 0 0 0,2 1 550 0,4 0-257 0,2-2-129 15,2 3-64-15,3-5-33 0,5 1 8 0,0-2-39 16,1 0-220-16,-2 0 110 0,3-3 55 0,-6-6 27 15,1-1-207-15,-6-1 113 0,-7 0 61 0,-2 0-61 16,-7-6 57-16,-1 4-32 0,0-4 36 16,-12 2-143-16,-5-1 68 0,-7 2 25 0,-4-1-1 0,-3 3 140 15,-3 5-45-15,-1 5-27 16,1 2 303-16,0 0-146 0,1 7-82 0,-4 7 447 16,10 7-246-16,4 7-106 0,4 4-63 0,3 6 134 15,8 3-99-15,5 7-40 0,3-5-34 0,13 2-12 16,12-3-48-16,11-2 0 0,5-4 0 0,8 1 0 31,-2-17 0-31,3-4 0 0,1-4 0 0,0-7-138 0,0-5 62 0,3 0 65 0,-11-5-818 0,-5-12 358 16,-5 0 221-16,-4-4-270 0,-7 1 243 0</inkml:trace>
  <inkml:trace contextRef="#ctx0" brushRef="#br0" timeOffset="157590.56">20836 7520 1988 0,'0'0'0'0,"0"0"0"0,0 0 0 0,0 0 0 0,0 0 0 0,5 0 0 0,2 0 0 0,1 2 732 0,5 5-348 0,4 0-175 0,1 5-227 0,1 1 27 0,4 3 8 16,1-2 18-16,-1 1-305 0,-3 2 153 0,1-1 76 15,2 2 47-15,-6-4-1012 0,-1-3 492 0,-2-7 245 16</inkml:trace>
  <inkml:trace contextRef="#ctx0" brushRef="#br0" timeOffset="157749.31">21216 7422 2086 0,'2'-2'0'0,"-2"0"0"15,1 1 0-15,1-1 0 0,-2 2 0 0,0 0 0 0,0 2 0 0,0 9 933 0,-2 10-440 0,-12 11-233 0,-4 6-113 0,-4 8-135 31,-5 7-12-31,-7 15 0 0,-5 12 0 0,1-5 0 0,0 4-91 0,-1-1 49 16,0-10-1316-16</inkml:trace>
  <inkml:trace contextRef="#ctx0" brushRef="#br0" timeOffset="159750.4">21347 7923 1520 0,'0'0'0'16,"0"0"0"-16,0 0 0 0,0 0 0 0,0 0 0 0,5 0 0 0,2 0 250 0,3 0-107 0,0 0-54 15,6 0 253-15,0 0-143 0,2 0-86 0,3 0-124 0,-2 0 24 0,2 0-1 16,1 0 25-16,0 0-381 0,-4 0 186 15,0 0 98-15,-1 0 48 0,-2 0-685 0,-2 0 346 0</inkml:trace>
  <inkml:trace contextRef="#ctx0" brushRef="#br0" timeOffset="159940.29">21405 8143 2264 0,'-8'1'0'0,"-2"1"0"0,0 0 0 0,6 1 0 0,0-1 0 0,1 1 0 0,3 1 0 0,0 1 0 0,6-3 351 0,11 2-158 16,3-2-68-16,6 0 243 0,3 1-165 0,1-3-84 16,4 3-40-16,-1-2-196 15,1 2 87 1,-5-1 29-16,-1 1-502 0,0 3 270 0,-4-1 135 0,1-1 67 0,-1 2-301 0,-8-1 121 0,0 0 114 0,-5 0-702 16,0 0 382-16</inkml:trace>
  <inkml:trace contextRef="#ctx0" brushRef="#br0" timeOffset="160138.37">22049 8009 2266 0,'0'0'0'0,"0"-2"0"0,-1 1 0 0,1 1 0 0,0 0 0 0,0 0 449 0,0 0-206 0,6 0-103 15,4 0 211-15,1 0-162 0,6 1-76 0,-1 3 24 0,7 0-94 16,0 1-43-16,5-1 0 0,0-1-221 0,2 2 40 0,-2-1 109 31,1-3 54-31,-3 3-759 0,2-3 402 0,-5 1 194 0,-4 1 100 0</inkml:trace>
  <inkml:trace contextRef="#ctx0" brushRef="#br0" timeOffset="160395.75">22502 7885 1153 0,'1'-6'0'0,"1"1"0"0,3 1 0 78,4-1 0-78,1 1 0 0,6 4 0 0,4 0 691 0,5 0-327 0,3 0-164 0,5 11-81 0,3 2 159 0,-4 4-125 0,0 6-58 0,-2 2-26 0,-4 3-32 0,-4 1 0 0,-1 5 8 0,-13-3-77 0,-4 3 33 0,-4-1-1 0,-8 0 28 0,-12 0 7 0,-4 2 8 0,-5-11-9 0,-4-2-1 0,0-5 2 0,-2-5 0 0,0-4-1 0,0 1-126 0,7-9 42 0,2 0 34 47,3 0-419-47,7 0 205 0,2-12 111 0,6 0-544 0,8-6 317 0,0 0 155 0,15-1 78 0,8-3-513 0</inkml:trace>
  <inkml:trace contextRef="#ctx0" brushRef="#br0" timeOffset="160580.6">23002 7889 793 0,'0'-4'0'0,"0"-5"0"0,0 5 0 0,-2 2 0 0,-4 2 347 15,-5 0-155-15,-3 0-78 0,-2 2-30 0,1 11 698 16,-4 4-373-16,2 5-186 0,3 2 409 0,4 5-297 0,1 1-315 0,8 0-20 16,1 1 0-16,0 1 0 15,14 1 0-15,5-1 0 0,5 4 0 0,2-11 0 16,4-2 0-16,2 0-461 16,-1-6 59-16,0-3 220 0,2 3 104 0,-5-8-526 15,-3-6 241-15</inkml:trace>
  <inkml:trace contextRef="#ctx0" brushRef="#br0" timeOffset="160986.25">23321 8023 1753 0,'-6'4'0'0,"4"4"0"0,-1-2 0 0,2 0 0 16,1 1 0-16,0 0 0 0,5 0 0 0,13 0 0 0,1 0 649 0,10-4-307 0,0 1-153 0,8-3 12 0,-4-1-87 0,5 0-39 0,0-1-1 0,-2-10-210 15,0-1 85-15,1 0 52 0,-12-3-9 0,-2 0-251 16,-6 0 146-16,-4 0 75 0,-7-1-88 0,1-2 48 16,-7 3 47-16,0-2-244 0,-10 0 119 0,-6-1 61 15,-4-1 30-15,-3-3 21 31,-3 5 9-31,0 1-1 0,-5 1 1 0,1 6 90 0,-5 7-45 0,-4 2-32 0,3 0 10 0,0 6 304 0,-1 12-155 16,4 5-50-16,5 5 178 0,-2 6-92 16,15 2-79-1,5 5 397-15,9 0-229 0,1 4-113 0,1 0-56 0,13 5-53 0,11-11-40 16,7-1 0-16,2-6 0 0,3-2 0 0,5-4 0 0,2 0 0 16,-6-11 0-16,0-5 0 0,0-5 0 0,-4-5 0 15,0 0-876-15,4-3 387 0,-10-14 236 0,-3 1-264 31,1-4 240-31,-4-2 121 0</inkml:trace>
  <inkml:trace contextRef="#ctx0" brushRef="#br0" timeOffset="161365.47">23770 7607 643 0,'-6'0'0'0,"1"-2"0"0,1-4 0 0,3 2 0 0,1-3 0 0,0 1 455 15,5 1-201-15,9-1-113 0,5 2-54 0,4-2 344 16,4 5-198-16,-1 1-98 0,2 0 14 16,-5 0-61-1,1 0-26-15,-5 7-109 0,-1 3 42 0,-5 4-1 0,-3 6 51 0,-10 0-59 0,0 2 25 0,-4-1-1 16,-15 5 26-16,-1-2-42 0,-5 1 9 0,0-8 33 31,0-1-1-31,0-2 95 0,2-3-51 0,4-4-45 16,-1 3 258-1,9-7-133-15,2-2-61 0,2 2-32 0,6-3 138 0,1 0-111 0,5 0-93 0,15-4 0 0,8-3 0 16,0 0 0-16,4 1 0 0,4 3 0 0,-3-2 0 16,-1 1 0-16,3 2 0 0,-2-1 0 0,0 0 0 0,-1 1 0 15,-5 2-638-15,-4 0 257 16,-3 0 128-16,-2 0-586 0,-3 0 402 0,0 0 192 15,-3-2 109-15,-6-3-383 0</inkml:trace>
  <inkml:trace contextRef="#ctx0" brushRef="#br0" timeOffset="161518.75">24293 7506 1752 0,'-4'0'0'0,"-1"1"0"0,3 2 0 0,-1-1 0 0,2 3 0 0,1 3 0 0,0 3 500 15,0 0-237-15,4 2-113 0,7 4-58 0,3 0 273 16,1 0-165-16,1 1-73 0,2-1-461 0,-1-1 185 15,-1-1 92-15,3-3-847 16,-1-1 453-16,0-1 227 0,-2-6 113 0</inkml:trace>
  <inkml:trace contextRef="#ctx0" brushRef="#br0" timeOffset="161726.79">24610 7392 898 0,'0'-3'0'0,"0"0"0"0,-2 0 0 0,-1 3 0 0,-2 0 768 0,1 3-367 0,-1 13-182 0,-4 9-92 0,1 8 301 0,-7 7-188 0,-2 7-106 0,-2 8 373 0,-3 8-298 0,-5 7-209 0,-3 2 0 0,0 11 0 0,2-13-29 0,1-4-5 0,6-7-1357 0</inkml:trace>
  <inkml:trace contextRef="#ctx0" brushRef="#br0" timeOffset="162397.99">24903 7853 872 0,'-8'-9'0'0,"-3"1"0"0,0 3 0 0,2-2 0 0,-1 2 0 0,-2-1 0 0,-2 0 331 31,0 3-139-31,1 1-83 0,-3 2-37 0,0 0 40 0,-3 0-39 0,0 2 1 0,-3 8-30 0,2 4 16 0,4-1 0 0,0 0-25 0,8 3 132 0,0-3-66 0,3 1-24 47,5 0 59-47,0 0-50 63,2-1-25-63,12 1-1 0,3 1-11 0,0 1-5 0,3-3-9 0,2 2 0 0,-3 0-33 0,-1 1 0 0,-2 0 33 0,1 4 9 0,-7-3-72 0,-5 0 32 0,-4 1-1 0,-1 0 91 0,0-1-29 0,-8 3-5 0,-9-3 66 0,-3-3-45 0,-5-2-23 0,-6-2-1 15,3-3-59-15,-5 0 8 0,3-6 29 0,4-1 0 0,4 0-388 32,2-8 186-32,4-5 95 0,4 0 44 0,9-5-745 0,3-2 368 0,7-5 185 0</inkml:trace>
  <inkml:trace contextRef="#ctx0" brushRef="#br0" timeOffset="162599.78">24990 7993 1796 0,'0'3'0'0,"2"1"0"0,-2 2 0 0,1-1 0 0,1-1 0 0,-2 5 0 0,1-1 299 0,2 1-131 0,-3 0-67 0,1 5-13 0,0-4-31 0,1 1 0 0,2 1-22 0,-2-2-175 0,1 2 87 0,-2-3 54 0,1-1-10 0,1-1-533 0,-2-1 288 0</inkml:trace>
  <inkml:trace contextRef="#ctx0" brushRef="#br0" timeOffset="162920.49">25172 7654 943 0,'1'6'0'0,"-1"0"0"0,2 5 0 0,-1-2 0 0,2 2 0 0,-1-1 0 0,1 7 238 0,1 1-102 0,-1 3-41 0,-1-1-81 0,2 4 21 0,-2 1 1 0,1 4-1 0,-1-1-145 0,-1 3 82 0,-1-4 27 0,0-4-92 0,0 0 59 0,0-3 28 0,0-6 1 0,0 6 110 16,-1-13-45-1,-1-3 1 1,0-1-82-16,1 0 165 0,-1-3-72 0,2 0-22 0,0 0 11 16,3-10-40-16,7-2 32 0,4 1-26 0,1 0-8 0,2-2-9 0,2 4 25 0,-3 0-31 31,5 2 0-31,-4 0 31 0,4 4 9 0,-5 3 31 0,-3 0-1 0,0 0-41 31,-2 2-22-31,-2 9 127 0,0 4-42 0,-5 3-35 0,-1 3 0 0,-3 1 7 0,0 3 1 0,0 2-34 16,0-1-20-16,-3-4-8 0,-1-1 28 0,0-2-212 0,2-6 106 0,1-1 53 47,-1 2 35-16,2-9-580-31,0-4 277 0,0-1 102 0,2 0 81 0,5 0-443 0</inkml:trace>
  <inkml:trace contextRef="#ctx0" brushRef="#br0" timeOffset="163211.32">25774 7686 1140 0,'-15'0'0'0,"0"0"0"0,1 5 0 0,-1 7 0 0,0 3 0 0,-2 3 611 0,5 7-293 0,3 4-141 0,1 2 401 0,7 4-271 0,1 5-137 0,0 2-58 16,1-3 74-1,14-3-76-15,1 0-37 0,6-3-81 0,-1-5 1 0,2 3 51 16,1-11-8-16,0-3-454 16,-3-3 226-16,0-4 114 15,-3-5 57-15,4 2-778 0,-6-7 401 0,-2 0 86 0</inkml:trace>
  <inkml:trace contextRef="#ctx0" brushRef="#br0" timeOffset="163562.04">25942 7853 1388 0,'-1'-15'0'0,"-2"1"0"0</inkml:trace>
  <inkml:trace contextRef="#ctx0" brushRef="#br0" timeOffset="163623.06">25938 7814 1388 0,'0'-7'0'0,"12"-4"0"0,2 8 577 0,3 3-270 0,9 0-136 0,2 0 140 0,2 0-138 0,4 11-60 0,-3 2-43 0,-1 5-7 0,-2 3 0 15,-5 2-28-15,3 4 9 0,-11-2-119 0,-7 1 55 0,-8 2 27 0,0-2-152 0,-5 0 91 0,-13 3 53 0,-8-6 13 0,-4-2-94 0,-6-1 56 0,-3-6-41 0,-4-2-86 0,-3-3 50 0,9-7 45 0,3-2-3 0,5 0-175 0,6-2 98 0,6-15 52 0,6-6 16 0,11-4-479 0</inkml:trace>
  <inkml:trace contextRef="#ctx0" brushRef="#br0" timeOffset="163672.6">26297 7718 2048 0,'0'0'0'0,"0"0"0"0,0 2 0 0,0 2 0 0,0 0 0 0,0 3 0 0,-6 4 0 0,-3 4 380 0,-5 6-163 0,6 4 504 0,-4 6-342 0,2 3-193 0,4 2-186 0,3 4 0 0,3 3 0 0,0-7 0 0,11-2 0 0,7 0 0 0,4-7 0 0,3-1 0 0,6-3 0 31,-2-9 0-31,1-7-113 0,-1-5 61 0,0-2-888 0,-2 0 473 0,4-4 107 0</inkml:trace>
  <inkml:trace contextRef="#ctx0" brushRef="#br0" timeOffset="164229.59">26594 7902 2175 0,'-9'0'0'0,"-1"0"0"0,3 0 0 0,1 2 0 0,-1 0 0 0,5 0 0 0,2 1 0 0,0 5 0 0,9-3 504 0,8 2-234 0,4-3-109 0,2-1-68 0,4-1-23 0,3 0 0 0,-1-2-34 31,3 0-205-31,1 0 112 0,-8-4 41 0,-1-2 26 0,-4-2-355 0,0-1 190 0,-5 0 96 0,3-1-262 0,-10-1 159 0,-5-2 80 0,-3-3-58 0,0 0 60 0,-3 0 23 0,-10-4-10 31,-4 1 32-31,-2 3 118 16,-4 1-60-16,-3 3-29 0,2 2 127 0,-4 3-87 0,1 7-31 0,2 0 442 125,0 0-194-125,-1 7-121 109,5 13-11-109,0 1 257 94,4 8-174-78,7 4-84-16,3 4-41 0,6-1 234 0,1 4-311 0,0 5 0 0,8-9 0 0,8 0 0 0,4-1 0 0,3-5 0 0,0-4 0 0,4 0 0 0,-2-9 0 0,0-8 0 0,-1-3 0 0,2-4 0 0,-1 1 0 0,-2-3-718 0,-2-8 315 0,1-9 150 31,0-4 109-31,-2-1-631 0,4-7 362 15,-6-4 193-15</inkml:trace>
  <inkml:trace contextRef="#ctx0" brushRef="#br0" timeOffset="164297.67">27098 7560 2286 0,'0'0'0'0,"0"0"0"0,-2 0 0 0,0 0 0 0,-1 0 0 0,0 1 0 0,2 2 287 0,1 0-126 15,0 3-63-15,0 3 129 0,9 0-96 0,2 3-39 0,1 1-294 0,3 2 119 0,0 0 58 0,2-1 31 0,0 0-734 0,1 1 391 0,-1-4 181 0,-4-4 95 0,-2 0-778 0,1-3 405 0</inkml:trace>
  <inkml:trace contextRef="#ctx0" brushRef="#br0" timeOffset="165012">27398 7484 2037 0,'0'0'0'0,"-3"0"0"0,1 0 0 0,0 0 0 0,-1 0 0 0,-2 0 0 0,0 0 415 0,1 4-191 0,-3 8 586 0,-3 7-388 0,-4 9-399 0,-2 7-23 0,-3 8 0 0,-1 6 0 0,-4 6 0 0,2 1 0 0,3 5 0 0,-1-13 0 0,6-2 0 0,1-7 0 0,2-3-1050 0,-4-10 506 0</inkml:trace>
  <inkml:trace contextRef="#ctx0" brushRef="#br0" timeOffset="165641.66">27615 7689 1004 0,'5'-6'0'0,"0"-3"0"0,3 6 0 0,-1-2 0 0,2 4 0 0,1 1 202 0,4 0-84 0,-1 0-32 16,4 6-9-16,0 9 445 0,0-1-243 16,2 10-123-16,-2-2 255 0,0 7-179 0,-4 0-103 0,-3 3 88 15,-3 4-91-15,-1-1-46 0,-6 5-22 0,0 6 60 16,-9-7-46-16,-7 4-28 16,-5-2-44-16,-2 0 0 0,0-1 0 0,-6 3 0 15,3-11 0-15,1-3 0 0,1-5 0 0,4-4 0 16,-1-4 0-16,1 2 0 0,9-11 0 0,-1-5-396 15,4-2 127-15,3 0 131 0,2 0 26 0,3-7-571 16,0-4 324-16,0-8 162 0,14 0 81 16</inkml:trace>
  <inkml:trace contextRef="#ctx0" brushRef="#br0" timeOffset="165872">27986 7923 3074 0,'0'0'0'0,"0"-3"0"0,2 2 0 0,2-3 0 15,3 3 0-15,3-2 0 0,5-1 0 0,6 3 0 0,6-3 0 0,9 1 378 0,3 0-172 0,12-3-77 0,-6 1 15 0,4-1-144 0,-1 1 0 0,-1 1 0 0,-3-1-132 0,1-2-37 0,-14 3 98 16,-2-1-288-1,-7 2 197-15,-6 1 99 0,-6 1 49 16,-2-1-872-16,-8-1 410 0,0 1 221 0,-5-3-394 0,-8-2 307 0</inkml:trace>
  <inkml:trace contextRef="#ctx0" brushRef="#br0" timeOffset="166061.98">28388 7556 966 0,'-6'0'0'0,"-3"0"0"0,5 0 0 0,-3 0 0 0,1 0 0 0,2 1 585 0,1 9-274 0,0 5-138 15,2 6-69-15,-1 4 553 0,-1 4-315 0,2 5-154 16,1 6 153-16,-3 4-153 0,2 5-112 0,0 5-76 15,-2-7 0-15,-2 2 0 0,-1-3 0 0,2-5-496 0,0 0 237 0,-4-2 156 47,7-13 65-47,-3-6-684 0,4-6 365 0,0-7 55 0,0-4 134 0,0-3-447 0,11 0 294 0,-4-21 143 32</inkml:trace>
  <inkml:trace contextRef="#ctx0" brushRef="#br0" timeOffset="167539.54">28918 7860 658 0,'-3'1'0'0,"1"1"0"0,0 0 0 0,2 1 0 0,0 1 0 0,0-2 619 15,0 2-297-15,2 0-143 0,9-1-72 0,5-3 435 0,4 2-253 0,5-2-118 16,0 0-13-16,6 0-61 0,2 0-31 0,-1-5-210 16,3-5 98-16,-1-1 36 0,-4 2 22 0,-2-5-266 15,-4 0 144-15,-4 2 73 16,2-4 45-16,-9 2-112 0,-5-2-8 0,-5 2 61 0,-3-3-94 15,0 0-15-15,-1-4 54 0,-9 2 39 16,-8 1 71-16,-2 1-1 0,-1 2-38 0,-4 3 152 16,-6 1-85-16,1 9-29 0,-1 2 0 0,-4 0 278 15,-2 8-130-15,2 10-78 16,-2 3-4-16,8 3 141 0,4 9-59 0,6 2-60 16,6 5-20-16,5 2 255 0,4 8-136 0,4-7-82 0,9 0 93 0,12-3-201 15,8-1 0-15,5-4 0 16,7 1 0-16,2-13 0 0,-3-7 0 0,1-4 0 15,-1-1 0-15,-6-5 0 16,6-2 0-16,-13-4-316 0,-3 0 32 0,2-9 149 0,-7-3 9 0,1-1-338 16,2-4 207-16,-9 0 115 0,-2 0-572 0,4-5 340 15,-6-4 169-15</inkml:trace>
  <inkml:trace contextRef="#ctx0" brushRef="#br0" timeOffset="167730">29533 7440 1859 0,'-7'-8'0'0,"3"0"0"0,0 1 0 0,1 3 0 0,1-1 0 0,2 0 0 0,0 5 0 0,2 0 784 15,8 0-374-15,2 4-188 0,3 4-93 0,0 4 104 0,2 0-104 0,-1 1-47 16,0 1-203-16,0 1 78 0,-1-1 39 0,-2 3-593 16,2-1 311-16,-4-4 160 15,-2 1 81-15,2-1-669 0,-2-2 269 0,3 0 156 16,-4-5 132-16,1-4-371 0,-1-1 264 0,1-3 132 0</inkml:trace>
  <inkml:trace contextRef="#ctx0" brushRef="#br0" timeOffset="167916.15">29864 7360 1104 0,'5'-15'0'0,"2"4"0"0,-3 1 0 0,-3 3 0 0,-1 1 0 0,0 2 0 0,0 4 0 0,-3 0 606 0,-8 12-286 0,-5 5-142 31,-2 7-71 0,-2 2 455-31,-2 3-268 0,1 5-130 0,-2 0 49 0,-2 2-88 0,-1 2-46 0,-1 7-92 0,5-8 19 0,-2 2 0 16,1 3 29 15,0-5-493-31,4 1 246 0,-4 2 133 0,8-10 52 0,-1-6-778 0,6-5 399 0,0-2 120 0,5-7 125 0,0-2-482 16,4-8 309-16</inkml:trace>
  <inkml:trace contextRef="#ctx0" brushRef="#br0" timeOffset="168540.06">30230 7766 1731 0,'-3'-24'0'0,"-6"6"0"0,2 1 0 0,0 5 0 0,-5 3 0 0,-2 0 249 0,-2 3-97 0,-2 6 170 0,-3 0-143 15,1 3-72-15,-2 14-35 0,0 4 230 16,1 4-123-16,4 4-77 15,1 0-33-15,4 7 105 32,2-4-70-32,4 2-33 0,1 3 8 0,2-10-40 0,3 2-39 0,0-4 0 0,3-4 0 0,8-3 0 0,1 2 0 0,5-11-183 15,0-3 82 1,3-5 69-16,2-1 34 0,2-5-209 31,1-9 112-31,-1-7 3 0,0-2 43 0,-1-1-338 0,-3-4 175 0,4 0 80 0,-5 4 52 0,-2-2-37 0,-2 1 41 0,-5 6 0 0,-1 1 211 0,-1 0-95 31,-6 8-33-31,-2 4 359 0,0 1-201 0,-2 5-100 0,-9 3-51 0,-1 8 183 79,-2 7-48-79,2 3-68 0,2 2 50 0,3-1 61 0,3 1-78 0,-2 2-30 0,6-3-9 0,0-3-72 0,0-2 16 0,1-2-19 0,12 1-43 0,0-3 22 0,2-7 24 0,2-3-206 0,4-3 107 0,0 0 62 0,0-6-3 0,3-5-101 0,-7-5 36 0,0-1 47 15,-4-3-29 1,0 1-104-16,-5-3 76 0,0-3 28 0,-6 4-21 0,-2 1 35 31,0 0-1-31,-5 2 35 0,-9 1 122 0,-4 0-71 0,-1 8-20 0,-1 1 322 0,-1 3-162 0,2 1-89 0,1 4-19 0,2-3 285 31,7 3-137-31</inkml:trace>
  <inkml:trace contextRef="#ctx0" brushRef="#br0" timeOffset="168985.26">30294 7775 3774 0,'-4'0'93'0,"4"0"-29"0,0 3-64 0,6 2 0 0,17 2 0 0,3-2 0 0,7 1 0 0,3-3 0 0,5-3-172 0,6 3 62 0,-1-3 68 0,1 0-230 0,-1 0 114 0,1-5 77 0,-6-4-11 0,1 1 128 0,-13 1-46 0,-10 0-1 0,-8 2-25 0,-5 0 135 0,-3 1-76 0,-3 3-26 0,-6-1 544 0,-11 2-271 0,-7 0-252 0,-1 0-18 0,-5 0 0 0,3 6 0 0,2 0 0 0,-60 81 0 0,87-75 0 0,11 8 0 0,8-5 0 0,5 2 0 0,2 0 0 0,0 1 0 0,3-2 0 0,0 5 0 0,-8-7 0 0,-2 1 0 0,-6-1 0 0,-5-2 0 0,-5 2 0 0,-5-1 0 0,0-2 0 0,-13-3 0 0,-10 0 0 0,-8 1 0 0,0-4 0 0,-4 2 0 0,2-6 0 0,-1 1 0 0,2-2 0 15,3 0 0-15,-2 0 0 0,3 0 0 0,9-3-170 0,6-4 27 0,6-2-786 0,3 1 446 0,4-2 224 0,0-3 102 0</inkml:trace>
  <inkml:trace contextRef="#ctx0" brushRef="#br0" timeOffset="169735.37">31426 7556 913 0,'0'8'0'0,"-3"-2"0"0,-7 3 0 0,-6 7 0 15,0 3 0-15,-5 6 305 0,-4 5-135 0,-4 8-67 0,0 8 244 0,-1 5-146 0,10-2-87 0,5-2-39 16,8-2 464-16,7-4-251 16,0 2-117-16,11-14-11 0,11-4-62 15,5-2-31-15,4-7 0 0,-1-2-410 0,4-1 199 0,-7-6 86 16,0-6 46-16,-2 2-274 31,-1-3 160-31,1 0 82 0,1 0-795 0,-7-9 377 0,-4-3 213 0,-2-3 107 31</inkml:trace>
  <inkml:trace contextRef="#ctx0" brushRef="#br0" timeOffset="169921.26">31488 7799 1532 0,'0'-9'0'0,"0"-3"0"0,1 6 0 0,7-1 0 0,3 3 0 0,2 4 0 0,7 0 0 0,0 0 0 0,6 5 492 0,-2 7-219 0,1 3-123 0,-1 2-57 0,-2 4 125 15,-3 0-91-15,-2 1-45 16,-4 3-62-16,-4-4-8 0,-6 2 24 15,-3-1 0-15,-2-1-52 0,-13-1 27 0,-7 1 8 0,-3-6-133 0,-6-3 75 0,-6-5 38 16,3-2-1-16,-2-3-343 31,-1 1 177-31,8-3 38 0,3 0 60 0,1-10-379 0,8-2 206 0,3-6 95 0,12-6-366 0,2-4 240 0</inkml:trace>
  <inkml:trace contextRef="#ctx0" brushRef="#br0" timeOffset="170142.19">31887 7674 1280 0,'0'6'0'0,"0"0"0"0,0 3 0 0,-1 2 0 0,-6 1 0 0,-5 2 494 0,-3 8-220 0,-1-1-123 0,-2 6-58 0,0-1-28 0,2 4-1 0,2-3-28 0,1 7 797 0,6-8-403 0,5 1-219 0,2-5-211 0,0 2 0 0,5-5 0 0,8 2 0 16,5-5-270-16,2-5-25 0,5-1 166 0,0-5 83 15,2 1-930-15,2 1 433 63,-3-4 270-63</inkml:trace>
  <inkml:trace contextRef="#ctx0" brushRef="#br0" timeOffset="170524.48">32018 7828 1761 0,'1'0'0'0,"1"3"0"0,2-3 0 0,4 1 0 0,4 3 0 15,6 3 0-15,3-1 266 16,5 3-115-16,4 1-57 0,4-2 178 0,0 1-123 0,2-4-56 0,1 1-94 0,-2-5 37 0,0 1 0 0,-2-2 9 0,-7 0-65 0,-6 0 28 0,-3-5 0 0,-7-4 28 0,-2 0-97 0,-1-4 57 16,-7-1 16-16,0-4-130 0,-11 1 76 0,-4-2-21 0,-5 2 38 0,-5-5-210 0,3 3 112 0,-5 6 27 0,-2-1 73 31,1 4-15-16,-1 7 6-15,-4 1-23 0,6 2 169 0,0 2-74 0,2 8-34 0,1 8-8 0,4 6 383 0,-3 5-175 0,10 6-102 16,2 4 353 0,3-1-211-16</inkml:trace>
  <inkml:trace contextRef="#ctx0" brushRef="#br0" timeOffset="171192.27">32054 7932 3724 0,'-1'40'89'0,"1"3"29"0,2-5-118 0,15-6 0 0,2-3 0 0,1-4 0 0,3-3 0 0,6-2 0 0,-3-12 0 0,3-5 0 0,2-1 0 0,2-2 0 0,1-4-466 0,5-8 71 0,-6-5 197 0,-1 0-718 0,2-5 440 0,-2-2 220 0</inkml:trace>
  <inkml:trace contextRef="#ctx0" brushRef="#br0" timeOffset="171258.72">32573 7510 2232 0,'-2'0'0'0,"1"-3"0"0,1 3 0 0,0 0 0 0,0 0 0 0,1 3 0 0,8 4 0 0,0 1 500 0,2 3-236 0,-1 1-113 0,3 0 206 0,-1 1-160 0,2 1-79 0,-1-2-32 0,0 2-336 0,0 1 143 0,2-3 72 0,-1 1-786 0,-1-2 429 0,6 2 224 0,-5-7 98 0,4 0-807 0</inkml:trace>
  <inkml:trace contextRef="#ctx0" brushRef="#br0" timeOffset="171337.59">32963 7529 1303 0,'0'-5'0'0,"0"-3"0"0,-3 3 0 0,2-2 0 0,-2 5 0 0,-1 2 316 0,-3 0-139 0,-2 5-70 0,0 10-35 0,-6 4 610 0,-1 5-327 0,-4 6-159 0,0 3 165 0,-2 3-162 0,-6 0-80 0,0 9-75 0,3-7-44 0,-3 3 0 0,4 0 0 0,2-4-14 0,-4 1-125 0,12-10 83 0,3-3 47 0,3-5-789 0,4-7 418 0,4-3 146 0,0-4 127 15</inkml:trace>
  <inkml:trace contextRef="#ctx0" brushRef="#br0" timeOffset="171384.62">32985 7728 2346 0,'11'-7'0'0,"6"6"0"0,2 1 0 0,1 0 0 0,4 9 0 0,-5 8 0 0,1 6 731 0,1 4-338 0,-11 4-183 0,0 5-87 0,-5 5 5 0,-5 5-128 0,0 2 0 0,-6 4 0 0,-12-4 0 0,-6-2 0 0,-4 0 0 0,-6-4 0 0,-4 2 0 0,-4 1 0 0,4-8 0 0,1-2 0 0,-1-4 0 0,7-2 0 0,5-9 0 0,3 1 0 0,13-16 0 0,6-5 0 0,4 0-1250 0</inkml:trace>
  <inkml:trace contextRef="#ctx0" brushRef="#br0" timeOffset="171416.54">33188 8467 3931 0,'-16'-11'0'0,"7"8"0"0,9 3 0 0,8 0 0 0,18 3 0 0,-2-3 0 0</inkml:trace>
  <inkml:trace contextRef="#ctx0" brushRef="#br0" timeOffset="174351.44">4005 9114 1513 0,'-12'-12'0'0,"-1"2"0"0,3 0 0 0,3 4 0 0,2 0 0 0,4 3 0 0,1-2 0 0,0-1 0 0,7 1 217 0,8 3-94 0,8-3 170 0,4 2-127 0,3 3-65 0,3 0-32 0,4 0 81 0,-7 0-61 0,1 5-26 16,0 5 0-16,-4 8 60 0,-2 2-43 0,2 7 9 0,-12 0-52 0,-7 6-24 0,-4 3 1 0,-4 2 23 16,0 0-62-16,-8 8 40 0,-11-6-10 0,-7-1 65 15,-3-2 0 16,-4-3-33-31,0-3 0 0,-3-1 45 0,4-12-48 0,1-5 1 0,6-8-13 0,1-4-15 0,1-1 34 0,8-3-8 0,4-15 11 16,6-4-46-16,4-7 7 0,1 3 29 16,1-6-100 15,13 6 44-15,3 0 20-16,-2 0-84 0,4 4 45 0,0 3 26 0,0-3-13 0,-2 9-82 0,-3 3 47 0,4 2 30 0,-4 4-20 0,1-1-124 0,2 4 61 0,-5 1 50 0,-2 0-418 0,0 3 223 15,0 7 112-15,-2 0 56 0,1-1-508 0,-2 0 286 16,-3-1 139-16</inkml:trace>
  <inkml:trace contextRef="#ctx0" brushRef="#br0" timeOffset="174702.41">4330 9046 1616 0,'0'-7'0'0,"2"4"0"0,1-4 0 0,1 4 0 0,2-2 0 0,3 3 0 0,2-2 0 0,3 3 0 0,5-1 363 0,-1 2-167 0,2 0-80 16,0 0-39-16,-2 0-19 0,2 2-21 0,-1 5 10 0,-6 4-139 0,-4 0 65 0,1 2 32 0,-9 4-100 0,-1 1 66 0,0 1 43 31,-1-1-10-31,-11 1 134 0,0-2-51 0,0 0-45 15,-3-2-15-15,-1-1 260 0,3-2-130 0,4-3-62 0,-2-3 98 0,4-1-78 16,5 0-39 0,-1-1 10-16,3-1 31 0,0-2-40 0,3-1 0 0,11 0-83 0,-1 0 0 0,7-1 52 15,1-6-13-15,3-1-389 0,0 0 195 0,2-1 99 16,2 2 49-16,0-2-791 0,-4 1 390 0,3-1 177 31,-3 1-464-31,0 1 332 0,0-5 166 0</inkml:trace>
  <inkml:trace contextRef="#ctx0" brushRef="#br0" timeOffset="175045.5">4809 9087 1182 0,'0'0'0'0,"0"-2"0"0,-1-1 0 0,-1 1 0 0,0-1 0 0,1 2 252 0,1-1-108 0,0 1 115 15,0 1-116-15,0 0-53 16,9 0-27-16,0 0 220 0,1 0-114 0,4 3-70 31,-2 6-31-31,-1 0-2 0,2 5-29 0,-3 2 0 0,-1 2 9 0,-2 2-44 0,-3 1-1 0,-2 3 36 0,-2 4 97 16,0 1-49-16,-2 3-14 0,-5-1-10 187,-6 0 239-187,-1 1-132 0,1-4-65 0,1 0-72 0,-1 0-31 0,7-8 0 0,1-4 0 0,3-1 0 0,2-4 0 0,0-3 0 0,2 2 0 0,10-7 0 0,5-3 0 0,0 0 0 0,2 0 0 0,1 0 0 0,1-7 0 0,-2-1-622 0,1-2 291 16,-2 0 115-16,-1 0 91 0,-4 1-216 0,4-2 144 0,-6 4 84 0,-4-2 38 0,1 0-533 0</inkml:trace>
  <inkml:trace contextRef="#ctx0" brushRef="#br0" timeOffset="175137.25">4758 9303 2387 0,'-24'0'0'0,"4"2"0"0,-1 3 0 0,12 2 0 0,0 0 0 0,7-2 0 0,2 4 0 0,4-3 421 0,12 3-183 0,9-4-105 0,5 2 312 0,6-2-203 0,1-2-177 0,4 3-135 16,-2-3 11-16,0 0 49 0,0-3 23 0,-2 2-334 0,-1-1 179 15,6 1 99-15,-10 0 35 16,-3 0-812-16,-2 0 330 0</inkml:trace>
  <inkml:trace contextRef="#ctx0" brushRef="#br0" timeOffset="175545.52">3883 9704 1300 0,'-15'0'0'0,"3"0"0"0,0 0 0 0,0 0 0 0,9 0 0 0,3 2 0 0,0 0 499 0,13 1-231 0,7 3-106 0,13-2 381 16,9-1-253-16,6-1-126 0,11 0-64 0,8-2 193 15,12 0-119-15,-1 0-73 32,13 0-64-32,8-7-37 0,7-3 0 0,3-1 0 0,10 0 0 0,-26 3 0 0,-4 0 0 0,-11 3 0 0,-4 4 0 0,-12-1 0 15,3 2 0-15,-23 0-31 0,-4 0-121 0,-6 0 93 47,-4 0-14-47,-9 0-265 0,-1 0 116 0,-13 0 98 0,-5 0 37 16,0 0-20-16,-1 0 34 0,-12 0 1 0,-5 0-176 0,-4 0 111 0,-3 0 49 0,-3 0-436 0,-1 3 242 0,-4 4 123 31,-3 0 51-31</inkml:trace>
  <inkml:trace contextRef="#ctx0" brushRef="#br0" timeOffset="175945.68">4032 9970 1680 0,'-13'-6'0'0,"6"5"0"0,3 0 0 0,1 1 0 0,3 0 0 0,6 1 0 0,8 5 0 0,3 6 0 0,8 1 305 0,-1 0-139 0,2 3-65 0,0 1-32 0,-1 0-52 0,-4 2 19 0,2 4 9 15,-5-4-105-15,-5 7 48 0,-6-2 24 0,-6 2-4 16,-1 2-1-16,-3 3 38 0,-17-3-10 0,-3-4 100 0,-10-1-50 0,0-3-24 16,-2-4-1-1,-2-1 100-15,4-7-66 0,2-5-30 0,4-3 1 16,0 0-8-16,5-1-22 0,3-11 10 0,6-5-80 0,6 0 36 16,6-3 0-16,1 1-8 0,0-3 42 0,8 0 10 15,7 4-9-15,1 3-34 0,4 0 0 0,0 3 5 16,0 2 23-16,5-2-46 0,-4 8-6 0,2-2 19 15,-1 5 19-15,1 1-249 16,1 0 118-16,2 0 52 0,-4 0-621 0,1 0 324 63,1 3 162-63,1 3-621 0</inkml:trace>
  <inkml:trace contextRef="#ctx0" brushRef="#br0" timeOffset="176065.04">4440 10029 1479 0,'-9'0'0'0,"-3"-1"0"0,4 1 0 0,1 0 0 0,2 0 367 0,4 0-166 0,0 0-82 16,-1 9-33-16,2 0 621 0,0 5-336 0,9-2-168 16,3 3-83-16,2 4-192 0,1-2 63 0,1-1 17 15,3 2-707-15,0-1 367 16,1-1 183 0,0-1-773-16,2-1 433 0,-3-4 232 0</inkml:trace>
  <inkml:trace contextRef="#ctx0" brushRef="#br0" timeOffset="176304.36">4699 9975 788 0,'-4'-15'0'0,"2"-2"0"0,1 5 0 0,-2 5 0 15,3 5 644-15,0 2-304 0,0 0-152 0,0 0-67 0,0 17 105 0,0 6-95 0,0 5-48 0,0 10-23 0,-3 3 380 16,-4 7-194-16,-3-1-109 0,-3 0 139 0,3 2-120 125,-5 2-61-125,-3 2-95 0,-4 11 0 0,3-16 0 0,-2 4 0 0,1-4-99 0,1-6-18 0,-1 2 86 0,8-17 28 0,4-8-301 0,5-8 169 0,0-4 86 0,3-7-66 0,0 0-821 0</inkml:trace>
  <inkml:trace contextRef="#ctx0" brushRef="#br0" timeOffset="176601.64">4953 9979 1900 0,'16'-15'0'0,"-1"4"0"0,3 4 0 0,5 0 0 0,-7 7 0 0,4 0 0 0,-2 0 0 0,0 9 561 0,1 5-258 0,0 2-125 0,-4 5-75 0,-4 3-80 0,-5 6 12 0,-2 2 1 0,-4 1 0 0,0 5-115 0,-2-6 53 0,-12 2 31 0,-6-5-120 0,-5 2 75 0,-2-5 39 0,-7 1 88 47,3-10-51-47,1-9 0 0,-1 1-45 0,3-9 160 0,3 0-93 0,-2 0 4 0,10-12-71 0,5-2 194 0,2-1-68 0,7-5-43 0,3 1-9 0,0-5 34 0,4 3-39 0,14 1-60 15,2 1 0-15,1 2 0 110,4-1 0-110,4 0 0 0,-4 6 0 0,3 1 0 0,-4 0 0 0,-1 4-125 0,4 2-17 0,-3 2 80 0,-2 3 14 0,-3 0-695 0,-1 0 348 0,-5 0 179 0,6 3 82 0,-8-1-286 0,1 1 192 0</inkml:trace>
  <inkml:trace contextRef="#ctx0" brushRef="#br0" timeOffset="176776.97">5274 10016 1820 0,'2'-5'0'0,"1"-1"0"0,1 3 0 0,0-2 0 0,5 4 0 0,2-2 0 0,1 3 0 0,5 0 336 0,1 0-150 0,3 1-75 0,0 10 191 0,4 2-124 16,-6 3-75-16,1 2-34 0,-5 2-5 0,-2 4 1 0,-8 0-29 16,-2 3 9-16,-3 2-45 0,-5 0 1 0,-13-3 35 15,-3 2 27-15,-7-4-27 0,-2 3 9 0,-4-11-64 16,2 0 28-16,0-9-1 0,2 1 28 0,5-7-370 15,-2 4 177-15,11-5 56 0,6-3 53 16,6-9-641-16,4-8 327 0,0-1 163 16,11-5 73-16</inkml:trace>
  <inkml:trace contextRef="#ctx0" brushRef="#br0" timeOffset="176942.36">5615 9897 2875 0,'5'-11'0'0,"-2"1"0"0,-2 5 0 0,-1 3 0 16,0 2 0-16,-1 0 0 0,-9 7 0 0,-3 10 0 0,0 3 487 0,0 3-230 0,2 4 55 0,-1 0-312 0,6 4 0 0,-1 1 0 0,4 2 0 16,3-1 0-16,0 0 0 0,12 2 0 0,7-1 0 15,6-5 0-15,10 5 0 0,3-12 0 0,6-4 0 16,7-7-5-16,1-4-60 0,1-5-1199 0,5-1 579 16</inkml:trace>
  <inkml:trace contextRef="#ctx0" brushRef="#br0" timeOffset="177094.76">6273 10216 2664 0,'-2'0'0'0,"0"0"0"0,-1 0 0 0,0 0 0 0,1 0 0 0,1 0 0 0,-1 0 0 0,1 0 0 0,0 0 760 0,1 0-362 0,0 0-289 0,-2 0-586 0,2 0 197 0,0 0 156 0</inkml:trace>
  <inkml:trace contextRef="#ctx0" brushRef="#br0" timeOffset="179855.75">21954 5621 927 0,'-2'-4'0'0,"2"-2"0"0,-2-1 0 0,0 5 0 0,1-2 0 0,-1 2 0 0,1 1 0 0,-1 0 129 0,0 1-37 0,2-3 117 31,0 3-86-15,0 0-43-16,0 0 1 0,0 0 57 0,0 0-40 0,0 0-35 0,7 0 0 0,0 3 61 0,4-1-43 0,-2 2 0 15,3-1-34 1,0 1 38-16,-2-1-23 0,1 0-1 0,-1 1-1 0,1-1-23 0,3-1 11 0,-3 1 20 15,0 0 0-15,2-2-31 16,1 2 1-16,-1-1 33 0,3 0 9 0,-1-1-42 0,1 1 0 0,4-2 27 16,-1 3-1-16,5-3-26 15,2 0 9-15,0 0 16 0,3 0 0 0,0 0-25 0,2 0 14 0,1-3-14 16,5 1 9-16,-7-1-37 0,1 1 28 0,-2 2-1 16,1-3 1-16,-1 3-36 15,6 0 9-15,-7-1 27 0,3 1-1 0,0 0-40 16,4-2 0-16,1 1 37 0,7 1-4 0,-7-3-48 0,1 2 45 15,2 0-16-15,-1 1-12 16,-1-2 2-16,5 2-1 0,-10 0 0 16,3 0 0-16,-2 0 0 0,-1 0 0 0,0 0 0 15,5 0 0-15,-7 0 0 0,-1 0 0 0,1 0 0 0,-1 0 0 16,6 2 0-16,-6-2 0 0,2 1 0 0,1-1 0 16,2 0 0-1</inkml:trace>
  <inkml:trace contextRef="#ctx0" brushRef="#br0" timeOffset="180302.72">23569 5621 3931 0,'43'0'0'0,"-7"0"0"0,3 0 0 0,2 0 0 0,1 0 0 0,-1 0 0 0,10 0 0 0,-12 0 0 0,-1 0 0 0,-2 0 0 0,0 0 0 0,-4 0 0 0,7 0 0 0,-10 0 0 0,0 0 0 0,1 0 0 0,2 0 0 0,-3 0 0 0,6 0 0 0,-4 0 0 0,1 0 0 0,4 0 0 0,-2 0 0 0,4 0 0 0,4 0 0 0,-5-1 0 0,1-1 0 0,33-3 0 0,-36 3 0 0,2-1 0 0,-6 2 0 0,-5-2 0 0,3 2 0 0,-4 0 0 0,3 1 0 0,2-2 0 0,-3 0 0 0,0 0 0 0,-2 2 0 0,6 0 0 0,-3-1 0 0,8 1 0 0,-5-1 0 16,2-2 0-16,0 3 0 0,3-3 0 0,1 3 0 0,8-3 0 0,-10 3 0 0,0-1 0 0,-1 0 0 0,2 1 0 0,0-3 0 0,3 1 0 0,-9 2 0 0,2-1 0 0,-1-2 0 0,1 3 0 0,2-3 0 0,4 1 0 0,-6 0 0 0,-1-2 0 0,5 3 0 0,0-1 0 0,4-1 0 0,-5 0 0 15,2 3 0-15,-1-1 0 0,1-2 0 0,-1 2 0 16,6 1 0-16,-8 0 0 0,-2 0 0 0,2 0 0 16,0 0 0-16,0-2 0 0,8 2 0 0,-12 0 0 0,4-2 0 0,0 2 0 15,1-2 0-15,-2 1 0 0,10 1 0 16,-8-3 0-16,1 1 0 0,0 1 0 0,1-2 0 0,1 2 0 16,8-2 0-16,-11 2 0 15,1 0 0-15,1-1 0 0,-2 0 0 0,2 0 0 16,4 0 0-16,-8 2 0 0,1-1 0 0,1 1 0 0,1-2 0 15,1 2 0-15,9 0 0 0,-13-3 0 16,5 3 0-16,-1-2 0 31,2 0 0-31,2 1 0 0,3-1 0 0,-8 0 0 16,-4 1 0-16,0-1 0 0,1 0 0 0,-6 1 0 0,8-1 0 0,-11 1 0 0,1-2 0 0,1 3 0 16,-1-1 0-16,-3-1 0 0,4 1 0 15,-4-1 0-15,0 2 0 0,-2-2 0 0,-3 2 0 0,2 0 0 16,1 0 0-16,-4-2 0 0,-6-1 0 15,3 3 0-15,-3-1 0 0,2 1 0 0,-4 0 0 0,-2 0 0 16,-1 0 0-16,-2-1 0 0,-1 1 0 0,4 0 0 16,-6 0 0-16,0 0 0 0,0 0 0 0,0-3 0 15,0 3 0-15,-4-3-4 0,-8 3-855 0,-7-1 410 16</inkml:trace>
  <inkml:trace contextRef="#ctx0" brushRef="#br0" timeOffset="191067.1">28324 4731 919 0,'-5'-1'0'15,"-4"-6"0"-15,2 1 0 0,0 4 0 0,1-1 0 0,1-2 0 0,0 4 222 0,0-2-82 0,2 0 322 0,-1 3-212 0,3 0-105 47,1 0-54-47,0 0 182 0,0 0-107 0,5 0-69 0,8 0-29 0,1 0 123 0,3 0-76 0,2 0-39 16,1 3 10-16,0-1 1 0,0 0-25 0,3 0 0 0,-3 2-247 0,2-2 111 0,-2-1 66 0,-3 0 18 0,1 2-627 0,-4-2 322 0,0 1 101 0,-1-1-641 16,-1 1 388-16</inkml:trace>
  <inkml:trace contextRef="#ctx0" brushRef="#br0" timeOffset="191255.94">28263 5008 954 0,'-15'7'0'16,"-1"0"0"-16,4 0 0 0,4 5 0 0,-1-4 0 0,8-4 0 0,1-1 625 0,0 1-293 0,7-1-147 0,8 0 486 0,4-2-306 16,5-1-169-16,1 0 75 15,0 0-116-15,4-6-58 0,-2 1-30 0,2 1-334 16,-7-2 148-16,2 2 78 0,-2-2 40 0,-1 4-658 0,-1-3 348 0,1 2 185 15,-5 1 77 1,0-2-418-16,-1 4 119 0,-3-3 155 0</inkml:trace>
  <inkml:trace contextRef="#ctx0" brushRef="#br0" timeOffset="191635.66">28699 4875 1691 0,'0'0'0'0,"0"0"0"0,0 0 0 0,-1 3 0 0,1-2 0 0,0 1 0 0,0-1 0 0,0 1 585 0,1 3-273 0,11-2-127 16,-1 1-79-16,6 1 186 0,2-4-128 15,3 0-62-15,4 1-24 0,-1-2 9 0,0 0-49 0,0 0-106 16,1-2 54-16,-2-5 25 0,4-5 11 0,-7 3-189 16,-3-2 103-16,-3-3 51 15,-3 2 25-15,-3-3-195 0,1-1 71 0,-9 1 7 0,-1-2 50 0,0-1-70 16,-1-2 24-16,-9 3 35 0,-1-4-16 0,-3 4 9 15,-3 2 35-15,2 2 57 16,-3 2-28-16,-3 5-1 0,1 3-38 0,-3 3 182 16,0 0-82-16,-1 13-26 0,2 7-25 0</inkml:trace>
  <inkml:trace contextRef="#ctx0" brushRef="#br0" timeOffset="191727.38">28803 4689 2851 0,'-26'31'147'0,"7"-1"-52"0,3 5-43 0,5 1 319 0,5 3-166 0,2-3-84 0,2 5-32 0,2-4-89 0,6-6 0 0,8 0 0 0,5 0 0 0,6-6 0 0,1 2 0 0,-1-10 0 0,4-3 0 0,-2-2 0 0,4-4 0 0,-5-1 0 0,6 0 0 0,-9-7 0 0,0 0 0 0,-2 0-159 0,1-9-174 0,-5-3 99 0,5 2-576 0,-6-5 390 0,-1 1 191 0,-3-3-224 0,0-2 207 0</inkml:trace>
  <inkml:trace contextRef="#ctx0" brushRef="#br0" timeOffset="191904.95">29257 4466 1993 0,'0'-3'0'0,"-3"-2"0"0,2 1 0 0,-1 1 0 0,1 3 0 0,1 0 370 0,0 0-166 0,4 2 251 0,6 6-208 0,0 2-96 16,3-1-60-16,2 3 197 0,-1 1-156 0,0 0-132 15,1-2 0-15,-1 5 0 0,-3-4-84 0,1 1 61 47,-2-3 30-47,0 2-650 0,-1-4 340 0,0 3 181 0,-3-3-755 0,-1-3 382 0,-1 1 229 0,-1-6-315 0,1 0 290 0,-1 0 141 0</inkml:trace>
  <inkml:trace contextRef="#ctx0" brushRef="#br0" timeOffset="192112.6">29522 4407 1357 0,'0'-2'0'0,"0"-3"0"0,0 0 0 0,0 2 0 0,0-3 0 0,-2 6 0 0,0 0 435 0,2 0-198 0,-1 0-100 0,-1 0-49 0,0 6 567 0,-2 9-313 0,-2 3-152 0,1 6-76 0,-9 2 262 0,3 8-376 0,-3 0 0 16,-2 5 0-16,-1-1 0 0,-1 3 0 0,1-2 0 0,-2 7 0 0,5-14 0 15,2-1 0-15,-1-2 0 0,8-7 0 0,0-4 0 16,-1-2 0-16,5-9 0 0,1-6 0 0,0-1 0 16,0 0 0-16,0 0 0 15,0 0 0-15,0-6 0 0,1-3-323 0,4 0 50 16,-1-2 118-16,0 1-683 0,-1 1 390 0,0 0 210 0,3 1 100 15</inkml:trace>
  <inkml:trace contextRef="#ctx0" brushRef="#br0" timeOffset="193029.31">29962 4795 754 0,'-9'-8'0'0,"-2"1"0"0,5 2 0 0,0 1 0 0,3-1 0 0,1 2 279 0,2-1-121 0,0-1-51 16,0 1 98-16,5 2-84 0,9 0-42 15,2-1 1-15,5 3 218 0,-1 0-135 0,1 0-63 16,4 3-31-16,-1 6 134 16,-3 2-83-16,2 1-31 0,-5 2 36 0,-2 1-44 0,-5 1 0 0,0 4-43 15,-6-1 9-15,-2 6 0 0,-3-1-9 0,0 0-32 16,-10 0 32-16,-8 0-1 16,-6 1 1-16,0-1-21 0,-3-4 21 15,-4-5-1-15,4-3 1 0,-4-3-91 0,6-2 45 0,-7-2 15 0,8-5-272 16,2 0 138-16,3-5 52 0,3-7 40 15,3-1-363-15,5-4 176 16,6 0 79-16,2 1-291 0,0-4 197 0,7 3 101 0,9 1 48 16,4-5-173-16,6 5 116 0,4-1 54 0,-1 0 27 0</inkml:trace>
  <inkml:trace contextRef="#ctx0" brushRef="#br0" timeOffset="193220.39">30255 4742 530 0,'11'-12'0'0,"-6"-1"0"0,3 3 0 0,-3 3 0 0,0-2 250 16,-5 6-112-16,0-2-49 0,0 4-27 0,0 1 476 15,0 0-250-15,-3 0-116 0,-7 0 305 0,1 6-220 16,-3 5-109-16,0 3-56 0,-1 4 239 0,-2 4-137 16,5 0-83-16,-1 1 143 0,2 2-254 0,2 2 0 15,3 1 0-15,2-4 0 0,2-1 0 0,0 1 0 16,0-2 0-16,11 1 0 0,4 3 0 0,4-10 0 16,5 1 0-16,2-3-153 0,1-4 71 15,2-4 60-15,4 1-918 0,-4-5 456 0,1-2 223 0,-2 0-686 16</inkml:trace>
  <inkml:trace contextRef="#ctx0" brushRef="#br0" timeOffset="194218.43">31005 4790 708 0,'-5'-19'0'0,"2"1"0"0,0 1 0 0,-2 1 0 0,1-5 0 0,-1 5 130 16,2 0-45-16,-2-1-1 0,-2 2 104 0,1 0-74 0,-3-1-29 15,0 5-9-15,1 4-13 16,-3 3-1-16,0 2-23 0,-2 2-1 0,-2 0 5 0,-2 13-4 0,2 11-1 16,0 6 65-16,0 5-33 15,1 4 1-15,0 6-23 0,8-5 68 0,4-3-40 16,0-1 1-16,2-2 48 0,0-5-44 0,3 4 10 0,10-12-53 0,-2-5-24 16,8-2-1-16,0-8 25 0,1-4 0 15,6-1-90-15,-6-1 40 0,2-8 25 0,0-8-157 0,-3-2 80 16,2-4 55-16,-4 0-10 15,-3-2-92-15,-2 2 30 0,-2 1 42 0,-3 1-120 16,0 1 65-16,-5 6 13 0,-2 3 27 0,0 2 105 16,0 5-41-16,-6 3-13 0,-2 0-40 0,-7 10 219 15,3 5-97-15,0 6-40 0,0-3 216 16,7 5-112-16,-2-3-63 0,6-1-8 16,1-1 57-16,0-4-36 0,3 2-28 0,9-3-44 15,3-1 27-15,2-8-10 0,5-1 1 0,4-3-98 16,0 0 49-16,-2-10 24 0,5-2 10 0,-7-5-205 15,-2 0 105-15,-1-4 26 0,-6-1-110 0,-4 2 63 16,-1-4 17-16,-8 5 35 16,0-1-36-16,0 0 14 0,-8 3 1 0,-7 1 77 31,-4 2-68-31,0 3 20 0,-1 5 0 0,-1 3 164 0,2 0-77 0,2 3-33 16,-2 0-10-16,11 0 202 0,-1 0-88 0,4 0-60 0,4 6 39 0,1 0-30 15,0 2 0-15,13 1-6 16,7-3-25-16,5 1-5 0,5-2 16 0,0 0-120 0,5-4 60 0,-1 1 17 15,1-2-7-15,-3 0-28 0,1 0 14 0,-1 0 1 16,-2-3 1 0,-9-3 28-16,-5 0-31 0,-3 1-1 0,-7 2 71 0,-2 0-24 31,-4-1-5-31,0 2-22 0,-4-1 245 0,-6 3-114 0,-7 0-45 0,-1 0 129 16,-2 0-95-16,2 3-113 0,-1 3-11 0,2 0 0 0,3 3 0 0,1 0 0 0,4 1 0 15,6-2 0-15,1 3 0 0,2-2 0 16,0 3 0-16,2 3 0 0,8-3 0 0,5 2 0 15,3 0 0-15,2-1 0 16,0 1 0-16,0 3 0 0,-1-6 0 0,-2 0 0 0,-2 1 0 0,-5-3 0 16,-3 0-12-16,-2 2-39 0,-5-2-8 0,0-4 95 15,-14 2-12-15,-3-2-45 0,-6-1 38 0,-3 2-4 16,0-4-27-16,-1-2-2 16,0 3-269-16,-1-3 131 0,6 0 64 0,-4 0-546 0,10 0 303 0,2 0 148 15,7-7 73-15,5 0-578 16,2-2 325-16</inkml:trace>
  <inkml:trace contextRef="#ctx0" brushRef="#br0" timeOffset="194610.19">31872 4584 1139 0,'-11'-2'0'0,"-2"0"0"0,1 2 0 0,-3 0 0 0,0 0 0 0,-2 4 0 0,-1 11 0 0,-2 5 0 0,0 4 490 0,1 7-217 0,7 0-122 0,1 1-57 0,7 3 309 15,3 2-183 1,1-3-92-16,0 4 36 0,7-11-68 16,10 2-30-16,1-6 1 0,3-2-74 0,2-2 45 15,2 1 8-15,-2-11-350 0,0-3 170 0,-1 0 86 16,2-5 42-16,5 1-631 0,-7-2 321 0,3 0 74 0,3-10 111 0,-4-4-537 15</inkml:trace>
  <inkml:trace contextRef="#ctx0" brushRef="#br0" timeOffset="194897.97">31988 4726 1204 0,'-5'-10'0'0,"0"1"0"0,3 5 0 0,2 0 0 0,0 4 0 0,10 0 147 0,3 0-55 0,4 0-28 15,2 6 234-15,4 5-121 0,-3 0-75 16,0 4 249-16,1 2-157 0,-4-1-79 15,-1 4-38-15,1 4 25 0,-7-4-37 0,-3 2 0 0,-5-1-28 16,-2 2-103-16,0-3 51 0,-13 8 36 16,-7-7-121-16,-7-4 69 0,-3 0 34 0,-2-5-113 15,-4-3 73-15,-2 0 10 0,3-6 24 0,2-3-459 16,3 0 221-16,3-6 64 0,5-9 70 16,6-1-336-16,12-5 208 0,4-6 99 78</inkml:trace>
  <inkml:trace contextRef="#ctx0" brushRef="#br0" timeOffset="195039.14">32287 4616 1518 0,'-8'0'0'0,"-1"0"0"0,-1 0 0 0,-5 7 0 0,1 4 0 0,-2 5 0 0,-4 5 298 0,-1 4-130 0,1 3-66 0,-1 7 474 0,7 1-274 16,4-6-132-1,5 6 63-15,5-3-98 0,0-4-49 0,9 4-15 0,8-10-101 0,8-5 33 0,6 0 1 16,0-7-410-16,7-3 221 0,6-1 121 0,-3-7 46 0,1 0-603 0,3 0 318 16,0-12 51-16,-4 0 113 0,4-5-400 0,-10 3 256 0,-6-5 122 0</inkml:trace>
  <inkml:trace contextRef="#ctx0" brushRef="#br0" timeOffset="195361.09">32501 4780 2064 0,'-6'-5'0'0,"4"4"0"0,2 1 0 0,0 0 0 0,0 0 0 0,12 1 0 0,0 6 0 0,3 0 0 0,4 0 0 0,1-1 0 0,2 1 0 0,0-2 364 0,4 1-153 0,-1-3-92 16,-3-1-42-16,4-2-40 15,-4 0 0-15,1 0-254 0,-4 0 123 0,-5-4 65 0,-1-4 33 0,-3-3-251 16,-3 1 143-16,0-4 79 0,-4-1-21 0,-3-5-169 16,0 3 32-16,-3-2 80 0,-6 1-16 0,-1 0-65 15,-7 2 78-15,0 4 35 0,-3 4 76 0,-3 3 1 16,-5 5-43-16,0 0-10 15,1 2 266-15,3 9-128 0,1 5-64 0,2 7 462 16,1 1-224-16,0 4-127 0,9 4-16 0,2 0 412 16,4 1-248-16,3 3-124 0,2-1 122 0,0 5-114 15,7-8-123 1,9-3-47-16,2-3 0 0,3-5 0 0,5-1 0 0,0-2 0 16,0-9 0-16,1-5 0 0,0-2 0 0,4-2-409 15,-3 0 174 1,7-8 145-16,-6-4 41 0,-5-3-785 0,0-3 396 0,-4 0 201 0,-4-2-160 0,1-4 170 15,-11-1 100-15</inkml:trace>
  <inkml:trace contextRef="#ctx0" brushRef="#br0" timeOffset="195550.66">32840 4567 2033 0,'0'-9'0'0,"0"4"0"0,2 4 0 0,7 1 0 0,4 0 0 0,-1 0 0 0,5 1 292 0,0 7-127 0,0 3-64 16,-2 1 416-16,3 3-231 0,-3-1-128 0,-2 3-61 15,-3-1-157-15,0-3 49 0,-2 3 24 16,3-2-176-16,-6-3 96 16,0-2 52-16,2-1 27 0,-2-1-459 0,0-4 242 0,4 1 131 0,-2-4-720 15,4 0 379-15,-2 0 188 16,6-10 95-16,-3-5-362 0,2-2 218 0</inkml:trace>
  <inkml:trace contextRef="#ctx0" brushRef="#br0" timeOffset="195690.28">33187 4557 1350 0,'0'-8'0'0,"0"0"0"0,-2-2 0 0,0 6 0 0,-1-2 0 0,-1 2 0 0,-1 4 0 0,0 0 220 0,-3 0-91 16,-1 1-45-16,1 10 409 0,-6 6-218 0,2 4-123 0,-1 1-58 0,-3 2 189 16,-2 5-123-16,1 0-61 0,-3 3-208 0,2-4 68 31,1 0 39-31,0-2 1 0,4 1-207 0,0-1 123 0,-3 0 70 0,9-6-655 0,0 1 345 0,1-6 90 16</inkml:trace>
  <inkml:trace contextRef="#ctx0" brushRef="#br0" timeOffset="195881.09">33216 4665 2602 0,'5'-11'0'0,"11"7"0"0,3 4 0 0,3 4 0 0,3 13 0 0,0 7 0 0,-5 5 254 16,-5 6-109-16,-3 4-53 0,-4 4 340 0,-4 7-187 15,-4-3-109-15,-9 3-111 0,-11 3-25 0,-4-1 0 0,-8 1 0 0,-4 7 0 47,0-17 0-47,1-3 0 0,-4-6 0 0,0-4-447 0,3-5 143 0,-8 1 180 0</inkml:trace>
  <inkml:trace contextRef="#ctx0" brushRef="#br0" timeOffset="197371.43">6485 9481 923 0,'-12'0'0'0,"4"0"0"0,-1 1 0 0,1 2 0 0,0-2 197 0,2 1-71 0,3-1-49 31,1 1 0-31,0-1 492 0,2 1-266 0,0 2-134 0,9-1 311 0,8-1-226 16,2 1-109-16,5-1 74 0,2-1-91 0,-2 0-45 31,4 1 9-31,-3 1-325 0,-3-3 134 0,0 5 69 0,-1 0 33 0,-3 0-668 15,2 1 360-15,-6 2 167 0,-5 2 57 0,0 2-453 0,-7 3 190 0</inkml:trace>
  <inkml:trace contextRef="#ctx0" brushRef="#br0" timeOffset="197529.41">6496 9828 2024 0,'-4'0'0'0,"-3"2"0"0,-3-1 0 0,5 0 0 0,3 2 0 0,0-3 0 0,2 3 0 0,0-2 368 0,2 1-156 0,13-1-92 0,0-1 269 15,8 0-176-15,-3 0-88 0,4 0-44 16,3 0-340-16,-2 0 144 0,1-1 76 16,2-1 38-16,-1 1-692 0,-2 1 365 0,8-3 191 15,-9 3-353-15</inkml:trace>
  <inkml:trace contextRef="#ctx0" brushRef="#br0" timeOffset="197931.84">7101 9708 1612 0,'0'1'0'0,"0"1"0"0,0-2 0 0,2 6 0 0,2 0 0 0,4-1 0 0,3 7 727 0,5-5-349 0,7 4-171 0,6 0-85 0,7-4 193 16,6 3-139-16,4-7-60 0,1-1-118 0,-1-2 39 16,1 0 0-16,-4-2-106 31,-5-11 53-16,2-1 35-15,-18-1-8 0,-1-1-159 0,-6-1 93 0,-7 0 46 0,-5 1 0 0,-3-5-122 0,0 2 73 0,-8 0-36 0,-10-2 44 0,-3 1 40 16,0-8-20 0,-5 7-29-16,2 1 150 0,-3 2-57 0,-2 5-27 0,0 3 117 47,-6 1-69-47,3 9-10 0,2 0-23 0,-4 12 256 0,3 10-127 0,0 5-44 0,-3 7-107 0,12 7 0 0,2 0 0 0,9 7 0 0,6-1 0 0,4 1 0 15,1 5 0-15,6-6 0 0,14-1 0 0,6-4 0 0,0-1 0 0,6-2 0 16,4 0 0-16,-3-11 0 0,-1-6 0 15,2-4 0 1,-4-4 0-16,0-2 0 0,1-1 0 16,-7-10 0-16,-3-1 0 0,0 0 0 0,-1-7-624 0,-1-11 165 15,3-2 202 1,-4-1 114-16,-1-2-770 0</inkml:trace>
  <inkml:trace contextRef="#ctx0" brushRef="#br0" timeOffset="198088.85">7894 9276 1920 0,'0'-1'0'0,"0"-2"0"0,0 0 0 0,0 3 0 0,0 0 0 0,0 0 0 0,8 3 0 0,3 6 866 15,1 3-415-15,6 2-207 0,0 3 154 0,2-1-346 16,0 2-52-16,-1 1 0 0,2 1 0 16,-1-1 0-16,-1 2 0 0,2-1-691 0,-5-3 351 0,-1-2 188 15,-3-1 94-15,-1-2-876 0,-4-5 428 0,2-1 226 16</inkml:trace>
  <inkml:trace contextRef="#ctx0" brushRef="#br0" timeOffset="198432.54">8266 9272 1678 0,'0'0'0'0,"-1"-3"0"0,-2 2 0 0,1 1 0 0,1 0 0 0,-1 0 0 0,1 1 413 0,-1 12-193 0,-2 4-92 15,0 6 564-15,-6 4-327 0,-2 9-165 0,-2 5 35 16,-3 2-235-1,-3 6 0-15,-1 3 0 0,-6 5 0 0,-1-2 0 0,0 3 0 0,4-12 0 0,4-8 0 16,6-6 0-16,4-7 0 16,1-8 0-16,3 0 0 0,5-11 0 15,1-5 0-15,0-1 0 0,0 0 0 47,0 0 0-47,0-5 0 0,1 1 0 0,2 1 0 0,-3 0 0 0,2 0 0 0,-1 2 0 0,-1-2 0 0,0 1 0 0,0 2 0 0,0 0 0 0,0 0 0 63,0-1 0-32,0 1-4-31,0 0-100 0,0 0 41 0,-1 0-1041 0</inkml:trace>
  <inkml:trace contextRef="#ctx0" brushRef="#br0" timeOffset="201892.82">8915 9724 491 0,'0'-1'0'0,"0"-1"0"0,0-2 0 0,0 1 0 0,2-2 0 0,-2 0 0 0,2 1 130 0,-1 1-47 0,0-5-24 0,2 1 133 31,-1-5-69-31,1 3-47 0,0-2-1 0,1-3 67 15,-1 0-53-15,1-3-17 0,-1 2 8 0,-2-1 0 0,-1-4-44 0,0 5 25 0,0-2 0 0,0 1-15 32,0 2-10-32,-1 3 59 0,-7 4-29 0,-4 2-1 0,-3 5-28 0,-5 0 49 0,-1 12-8 0,-4 10-42 15,-3 11 1-15,-2 12 42 16,2 2 0-16,-3 10-34 0,7-4-8 0,8-2 138 0,4 1-69 31,9-6-35-15,3-3 73-16,3-3-45 0,16-13-35 0,9-8-16 0,8-9-12 0,1-8 1 0,4-2-1 0,5 0-118 0,-9-10 54 0,1-7 32 15,-5-5 1-15,0-3-198 0,-2-1 113 0,-1-4 38 16,-9 3-224-16,-1-3 111 0,-4 2 71 0,-2 1-23 0,-3-1 37 0,-3 4-2 16,-8 7 9-1,0 8 181-15,0 1-78 0,-3 5-38 0,-7 3 0 0,-2 0 285 0,-4 7-151 16,0 13-56-16,0 1-47 0,0 6 274 16,3-1-142-16,-2 4-26 0,6-6-30 0,2 0-36 15,3 0 0 1,2-3-157-16,2-3 61 0,0 3 39 31,3-11-10-15</inkml:trace>
  <inkml:trace contextRef="#ctx0" brushRef="#br0" timeOffset="202176.92">9051 9981 3645 0,'16'5'-26'0,"2"-4"31"0,0-1 0 0,5 0-279 0,-1-14 141 0,0-5 33 0,-2-4 48 0,-3 2-161 0,0-8 81 0,-7 2 46 0,0 1 95 0,-4-2-1 0,-3-3-44 0,-2 2-1 0,1-2 183 0,-2 4-87 0,0 3-48 0,-3 2 148 0,-4 5-92 0,-3 0-15 0,1 2-37 0,0 9 321 0,2 3-156 0,2 1-39 0,1 2-53 0,0 0 6 0,3 0-94 0,1 0 0 0,1 0 0 0,269-19-333 0,-231 6 316 0,-8 5-78 0,-6 0 43 0,-5 2-19 16,-9 2 24-16,-4 1 4 0,-3 3-10 0,-4 0 17 0,-1 0 314 0,-128 92 191 0,112-77-469 0,5 2 0 0,-1 2 0 0,9-4 0 0,1-1 0 0,3-1 0 0,0 1 0 0,4 0 0 0,9 0 0 0,5-3 0 0,3 0 0 0,6-1 0 0,-1-2 0 0,0-1 0 0,3 4 0 0,-8-7 0 0,-2 3 0 0,-3-3 0 0,-7 2 0 0,-3 0 0 0,-4 2 0 0,-2-2 0 0,-5 2 0 0,-12 2 0 0,-7 0 0 0,-3 2 0 0,-2-3 0 0,1 1 0 0,-3 0 0 0,0-3 0 0,3-2 0 0,-3 4-611 47,8-4 276-47,5-2 150 0,3-3 74 0,7 0-633 0,6 0 353 0,2-8 169 0</inkml:trace>
  <inkml:trace contextRef="#ctx0" brushRef="#br0" timeOffset="202325.32">10026 9281 3244 0,'-15'5'0'0,"-5"7"0"0,4 4 0 0,-3 9 0 0,-1 6 0 0,0 10 0 0,-3 8 0 0,0 6 0 0,11-6 471 0,5 1-255 0,4-3-216 0,3-2 0 0,12-6 0 0,7 2 0 16,5-12 0-16,2-6 0 0,4-2 0 0,2-4 0 0,0-3 0 15,2 0 0-15,-6-8-26 0,0-6-21 16,-2 3-761-16,0-3 414 0,-5 0 65 0,3-9-575 16,-9-6 439-1</inkml:trace>
  <inkml:trace contextRef="#ctx0" brushRef="#br0" timeOffset="202614.2">10203 9557 1390 0,'0'-10'0'0,"-3"-1"0"0,2 5 0 0,1 1 0 0,0 2 0 0,0 1 0 0,9 2 450 0,8 0-198 0,0 0-104 0,4 3-60 0,2 9 209 125,0-1-130-125,1 4-65 0,2 2-25 0,-4 0-14 62,0 5-1-62,-6 0-26 0,-3 2-35 0,-6 2 0 0,-6 4 44 0,-1-2-103 0,-5 0 46 0,-14-2 25 0,-8 1-1 0,-4-6-87 0,-5 2 64 0,-2-12-2 0,1-1-1 0,-2-10-392 0,3 0 197 0,5 0 67 0,0-6 53 0,11-12-490 0,10-4 271 0,7-10 136 0</inkml:trace>
  <inkml:trace contextRef="#ctx0" brushRef="#br0" timeOffset="202802.56">10492 9428 2220 0,'0'0'0'0,"0"0"0"0,0 1 0 0,0 5 0 0,0 2 0 0,-5 6 0 0,-6 6 0 0,-2 6 285 0,-2 6-124 0,2 3-63 0,-2 9 523 0,10-5-296 0,1 2-145 0,4-1-139 0,0-5-41 0,8 0 0 0,10-1 0 78,4-11 0-78,3-5 0 0,6-4-73 0,1-4 6 78,3-8-675-78,2 0 398 0,-6-2 185 0,0 0-424 0,-4-10 281 0,-5-5 98 0,0-2 84 0</inkml:trace>
  <inkml:trace contextRef="#ctx0" brushRef="#br0" timeOffset="203061.38">10772 9575 1148 0,'-2'-1'0'0,"-2"-3"0"0,0 3 0 0,2 1 0 0,1 0 201 0,1 0-88 0,0 1-39 0,11 7 0 0,4 1 383 0,5-1-210 0,5 2-97 0,2-3-62 0,2-2 70 0,0 0-61 0,4-5-30 0,1 0-196 109,4 0 91-109,-4 0 32 0,-2-5-264 0,-3-5 152 0,-3-4 76 0,-6 2 39 0,-4-5-88 0,-8-3 57 0,-8 4-29 0,0-3 38 0,-3-1-144 0,-15 2 69 0,-4-3 6 0,-3 2 34 0,-3 4 188 0,-4 2-82 0,4 4-41 0,-4 2 340 0,-4 5-170 0,7 2-59 0,-2 0 333 0,4 14-204 0,0 7-105 0,-1 5-43 0,14 4 188 0,3 4-125 0,6 2-62 16,5 4-88-16,0 1-10 0,9 1 0 0,6-3 0 0,9-5 0 0,1-1 0 0,6-4 0 0,1-3 0 0,4-4 0 0,-2-9-35 0,0-6-30 15,-2-3-647 1,-1-4 322-16,-1 0 188 0,1-8 27 0,-10-9-525 0,-1-3 333 0,-5-1 165 63</inkml:trace>
  <inkml:trace contextRef="#ctx0" brushRef="#br0" timeOffset="203183.04">11280 9203 1494 0,'0'7'0'0,"0"1"0"0,1 1 0 0,3 1 0 0,-3 0 0 0,4 6 0 0,1-5 276 0,-3 3-120 0,6 3 105 0,1 0-113 0,4-1-56 0,-2 3-20 0,3-3-502 0,0-1 232 0,2-1 117 0,-1-5 58 0,0 0-770 0</inkml:trace>
  <inkml:trace contextRef="#ctx0" brushRef="#br0" timeOffset="203342.04">11559 9136 676 0,'-3'0'0'0,"-1"0"0"0,0 0 0 0,1 0 0 0,-3 0 360 0,-2 6-162 0,-2 8-73 0,-2 4 616 0,-1 9-354 0,-2 3-175 0,2 7 138 0,-6 5-158 0,3 9-69 0,2-9-49 0,3 2-421 0,3-2 191 16,2-6 96-16,4-1 47 0,-1-2-789 0,2-10 414 0</inkml:trace>
  <inkml:trace contextRef="#ctx0" brushRef="#br0" timeOffset="203585.54">11651 9316 1790 0,'16'1'0'0,"4"6"0"0,0 3 0 0,-1 3 0 0,3 4 0 0,-1 6 0 0,0 4 386 0,4 6-166 0,-6 1-98 0,-4 3 273 15,-3 2-180-15,-3 2-90 16,-9 2-45-16,0 5-159 0,-6-9 53 0,-14 2 30 15,-6-4 0-15,-5-2-463 0,-4 5 256 0,0-11 115 94,-5 0-247-94,-3-4 183 0</inkml:trace>
  <inkml:trace contextRef="#ctx0" brushRef="#br0" timeOffset="204340.47">12436 9614 694 0,'-7'-4'0'0,"2"-1"0"0,0 1 0 0,0 1 0 0,4-2 201 0,-1 5-82 0,2 0-42 16,0 0 375-16,11 0-208 0,8 0-94 0,5 0 372 0,5 0-243 0,5 0-122 16,4 0-60-16,4 0 177 0,4 0-111 0,0 0-67 15,-1 0-30-15,0 0-175 32,-4 0 72-32,-5 0 37 0,1 0-217 0,-11 0 122 0,-6 5 65 0,-5-2 33 0,-6 1-722 31,-3 1 371-31,-2-3 83 0,-4 0-499 0</inkml:trace>
  <inkml:trace contextRef="#ctx0" brushRef="#br0" timeOffset="204508.38">12717 9293 1328 0,'-7'-7'0'0,"3"2"0"0,-2 2 0 0,4 3 0 0,2 0 0 0,0 3 0 0,0 9 663 15,9 11-314-15,1 8-147 0,-1 7 365 0,2 8-266 16,-2 4-132-16,-1 8 38 0,0 5-85 0,-1 10-99 0,-2-8-23 0,0-4-311 15,-2 0 102-15,0-2 123 16,3-7 60-16,-4 4-1015 0</inkml:trace>
  <inkml:trace contextRef="#ctx0" brushRef="#br0" timeOffset="205116.35">13634 9632 1872 0,'-14'2'0'0,"4"0"0"0,3 3 0 0,4 3 0 0,2-4 0 0,1 3 0 0,0 0 0 0,14-5 283 16,7-1-124-16,4 2-62 0,5-3-30 0,3 0 90 0,3-5-51 47,-4-5-40-47,1-2-124 0,-2 0 46 0,1-3 24 46,1-2-261-46,-7 1 137 0,-3-2 74 32,-3-3 37-32,-6 2-242 0,-3 0 106 0,-5-4 76 78,-6 6-38-78,0 1-14 0,-18 0 12 0,-2 0 32 0,-7 4 1 0,-3-1 104 0,-1 5-31 0,0 5 0 0,-2 3 153 0,-1 0-97 0,3 0-48 0,0 3 334 0,7 8-156 0,2 4-95 0,5 2-7 0,5 5 290 0,2 2-171 0,0 7-78 15,8-4-51-15,2 2 107 0,0 2-74 0,5-1-39 0,9-2 0 0,0 6 86 0,4-10-86 0,4 5-73 0,0-5 0 0,1 1 0 0,1-4 0 0,1 4-331 0,-6-8 178 0,1-4 100 0,-3-2 51 0,-2-5-788 0,1-5 352 0,1-1 194 0,-1-2 112 0,-1-14-620 0,-1-2 357 0</inkml:trace>
  <inkml:trace contextRef="#ctx0" brushRef="#br0" timeOffset="205307.1">14211 9258 1640 0,'-9'0'0'16,"1"0"0"-16,-3 0 0 0,6 0 0 0,2 0 0 0,2 0 0 0,1 0 485 0,0 3-215 0,0 1 556 78,11 3-394-78,2-1-197 0,2 2-192 0,2-1-43 0,-2 5 0 0,2-3 0 0,-1 1 0 0,-1 0-552 0,0 0 241 0,0 0 174 0,-1 0 96 0,0-4-835 0,-1-1 445 0,-1 1 222 0,-3-5-322 0,1-1 247 0</inkml:trace>
  <inkml:trace contextRef="#ctx0" brushRef="#br0" timeOffset="205468.04">14577 9144 1695 0,'0'-8'0'0,"0"4"0"0,-1-2 0 0,0 1 0 0,0 3 0 0,-2-2 0 0,1 4-3 0,-1 0 337 0,0 4-150 0,-2 9-75 0,-2 3 409 0,-3 8-232 0,1 2-129 15,-5 4-60-15,-2 7 50 16,-1 4-56-16,-2 0-36 0,-2 8 19 0,1-5-310 0,-4 5 137 0,-1 6 68 0,-2-4-253 0,6-5 161 47,-1 0 89-47,13-19-769 0,2-7 397 0,5-7 198 0</inkml:trace>
  <inkml:trace contextRef="#ctx0" brushRef="#br0" timeOffset="206658.78">14893 9610 685 0,'-10'-5'0'0,"-3"-5"0"16,7 5 0-16,-2 1 0 0,2-1 0 0,3 0 0 0,0-2 271 0,2 2-108 0,1-5-68 0,0 3 89 0,5-1-74 15,10-1-36-15,3 1 190 16,5-2-104-16,4 4-66 0,1 1-29 0,3 3 167 16,2 2-97-16,-1 0-50 0,3 0-14 0,-7 4 77 15,-2 8-55-15,-1 8-29 0,-6 2 1 0,-4 7 1 16,-3 4 9-16,-12 1-38 0,0 4 71 0,-4-1-36 16,-12 0 1-16,-5-1 33 0,-7 5-24 0,-3-9-11 15,-2-3-34-15,0-8 104 0,0 0-136 0,1-6-5 16,-4-2 0-16,11-8 0 15,3-4 0-15,-1-1 0 0,5-4 0 0,5-7-130 16,-2-2 1-16,11-2 61 0,3 0-588 0,1-6 293 16,4 3 166-16,9 0-222 0,6 1 195 0,1 1 94 15,5 0 47-15</inkml:trace>
  <inkml:trace contextRef="#ctx0" brushRef="#br0" timeOffset="206871.1">15423 9482 2104 0,'-1'-15'0'0,"-7"-2"0"16,-1 7 0-16,-1 5 0 0,-1 1 0 0,-6 4 0 0,0 0 0 0,-8 7 383 0,3 12-177 0,-6 9-84 15,4 2 361-15,0 9-223 0,0 5-111 0,3 4 75 16,10-5-224-16,4 2 0 16,7-3 0-16,0-3 0 0,18-2 0 0,8 4 0 0,11-13 0 0,5-8 0 15,4-3 0-15,4-6 0 0,-3-2 0 0,4 0-241 16,-10-7 117-16,-3-2 81 0,-4 0-1113 0,-2 0 559 15</inkml:trace>
  <inkml:trace contextRef="#ctx0" brushRef="#br0" timeOffset="207489.83">16280 9281 1224 0,'-15'-13'0'0,"-1"3"0"0,0 6 0 0,-4 1 0 0,3 3 0 0,-3 0 0 0,-3 10 0 0,-2 10 452 15,-2 9-208-15,-2 14-95 0,6 0 139 16,3 7-126-16,3 5-63 0,5 1-32 0,7 4 408 0,3 5-211 16,2-12-118-16,8-6 215 0,12-5-361 0,4-5 0 15,3-5 0 17,6 2 0-32,-6-13 0 0,7-1 0 0,-7-3 0 0,1-5 0 0,0 2-181 0,3-2 100 0,-11-6-766 0,1 2 377 0,-4-7 225 0,-2 1-293 15,-2-2 251-15,2 0 117 16</inkml:trace>
  <inkml:trace contextRef="#ctx0" brushRef="#br0" timeOffset="207888.92">16405 9656 1597 0,'-14'0'0'16,"-1"0"0"-16,0 0 0 0,6 0 0 0,1 0 0 0,5 0 420 0,2 1-192 0,1 0 564 0,4 2-368 0,16 1-198 47,7-1-95-31,4-2-18-16,5 0-113 0,6 2 0 0,-5-1 0 0,2-1 0 0,0-1 0 0,0 1 0 0,-3-1 0 0,3 0 0 0,-6 0 0 0,-4 0 0 0,-1 0 0 0,-6 0 0 0,-4-2 0 0,-2-3 0 31,-11 3 0-31,-5-5-43 0,0 3-87 0,-1-3-120 0,-12 0 107 0,-1-1 44 0,-1 2 36 0,-1 2-191 15,3 1 109-15,3 0 54 0,2 3 28 0,3 0-711 32</inkml:trace>
  <inkml:trace contextRef="#ctx0" brushRef="#br0" timeOffset="208330.21">17399 9528 991 0,'4'-13'0'0,"1"1"0"0,-1-2 0 0,1 1 0 0,1-1 0 0,-1 2 0 0,0-5 0 0,-2 4 138 0,-1-1-51 0,0 4-26 0,-2-1 126 0,0-2-67 0,0 6-46 0,-9 3-1 0,-3 1 182 0,-7 3-110 0,-4 0-55 0,-4 3-18 0,1 9 133 0,-3 3-85 0,2 0-42 0,2 2 402 0,3 1-222 0,3 1-102 0,7 0 185 0,7-1-341 0,4 3 0 0,1-4 0 0,3 2 0 0,12 4 0 0,4-7 0 15,6 1 0-15,1-2 0 0,2 2 0 0,2 0 0 0,1 0 0 0,-3-3 0 0,-3-1 0 0,-4 1 0 0,-3 0 0 0,-4-2 0 0,-2 5 0 0,-10-5 0 0,-2-1 0 0,-5 0 0 0,-13-1 0 0,-5-1 0 0,-4 1 0 0,2-6-33 0,-3 0-31 0,1-2-326 0,4-1 178 0,3-1 88 0,-1 0 35 0,9-1-604 0,6-11 329 0,6-5 164 0,0-2-260 0,8-6 212 0</inkml:trace>
  <inkml:trace contextRef="#ctx0" brushRef="#br0" timeOffset="208540.75">17558 9581 1790 0,'13'0'0'16,"2"0"0"-16,1 0 0 0,-4 0 0 0,-2 0 0 0,-2 12 0 0,-2 0 0 0,-1 2 445 0,2 2-196 0,-3 0-111 0,-3 1 576 0,-1 2-340 0,0-4-169 0,0 4-189 0,0-6-16 0,0 0 0 0,2-2 0 0,-2-2-286 0,2-2 28 0,-2-1 156 31,2-4 64 47,-1-2-726-78,0 0 399 0,2-8 77 16,-3-4-240-16,2-3 246 15,-2-4 123-15</inkml:trace>
  <inkml:trace contextRef="#ctx0" brushRef="#br0" timeOffset="208760.44">17758 9336 765 0,'4'2'0'0,"-1"3"0"0,0-1 0 0,0 5 0 0,1 0 0 0,3 8 636 0,-4 0-305 0,3 5-148 0,-1 4-73 0,1 3 586 0,0 4-331 0,-1 2-155 0,-2-4-92 0,0-1 246 0,-1 0-211 0,-1-2-153 0,-1-4 0 0,0 3 0 0,0-9 0 0,0-3 0 16,0-5 0-16,-1-3 0 15,-2-6 0-15,-2 3 0 16,5-4 0-16,-3-2 0 0,1-12 0 0,2 1 0 16,0-4 0-16,0-2 0 0,3 2 0 0,5-2 0 0,2 2 0 0,2 0 0 0,1 2 0 0,3-2 0 47,-1 5 0-47,2 3 0 0,-3 2 0 0,3 2 0 0,-1 0 0 0,-1 5 0 0,-1 0 0 0,0 2 0 0,-3 13 0 0,-1-3 0 31,0 9 0-31,-5 0 0 0,-2 4 0 0,-3 2 0 0,0-3 0 0,0 3 0 15,0-1 0-15,0-7 0 0,-1-2 0 0,-1-4 0 0,-2-3 0 0,3-3 0 0,-2-2-57 0,1-5-488 16,1 3 254-16,-3-3 128 0,2 0 63 0</inkml:trace>
  <inkml:trace contextRef="#ctx0" brushRef="#br0" timeOffset="209392.74">18481 9381 1000 0,'-12'-13'0'0,"3"2"0"0,-5 3 0 0,1-1 0 0,1 5 0 0,-5-1 0 0,1 5 475 0,4 0-219 0,-1 8-111 0,2 10-54 0,0 10 202 0,2 3-119 16,4 4-74-16,3 6 389 0,1 0-227 15,1 2-113-15,1-2 160 0,12 3-128 0,6-8-174 0,3-1-7 16,4-5 0-16,2-3-28 0,3-3 19 0,2 1 9 0,-6-11-562 15,-1-2 299-15,-3-4 149 0,-1-4 75 16,-6 1-812-16,4-4 375 0,-11-1 224 16,-2-6-194-16</inkml:trace>
  <inkml:trace contextRef="#ctx0" brushRef="#br0" timeOffset="209620.29">18648 9472 1741 0,'4'-19'0'0,"0"-3"0"0,0 7 0 0,4 5 0 0,4 1 0 0,1 4 0 0,2 3 0 0,6 2 328 0,-1 0-151 0,1 6-71 0,4 8 311 16,-2 4-191 0,2 5-86-16,-8 0-57 0,0 2 153 0,-3 1-101 0,-1 2-49 0,-7 0-26 0,-3 3 17 15,-3-4-10-15,-2-1-31 0,-9 0-20 0,-7-3-16 16,-5 1 0-16,-5-2 0 16,-4-6 0-1,0-3 0-15,-3-5 0 0,1-2 0 0,0-5 0 0,-2 3 0 16,9-4 0-16,2 0-486 0,5-5 186 0,8-9 110 0,7-3 85 0,3-8-609 15,2-3 343-15,21-4 168 0,7-4-505 0</inkml:trace>
  <inkml:trace contextRef="#ctx0" brushRef="#br0" timeOffset="209800.6">19019 9317 1510 0,'0'0'0'0,"0"0"0"0,-4 0 0 0,-1 0 0 0,-2 0 0 0,-2 9 399 0,-5 4-182 0,-3 5 317 15,-3 7-254-15,1 3-123 0,1 5-60 0,3 1 541 16,4 4-539-16,3 0-99 15,8-5 0-15,0-2 0 16,8 1 0-16,8-5 0 0,7-3 0 0,4 4 0 0,1-11 0 0,3-2 0 16,0-3-266-16,0-4-49 0,-1-2 175 0,1-1-787 31,-6-5 451-31,-4 0 220 0,-2 0 110 0,-3-5-275 0</inkml:trace>
  <inkml:trace contextRef="#ctx0" brushRef="#br0" timeOffset="210188.82">19267 9492 1746 0,'0'2'0'0,"-4"3"0"0,3 2 0 0,1-3 0 0,0 4 0 0,0 1 0 0,7-1 430 0,8 1-189 0,4-3-107 0,4-2-50 0,1-1 272 0,4-3-161 0,3 0-80 0,6 0-31 0,-5-3-76 0,3-7 27 0,-2-4 0 0,-4-1-218 15,-2-1 109-15,-1-2 64 0,-10 1-237 0,-4-1 141 0,-4 1 70 16,-6-1 27-16,-2 3-144 0,0-4 28 0,-10 3 55 16,-8 1-16-16,-5 0 80 0,1 1 1 0,-4 4-30 0,-3 1 154 0,-1 4-72 0,0 5-42 0,1 0 1 0,-1 3 335 0,-4 11-171 0,8 2-50 0,1 7 198 31,3 1-140-31,6 6-72 0,6 4-35 0,0 3 61 0,10-1-132 0,0 0 0 31,5 2 0-31,12 0 0 0,3-2 0 0,7 3 0 0,2-8 0 0,4-7 0 0,2-1 0 0,4-7 0 16,-2-3 0-16,6 1 0 15,-6-11 0-15,-1-3-306 0,0 0-58 0,-3-8 178 0,-2-7 31 0,3-3-657 16,-7-2 393-16,-2 0 191 0,-3-6 97 16</inkml:trace>
  <inkml:trace contextRef="#ctx0" brushRef="#br0" timeOffset="210365.79">19874 9223 1803 0,'-7'-8'0'16,"1"0"0"-16,2 4 0 0,3 2 0 0,1 2 0 0,0 0 0 0,0 0 708 0,8 5-327 0,7 4-178 0,-2 3 204 31,4 1-186-31,-1 4-93 0,-1 0-48 0,2-1-401 0,-1 4 173 0,-2-4 91 0,0 1 46 0,-3-2-782 31,1 0 414-31,0 2 216 0,-2-5-322 0,0-3 255 0</inkml:trace>
  <inkml:trace contextRef="#ctx0" brushRef="#br0" timeOffset="210523.96">20166 9167 2387 0,'0'-7'0'0,"0"3"0"0,-3 1 0 0,-2 1 0 0,-2 2 0 0,1 0 0 0,-3 6 0 0,1 6 0 0,-1 8 437 0,-2 1-201 0,-4 8-92 0,3 0 230 0,-1 2-170 0,-2 4-85 0,-1-1-89 0,3 1-148 15,-4 5 61-15,4-7 42 0,1 0-631 16,3-6 340 0,1 1 171-16,3-8 84 0,-1 1-366 0,5-10 118 0</inkml:trace>
  <inkml:trace contextRef="#ctx0" brushRef="#br0" timeOffset="210734.8">20289 9269 3310 0,'9'3'0'0,"-2"-1"0"0,4 2 0 15,1 0 0-15,0 4 0 0,7 5 0 0,-5 0 0 0,3 7 0 0,-1 2 458 0,1 7-295 0,-3 4-163 16,-3 2 0-16,-5 1 0 0,-6 3 0 0,0 0 0 0,-3 2 0 0,-16 5 0 16,-4-13 0-16,-4 1 0 0,-4-5 0 0,2-5 0 15,-2-2 0-15,-2 1-257 16,8-12-42-16,0-2 98 0,5-3-764 0,2-6 466 0,6 0 231 0</inkml:trace>
  <inkml:trace contextRef="#ctx0" brushRef="#br0" timeOffset="211011.96">20646 9128 2046 0,'6'-4'0'0,"6"-1"0"0,1 5 0 15,2 0 0-15,0 9 0 0,4 7 789 0,0 9-378 0,3 4-179 0,-2 4-102 0,-5 4 146 32,3 5-229-32,-4 2-47 0,-3 5 0 0,-3 8 0 0,-8-8 0 0,0 2 0 15,-13 1 0 1,-12 3 0-16,-7 6 0 0,-8-13-200 0,-3 3-26 0,-5-6 131 0,0 2 64 0,-3-3-798 15,-3 4 366-15,11-16 218 32,-4-4 106-32</inkml:trace>
  <inkml:trace contextRef="#ctx0" brushRef="#br0" timeOffset="-208979.14">21226 9477 1927 0,'0'0'0'0,"0"2"0"0,3-2 0 0,-3 0 0 0,0 2 0 0,1-1 0 0,-1 2 0 0,2-2 0 0,-1 1 519 0,2 1-242 16,-1 2-121-16,1 0-60 15,1 0-101-15,1 1 15 0,0 0 1 0,0 1 24 0,2 1-443 16,-2-2 222-16,1 1 120 0,1-2-632 0,-3 1 360 16,1-2 178-16</inkml:trace>
  <inkml:trace contextRef="#ctx0" brushRef="#br0" timeOffset="-208598.35">21455 9512 1335 0,'0'0'0'16,"0"0"0"-16,0 3 0 0,1-3 0 0,4 0 0 0,-2 5 0 0,3-2 625 0,5 2-300 0,0 2-145 0,3-3-72 0,5 3 277 0,4-2-175 0,3 1-78 15,1-3-44-15,0-2-26 0,5 2 0 0,-1-3-192 16,-1 0 83-16,1-7 50 0,-6 0-10 0,-3-4-67 16,-3-1 54-16,-2-3 27 0,-5 2 1 15,-2-4-158-15,-6 2 88 0,-4-2-40 0,0 0 54 16,-6-2-47-16,-7 1-2 0,-4-1 35 0,-4 3 117 15,-4-1-50-15,3 4 0 0,-5 1 160 0,-4 3-88 0,3 5-44 16,-2 4-4-16,1 0 44 0,-2 1-37 16,0 14 9-16,-1 3 15 0,6 7 193 15,1 6-104-15,6 1-57 0,4 7-29 0,7-3 92 16,-2 5-155-16,10-4 0 0,0 4 0 0,18 0 0 16,3-4 0-16,4 1 0 0,2 0 0 0,3-10 0 15,1-2 0-15,3-5 0 0,-2-4 0 0,0-3 0 16,5 1 0-16,-7-9 0 15,-2-5 0-15,-3-1 0 0,-2 0 0 0,-3-7-180 0,4-7-210 16,-10 0 182-16,-3-4-610 0,3-3 391 16,-5-1 196-16,2 0-519 0</inkml:trace>
  <inkml:trace contextRef="#ctx0" brushRef="#br0" timeOffset="-208383.36">22081 9189 1682 0,'-3'0'0'16,"0"0"0"-16,1-3 0 0,1 1 0 0,1 2 0 0,0 0 300 0,0 0-133 0,0 2-65 0,6 4-34 0,3 3 575 16,0 3-309-1,1-2-149 1,4 2-258-16,-2 4 55 62,0-3 26-62,4 1-660 0,-3-2 339 0,1 3 174 0,-2-4 87 0,2-1-788 0,-1-2 419 0</inkml:trace>
  <inkml:trace contextRef="#ctx0" brushRef="#br0" timeOffset="-208258.44">22358 9142 1142 0,'0'-7'0'16,"0"3"0"-16,-2 1 0 0,0-4 0 0,2 7 0 0,-2 0 686 0,1 0-325 0,-3 12-163 0,0 6-81 0,-4 5 277 15,-3 6-183-15,-2 7-88 0,-1 6 417 0,-5 3-381 0,0 2-159 16,-6 11 0-1,3-7 0-15,-3 2 0 0,1-4 0 0,3-4-700 0,3-4 235 0,0 0 259 0</inkml:trace>
  <inkml:trace contextRef="#ctx0" brushRef="#br0" timeOffset="-204881.33">22536 9488 1693 0,'-9'0'0'0,"2"0"0"0,1 0 0 0,-2 0 0 0,4-2 0 0,2 2 0 0,2 0 252 15,0 0-108-15,8 0-55 16,9 0 180-16,5 0-108 0,6 0-67 0,1-1 175 0,4-2-116 0,0 2-59 16,1-3-29-16,1 3-161 0,-4-1 61 15,0 0 36-15,-3 1-1 0,-3 1-388 0,-1 0 212 0,-1 0 115 16,-8 0 44-16,-4 0-800 0,-6 0 396 0</inkml:trace>
  <inkml:trace contextRef="#ctx0" brushRef="#br0" timeOffset="-204709.17">22610 9711 1485 0,'-12'0'0'0,"3"3"0"0,1 0 0 0,3 3 0 0,4-1 343 0,1 2-153 0,0 1-78 0,10 1-29 0,10-3 606 16,3 1-327-16,3 0-163 0,6-3-82 0,-3 0 151 31,4 2-185-31,-4-3-83 0,0-3-60 0,-3 4-37 0,-2-3 66 0,2 2 34 16,0-2-763-16,-7 1 393 15,0-1 202-15</inkml:trace>
  <inkml:trace contextRef="#ctx0" brushRef="#br0" timeOffset="-203301.75">23239 9651 1667 0,'-8'0'0'0,"2"0"0"0,0 0 0 0,4 0 0 0,-2 0 0 0,3 0 0 0,1 0 0 0,0 0 273 15,5 6-119-15,9 2 277 0,3 0-197 0,4 1-99 16,2 2-39-16,0-4 69 0,5 2-64 0,-2-1-33 16,1 1 1-16,2-1-195 0,-1-2 76 15,-2-1 43-15,-1-2 1 0,1 2-144 0,-4-2 93 0,1-1 56 16,-9 0-562-16,-3-2 290 0,-2 0 50 0,-4 0-458 16,-3 0 322-16</inkml:trace>
  <inkml:trace contextRef="#ctx0" brushRef="#br0" timeOffset="-203052.71">23648 9554 1088 0,'0'0'0'0,"0"0"0"0,0 0 0 0,0 0 0 0,2-1 0 0,1-1 695 0,2 2-334 0,5 0-162 0,1 0-81 0,5 0 328 0,3 2-205 0,5 6-93 0,2 6 12 0,2 1-62 0,0 2-31 0,0 4-75 0,-4 2-1 0,5 7 55 15,-9-5-9-15,-6 3-212 0,-5 3 106 0,-7 1 53 0,-2 1 26 16,-5 5-121 0,-13-9 69-16,-9-2 3 0,-2 0 31 31,-4-8-146-31,0 0 72 0,-3-1-10 0,5-9-61 0,1-2 44 0,2-7 37 0,4 0-261 0,3 0 149 0,4 0 64 0,11-16 46 0,4-4-393 16,2-4 215-16,13-5 108 0,7-7 44 0</inkml:trace>
  <inkml:trace contextRef="#ctx0" brushRef="#br0" timeOffset="-202868.36">24092 9496 724 0,'7'-11'0'0,"1"3"0"0,-4 3 0 0,-4 4 0 0,0 1 0 0,0 1 597 0,-6 13-280 0,-7 9-140 15,-4 4-70-15,0 5 544 0,0 5-298 0,4-3-163 16,3 3 336 0,3-2-245-16,2 1-273 0,5-1-8 0,0 4 0 0,7-8 0 0,11-2 0 0,5-5 0 15,2-2 0-15,6-4 0 16,1 0 0-16,0-11-468 0,-3-2 168 0,-1-2 168 15,0-3 84-15,-3 0-792 0,1 0 392 0,-7-9 210 16,0-2-446-16</inkml:trace>
  <inkml:trace contextRef="#ctx0" brushRef="#br0" timeOffset="-202510.26">24369 9639 1975 0,'-11'0'0'0,"1"0"0"0,0 0 0 0,3 0 0 0,1 0 0 0,4 0 0 0,2 0 0 0,0 4 360 15,10 3-162-15,5 0-71 0,4-1-50 0,3 0 206 0,6 0-123 16,-2-4-61-16,4 3-32 0,0-5-156 16,-1 3 58-16,-2-3 34 0,0 0-319 0,-2 0 176 15,0-4 89-15,-1-7-235 16,-7 4 125-16,-2-3 91 0,-4-2-42 0,-5 0-36 0,-6-1 61 0,0-2-12 16,0-2 35-1,-16 2 74-15,-3-1-23 0,-3 2 0 0,-5 2-23 0,-4 0 173 0,3 9-81 16,-3 3-47-16,-1 0 364 0,3 3-191 15,-2 7-54-15,-3 9 279 0,11 1-189 0,3 6-90 16,3 6-46-16,10-1 85 0,3 3-66 0,4 7-22 16,0-7-10-16,16 1 83 0,6-1-152 0,4-3 0 15,4 0 0-15,1-2 0 0,0-10 0 0,-2-2 0 16,3-6 0 0,-1-2-58-16,-3-6 3 0,5-2-602 15,-10-1 296-15,-1-3 176 31,-1-12 21-31,1-1-528 0,-5-4 328 0,8-3 154 0,-10-1 92 0</inkml:trace>
  <inkml:trace contextRef="#ctx0" brushRef="#br0" timeOffset="-202223.79">24719 9231 2043 0,'0'-14'0'0,"0"4"0"0,0 4 0 0,10-3 0 0,5 3 0 0,5 4 0 0,5-1 0 0,6 3 0 0,2 0 240 0,-1 0-102 15,3 5-51-15,-2 7-114 0,-2 0 41 0,-8 5-10 0,-8 0 33 0,-4 2-195 16,-7 0 97-16,-4 5 49 0,-5 4 33 16,-15-6-54-16,-4 1 34 0,-4-3 0 15,-3 1 88-15,0-4-30 0,-2 3-79 0,5-9 358 0,4-3-174 0,2 1-72 16,6-5-35-16,3-1 247 16,1 1-125-16,9-2-76 0,3-2-33 0,0 0-64 15,17 0 0-15,6-2 31 0,7-3-29 0,1-4-8 16,6 3 36-16,1-1 0 0,0-1-406 0,2 4 203 15,1-3 111-15,-7 1-738 16,-3 2 345 0,-4 1 206-16,0-1 103 0,-5 0-524 0,0-2 305 0,-10-1 165 0</inkml:trace>
  <inkml:trace contextRef="#ctx0" brushRef="#br0" timeOffset="-202049.86">25189 9217 1514 0,'-1'-7'0'0,"-4"0"0"0,1 0 0 0,0 2 0 0,2 3 0 0,2 2 0 0,0 0 0 0,2 0 650 0,7 2-308 0,2 5-143 15,2 2-86-15,1 5 61 0,0-2-70 0,1 2-33 16,0 2-233-16,2-1 108 31,-5 0 40 1,1-1-698-32,1 1 373 0,-2-1 188 0</inkml:trace>
  <inkml:trace contextRef="#ctx0" brushRef="#br0" timeOffset="-201825.11">25482 9111 1461 0,'0'-1'0'16,"-4"0"0"-16,1 1 0 0,-2 0 0 0,-1 1 0 0,-1 13 0 0,-3 6 893 16,-3 10-429-16,-4 11-204 0,-2 2 251 0,-3 12-237 0,-3 5-206 0,0 7-68 15,2-1 0 17,-4 6 0-32,7-15 0 0</inkml:trace>
  <inkml:trace contextRef="#ctx0" brushRef="#br0" timeOffset="-201765.27">25236 9689 3009 0</inkml:trace>
  <inkml:trace contextRef="#ctx0" brushRef="#br0" timeOffset="-201172.36">25859 9525 951 0,'-8'-15'0'16,"-1"6"0"-16,3-1 0 0,-3 0 0 0,1 1 0 0,-6 4 0 0,1-5 202 0,-2 8-87 0,-3 2-40 0,-2 0 79 0,-3 0-59 0,-3 5-30 0,-2 6 41 0,3 4-39 0,1 0-1 0,2 2-30 0,2 1 65 0,5 0-33 0,1 3 10 0,8-6-43 0,6 5-14 0,0-5 15 0,6 1-1 0,8 1 1 0,4 1-28 0,3-7-8 0,7 2 35 0,-4-2-74 0,2 1 37 0,-2-3-1 0,-2 2-24 0,-5-1 15 0,-4-1 1 0,-1 1 11 0,-7 0 8 0,-1-1-4 0,0 4 11 0,-4-2-22 0,-2 1 73 0,-9-1-29 0,-7-2 1 0,-3 5-20 0,-2-3-5 0,-3-1 10 0,-1-2-7 0,0-1-113 0,-1-1 56 0,0-2 30 0,7-1-3 0,2-3-325 0,3 0 164 0,7-5 68 0,7-7-447 0,2-5 251 0</inkml:trace>
  <inkml:trace contextRef="#ctx0" brushRef="#br0" timeOffset="-201041.45">25869 9673 975 0,'3'2'0'0,"0"-1"0"0,3 4 0 0,-5-1 0 0,0 2 0 0,1 3 727 0,-2 2-346 0,0 1-173 0,0 3-77 0,0-1 179 0,0 1-137 0,0 0-69 0,0 0-145 0,0-2 38 0,0 0 9 0,0-4 29 0,0 0-545 0,1-3 273 0,3-4 136 0,0-2-633 0,0 0 350 0,0-2 183 0</inkml:trace>
  <inkml:trace contextRef="#ctx0" brushRef="#br0" timeOffset="-200769.56">25999 9314 843 0,'0'-1'0'0,"0"-2"0"0,0 3 0 0,0 0 0 0,0 0 0 0,0 0 0 0,2 0 372 31,3 7-167-31,1 7-85 47,-1 2 154-47,4 5-110 0,0 1-69 0,-1 2-30 0,0 5 49 0,3 2-39 0,-5 4-1 0,-1 2 7 0,1-2-46 0,-6 3 1 0,0-1 0 0,0-2-76 0,-2 2 38 0,-5 0 8 0,-1-13 30 0,-1-3-143 0,2-7 72 0,3-3 35 0,-2-7-88 0,4-1 41 0,0-3 29 0,2 0-15 0,0-15 9 0,10-6-10 0,1-2 0 0,9-4 45 16,-3-1-21 31,3 2-7-47,0-1 5 0,3 1 138 0,-3 2-65 0,6 1-25 0,-6 7-1 0,-2 4 174 0,-1 2-96 0,-4 6-31 0,0 4 82 0,0 0-54 62,-9 1-42-62,0 14 52 0,-3 7-42 0,-1 2 0 0,0 7-42 0,-1 1-20 0,-6-1-9 0,-2-2 29 0,2 1 0 0,0-4-239 0,1 1 120 0,2-1 68 0,1-8 21 0,2-4-591 0,1-3 289 0,0-4 102 0,0-4-429 0,6 0 284 16,6-3 157-16,0-10 73 0,3-7-300 0</inkml:trace>
  <inkml:trace contextRef="#ctx0" brushRef="#br0" timeOffset="-200593.88">26611 9334 1041 0,'0'-15'0'16,"0"3"0"-16,0 3 0 0,0 4 0 0,0 2 0 0,-7 3 0 0,-3 0 597 0,-2 12-281 0,-2 8-140 0,-1 9-70 0,2 5 203 15,1 2-128-15,3 3-77 16,2 0-34-16,4 1 337 0,2 2-185 0,1-1-94 15,0 2 25-15,0-6-63 16,7-1-59-16,6-5-31 0,-2-2-460 0,3-3 200 16,0 1 157-16,0-13-737 0,-4-3 379 0,0-6 231 0,1-4 19 0</inkml:trace>
  <inkml:trace contextRef="#ctx0" brushRef="#br0" timeOffset="-200343.04">26744 9460 2074 0,'0'-14'0'0,"0"-1"0"0,0 5 0 0,1 3 0 0,2 2 0 0,5-1 0 0,-1 5 0 0,6 1 0 0,-1 0 317 16,3 1-141-16,3 10 38 15,0 6-89 1,2 2-35 0,-3 0-32-16,-2 4-103 0,-2 0 40 0,-5 1 0 0,-2 3 41 0,-3 0-196 31,-3-1 93-31,0-4 52 0,-7 2 25 0,-10-4-37 0,-3-1 31 0,-4 1 9 0,-5-6-146 0,-1-7 69 15,-3-2-19 1,-1-3 35-16,6-2-219 0,-6 0 108 0,10 0 62 0,4-14-348 31,8-5 205-31,3-6 102 0,9-4 51 0,0-7-407 0</inkml:trace>
  <inkml:trace contextRef="#ctx0" brushRef="#br0" timeOffset="-200193.54">26984 9327 999 0,'7'-1'0'0,"-4"1"0"0,2 0 0 0,-5 0 0 0,0 1 0 0,0 11 581 0,-6 5-276 0,-6 2-136 0,-3 5-66 0,-1 5 336 0,-1 4-202 0,0 4-92 0,5-3 502 16,2 0-341-16,5 1-306 0,4-2 0 0,1-2 0 0,0 3 0 31,6-7 0-31,11-3 0 0,4-2 0 0,1-5 0 0,5-3 0 0,3-2-561 0,-2-7 221 0,-2-5 188 16,-1 0 81-16,2-5-1024 0</inkml:trace>
  <inkml:trace contextRef="#ctx0" brushRef="#br0" timeOffset="-199872.71">27228 9498 2078 0,'0'0'0'0,"-2"-6"0"0,-1 3 0 0,3 0 0 0,-2 2 0 0,2-2 0 0,0 3 0 0,2 0 0 0,10 0 612 0,5 0-289 16,1 0-143-16,5 0-64 0,0 0-133 16,1 0 26-16,3 0 0 0,-1 0 27 0,-1 0-403 15,6-5 210-15,-8-1 101 0,-2-3-309 0,-4 2 200 16,-4-4 100-16,-6 0-141 0,-1-2 92 0,-6-2-14 15,-3-2 47-15,-8-1 78 0,-8 1 1 0,-4-2-33 16,-5-1-10-16,0 8 239 0,-3 0-115 0,-3 7-58 16,-2 5-28-16,1 0 503 15,-7 1-250-15,11 15-61 0,1 6 213 0,5 8-182 0,8 4-90 0,8 6 87 16,2 8-80-16,7-6-59 16,4 4-74-16,12-3 0 0,7 1 0 0,6-4 0 15,6 3 0-15,-3-13 0 0,3-8 0 0,2-4 0 16,0-7 0-16,1 2-392 0,-9-11 102 0,1-2 98 15,-4-3-656-15,-2-13 406 0,-4-1 203 0,4-3-212 16</inkml:trace>
  <inkml:trace contextRef="#ctx0" brushRef="#br0" timeOffset="-199704.58">27634 9186 1724 0,'-1'-3'0'0,"-5"-5"0"0,4 7 0 0,0-1 0 0,1 2 119 16,1 0-48-16,0 0-18 0,3 2-6 0,6 8 816 15,4 2-414-15,2 2-207 0,1-2-103 0,0 3-6 16,0-1-53-16,-2 0-69 0,3-1-536 0,-4-1 246 16,3 1 157-16,-3-2-946 0,0-1 524 0,-2 0 257 15,-1-5 130-15,-1-1-324 0</inkml:trace>
  <inkml:trace contextRef="#ctx0" brushRef="#br0" timeOffset="-199552.58">27983 9073 1758 0,'-7'0'0'0,"0"0"0"0,1 0 0 0,-1 0 0 0,0 1 0 0,-5 5 0 0,4 8 575 0,-6 6-270 0,1 5-135 0,-4 5-58 0,-2 2 425 15,-1 4-250-15,1 5-126 0,-2 3-248 0,-2-1 61 0,1 8 39 0,3-10-734 16,2 1 378-16,6-6 189 0,0-3 95 0,5-8-961 16,-1-1 486-16</inkml:trace>
  <inkml:trace contextRef="#ctx0" brushRef="#br0" timeOffset="-199258.24">28124 9239 2245 0,'0'0'0'0,"3"-4"0"46,-2 1 0-46,2-1 0 0,2 4 0 0,0 0 0 0,1 0 218 0,8 3-92 0,0 8-46 0,3 5 713 0,3 7-380 0,4 1-357 0,-3 5-56 0,0-1 0 0,-3 6 0 0,-2 1 0 0,-5 6 0 0,-10 2 0 0,-1-1 0 0,-9 3 0 0,-16 2 0 0,-7 1 0 0,-6 3 0 0,-2-10-177 0,-7 1-10 0,-1-4 101 0,-5-2 58 0,6-7-1349 0</inkml:trace>
  <inkml:trace contextRef="#ctx0" brushRef="#br0" timeOffset="-198159.27">28626 9471 1359 0,'-7'0'0'0,"-1"0"0"0,-1 1 0 0,3 1 0 0,2 0 0 0,0-1 0 0,4 1 0 16,0 0 150-16,4-1-47 0,11 3-38 0,11-2 371 0,1-1-199 16,7 1-100-16,0-2 26 15,5 1-53-15,-6-1-42 0,-1 0 1 0,-2 2-264 16,-2 0 116-16,0 0 58 0,-3 1 39 0,-6-1-536 0,-4 4 278 16,-5 0 119-16,-2 1-310 0,-2-2 122 15,-6-2 141-15,0-1 58 0,-3-2-270 0</inkml:trace>
  <inkml:trace contextRef="#ctx0" brushRef="#br0" timeOffset="-197975.18">28860 9247 1347 0,'0'0'0'0,"0"-3"0"0,0 3 0 0,0 0 0 0,0 0 0 0,0 0 0 0,0 3 0 0,0 14 0 0,3 1 524 0,-1 10-244 0,1 6-112 15,-1 4-70-15,-2 6 193 0,0 4-127 0,0 3-63 16,0 0-254-16,-2 2 104 0,1-7 38 0,-1-5 25 15,0-7-217-15,1-4 121 0,1-7 59 0,0 1-564 16,0-16 303-16,3-4 69 0,7-4 106 0,5-7-524 16,-1-14 298-16</inkml:trace>
  <inkml:trace contextRef="#ctx0" brushRef="#br0" timeOffset="-197668.3">29211 9499 1774 0,'4'2'0'0,"6"0"0"0,-1 3 0 16,1-3 0-16,4 3 0 0,2 2 0 0,4-2 0 0,6 1 0 0,0 0 264 0,3-3-114 0,2-1-57 0,1 0-16 0,0-2 0 16,4 0-30-16,-4-2-82 0,-3-6 37 15,1-3-1-15,-6-2 36 0,-3-1-266 0,2-3 142 16,-12 3 57-16,-5-3 34 0,-6 2-193 16,0-2 108-16,-3 2-17 0,-10-3-27 0,-6 5 52 15,-7 3 0-15,-2 2-2 0,-4 5 144 0,-1 3-56 16,-6 0-34-16,7 5 96 0,0 9-53 0,-1 8-10 15,6 2 0-15,2 4 330 0,-2 5-135 0,11 2-96 16,8 3-8-16,6 2 225 16,2 4-145-16,7-1-73 0,15 6 60 0,10-11-72 0,6-5-30 0,1-6 0 15,5-4-406-15,0-6 188 0,5 0 103 16,-10-12-632-16,0-5 326 16,0 0 178-16,-3-5 35 0,-4-12-297 0,-2-3 191 0,-11-4 109 15</inkml:trace>
  <inkml:trace contextRef="#ctx0" brushRef="#br0" timeOffset="-197497.82">29993 9136 1925 0,'0'0'0'0,"-1"0"0"0,-2 0 0 0,1 0 0 0,1 0 0 0,1 0 0 0,0 0 235 0,0 0-90 0,0 4-59 0,0 6 68 15,1 2-60-15,5 3-28 0,-1 4 0 0,-1 2-224 16,3 1 93-16,0 0 51 0,0-2 25 0,2 2-655 15,1-1 341-15,4-1 179 16,1-6-627-16</inkml:trace>
  <inkml:trace contextRef="#ctx0" brushRef="#br0" timeOffset="-197296.6">30308 9114 1095 0,'0'-5'0'0,"-1"-4"0"0,-3 6 0 0,-3 3 0 0,-1 0 0 0,-7 0 0 0,2 11 447 0,-9 7-197 16,1 4-111-16,-1 7 271 0,-4 7-186 0,-1 2-94 15,0 4-47-15,-4 5-29 0,6-2-18 0,2-1 1 16,2 1-1-16,2-4-163 0,4-2 82 0,-3 2 50 16,11-11-639-16,1-6 336 47,4-6 166-32,1-10 85-15,1-8-803 0</inkml:trace>
  <inkml:trace contextRef="#ctx0" brushRef="#br0" timeOffset="-196586.27">30554 9479 1362 0,'3'-18'0'0,"-3"1"0"0,0 2 0 0,0 0 0 0,0 0 0 0,0 8 0 0,-9 0 0 0,-4 7 155 0,-3 0-59 0,-5 2 146 0,-6 13-93 0,2 6-61 15,1 6-26-15,-1 4 134 0,3 3-80 0,2 2-39 16,-1 3 8-16,12-7 143 0,3 2-96 0,4-3-48 0,0-7-23 0,2 3-23 31,2-1 8-31,10-10-9 0,6-7-106 0,1-1 53 0,5-7 27 0,1-1-268 0,3-4 155 0,-2-10 66 16,1-4 35-16,-4-4-399 15,-1 1 195-15,1-4 48 0,1-1 58 0,-6 4 4 0,-4-2 30 16,0 0-1-16,-7 7 30 16,1 0 142-16,-3 0-81 0,-5 9-26 0,0 4 284 0,-2 2-151 15,-7 2-81-15,-2 0-9 16,1 9 111-16,0 3-33 0,2 4-55 0,2 4 173 0,3-3-101 0,1 1-41 15,0 0-35-15,2-1 5 0,0-1 1 0,2-3-31 16,5 0 1-16,3 2-87 0,4-6 39 0,-2-4 24 16,4-2-195-16,2-2 104 15,2-1 57-15,1 0-165 0,-2-9 98 0,0-6 19 0,2 3 35 16,-4-5-334-16,1 0 165 16,-2-2 75-16,-5 2 50 0,-4 2-64 0,-4-1 54 0,-1-1 25 15,-2 5 0-15,0-3 199 0,-11 5-82 0,-3 2-46 16,-5 4 349-16,-1-1-196 0,0 3-98 0,-1 0 183 15,6 2-125-15,2 0-8 0,3 0-49 0,2 0 176 16,6 0-101-16,1 2-43 16,1 3-34-16,12-2-116 0,10 3 45 0,7-3 1 15,5-1 44-15,8-2-291 0,0 0 141 16,5 0 75-16,1 0-340 0,1-5 161 0,-6-1 105 0,3-2-5 16,-16 1 46-16,-8 1-1 0,-6 0 37 0,-7 1 116 15,-9 2-57-15,0-3-40 16,-3 3 10-16,-13 2 434 0,-7-1-228 0,-2 2-89 0,1 0-66 0,-3 0 527 15,6 0-272-15,3 0-131 0,2 0-78 0,3 2-90 16,1 2 0-16,8 2 0 16,0-1 0-16,4 4 0 0,0-1 0 0,4 0 0 15,7 3 0-15,4 0 0 0,6 0 0 0,1 2 0 0,3-3 0 16,-1 4 0-16,4 2 0 0,-4-3-45 16,-1 1-129-16,-6 1 78 15,-1-3 41-15,-5 2 19 0,-3 1-10 0,-8-3 147 0,0 2-69 16,-15-3-33-16,-5-2 11 15,-4 1 42 1,-7 1-33-16,3-6 5 0,-4 1-7 0,-1-2-181 0,2-1 94 0,1-2 31 0,1 2 35 0,7-3-699 31,6 0 333-31,5 0 167 0,7-10-627 0,3-6 396 0</inkml:trace>
  <inkml:trace contextRef="#ctx0" brushRef="#br0" timeOffset="-196388.19">31603 9334 1447 0,'-13'-3'0'15,"-3"3"0"-15,-2 0 0 0,0 3 0 0,-1 3 0 0,-1 11 231 0,-2 5-97 0,-2 4-49 0,1 6-16 0,7 2 683 0,3 4-358 0,5 3-179 16,3 2 282-16,4 0-390 0,1-4-107 0,9-5 0 16,6-1 0-16,1-3 0 15,7-8 0-15,0 5-230 0,-1-13-29 0,-1-5 148 0,1-2 73 0,0-2-762 16,-3-4 341-16,2 1 219 0,-4-2-291 15</inkml:trace>
  <inkml:trace contextRef="#ctx0" brushRef="#br0" timeOffset="-196181.07">31744 9494 1186 0,'6'-5'0'0,"4"2"0"16,1 2 0-16,4 1 0 0,3 0 0 0,1 0 0 0,0 6 0 0,1 6 0 0,-1 3 531 0,-1 3-247 0,-4 3-125 0,1 3 204 15,-10 0-168-15,-5 3-79 0,0 1-41 0,-17-1 78 0,-12 2-59 16,-6 0-20-16,-6-7-46 0,-4-3 7 0,-1-1 1 16,0-7 0-16,3 1-174 0,-5-4 96 15,12-8 35-15,5 0-582 0,10-5 305 16,6-12 93-16,12-3 94 16,3-4-627-16</inkml:trace>
  <inkml:trace contextRef="#ctx0" brushRef="#br0" timeOffset="-196008.55">32054 9421 2768 0,'-9'2'0'0,"-3"3"0"0,0 4 0 0,-2 1 0 0,-4 5 0 0,-5 4 0 0,0 3 0 0,4 5 0 0,-1 4 484 47,7 1-224-47,1 0-113 0,5 4 125 0,7-6-272 0,0-2 0 0,8-2 0 0,11-2 0 0,3-4 0 0,7-1 0 0,0-7 0 16,7-5 0-16,0-3 0 0,0-3 0 0,0-1-489 0,4 0 147 0,-12 0 185 15,3 0-927-15,-4-5 525 0</inkml:trace>
  <inkml:trace contextRef="#ctx0" brushRef="#br0" timeOffset="-195671.16">32218 9595 1759 0,'0'3'0'0,"2"-3"0"0,6 4 0 0,3 1 0 0,-1-2 0 0,5 3 0 0,2 0 0 0,1-3 0 0,5 1 426 0,0 1-200 0,-1-4-95 16,4 0-47-16,-2-1-32 47,0 0-16-47,2 0 8 0,-8-8-227 0,-2-1 110 0,-4-3 54 0,-1-2-107 0,-5 2 81 0,-3-5 49 0,-3-1-9 0,0 0-294 0,-1-1 154 0,-11-1 7 16,0 0 62-16,-5 1-143 0,0 4 96 0,-7 6 43 15,0 1 227-15,-4 6-91 0,1 2-47 0,-3 0-30 16,5 7 396-16,2 10-199 0,0 4-99 0,7 4 462 15,-1 4-255-15,2 3-107 16,8 2-74-16,5 4 170 0,2 0-118 0,0-1-59 16,9 0-31-16,11 4 124 0,4-10-189 0,6-3 0 15,4-3 0-15,1-7 0 0,3-3 0 0,6-1 0 16,-9-12-47-16,3-2-211 0,-2 0 146 0,-1-2-801 16,0-8 406-16,3-4 226 15,-9-3 127-15,0-1-305 0</inkml:trace>
  <inkml:trace contextRef="#ctx0" brushRef="#br0" timeOffset="-195467.5">32668 9282 1867 0,'7'-1'0'0,"0"-5"0"0,4 5 0 0,7 1 0 0,-2 0 0 0,2 1 448 0,0 6-206 31,0 4-103-31,-1 3 155 0,0 3-120 0,-8 2-73 0,2-1-32 0,-6 0-440 0,-1 0 204 0,0 1 102 15,-3 0 60-15,-1-4-368 16,0-3 196-16,0 0 98 0,0-4-724 0,2-4 383 0</inkml:trace>
  <inkml:trace contextRef="#ctx0" brushRef="#br0" timeOffset="-195319.56">33010 9265 1027 0,'0'-7'0'0,"0"0"0"0,-3 3 0 0,0 1 0 0,-3 3 0 0,-1 0 0 0,1 0 0 0,-4 0 577 0,1 17-270 0,-1 0-135 0,-4 7 330 0,1 3-223 0,-4 2-126 0,-1 5-58 0,0 0-83 0,-1-3 0 0,1 4 25 0,-2 3 8 0,6-8-220 0,1 0 106 0,2-6 53 0,0-2-610 0,5-1 331 0,3-3 175 0</inkml:trace>
  <inkml:trace contextRef="#ctx0" brushRef="#br0" timeOffset="-195124.39">33122 9421 1974 0,'19'0'0'0,"-2"5"0"0,6 4 0 0,-4 3 0 0,-2 9 0 0,-1 3 0 0,-8 7 794 0,-2 7-378 15,0 6-181-15,-6 1-103 0,0 2 248 16,-6-2-380-16,-5-1 0 0,-6 0 0 0,-1 2 0 16,-2-9 0-16,0-4 0 0,-4-1 0 0,-1-6 0 15,-2-2 0-15,-6 0 0 0,6-12 0 0,3-1 0 16,-1-4 0-16,6-2-411 0,2-3-80 0,6 2 134 31,5-4 165-31,3 0-881 0,3-4 519 0</inkml:trace>
  <inkml:trace contextRef="#ctx0" brushRef="#br0" timeOffset="-194927.7">33175 10200 2814 0,'0'1'0'0,"-3"-1"0"0,3 2 0 0,0 0 0 0,8-1 0 0,2-1 0 0,4 0 0 0,-4 0 0 0,-1 0-538 0,2 0 287 0</inkml:trace>
  <inkml:trace contextRef="#ctx0" brushRef="#br0" timeOffset="-191801.51">5674 10689 834 0,'-7'-11'0'16,"3"0"0"-16,-4-1 0 0,5 5 0 0,1 2 0 0,1 4 367 0,1-2-165 0,0 0-82 0,0-2 250 0,10 5-171 0,7 0-81 15,3 0 104-15,3 0-92 0,2 8-47 16,7 4 10-16,-5 1 114 0,4 2-90 15,-4 7-40-15,2 2 1 0,-4 2-37 0,2 5 5 0,-8-3-9 16,-4 4 1-16,-5 1-117 0,-6 0 58 0,-4-1 29 16,0 8-61-16,-5-8 40 0,-18-2 25 0,-2-1 60 15,-4-4-35-15,-6-4-59 0,-2-1 53 16,4-10 82 0,0-3-46-16,2-6-22 46,2-1-27-46,2 0 120 0,-1-8-46 0,12-8-20 0,3-1-37 0,3-1-35 0,9 0 0 0,-1 0 0 0,2-3 0 0,3 3 0 0,14 1 0 0,0 2 0 0,5-2 0 0,2 5 0 0,1-1 0 0,-2 2-153 79,2 4 66-79,2-1 32 0,-3 4 32 0,7-4-697 0,-9 4 347 0,3 1 167 0,3 0 85 0,-5 1-667 0</inkml:trace>
  <inkml:trace contextRef="#ctx0" brushRef="#br0" timeOffset="-191514.58">6032 10611 1515 0,'-2'-1'0'0,"1"-6"0"0,-1 1 0 0,-1 3 0 0,3-2 0 0,0 2 0 0,6 2 377 15,8-2-169-15,3 3-86 0,-1 0-42 0,7 0 117 0,-3 0-85 16,-1 0-38-16,3 0 1 0,-4 7-169 0,0 5 65 0,0 4 43 16,-8-2-156-16,-2 6 90 15,-5 1 45-15,-3 2 133 0,0 0-44 0,-2 2 9 0,-7-1-79 0,-2-6 339 31,-5 2-159-31,0-3-77 0,0-3-40 0,2 1 148 0,3-5-98 0,0-6-44 16,4 2-73-16,3-4-8 0,-3 0 0 0,2 0 0 16,5-2 0-1,0 0 0-15,0 0 0 0,5 0 0 0,6 0 0 0,-1-6 0 0,2 0 0 16,2 5-369-16,-4-5 99 0,3 3 136 16,-1-1-3-16,-7 2-187 0,1 0 143 0,3-2 72 0,-5 3 36 0,-1-1-467 15,0 1 242-15,-2 1 135 16,1-3-205-16,-2 2 165 0,2 0 84 15</inkml:trace>
  <inkml:trace contextRef="#ctx0" brushRef="#br0" timeOffset="-190968.5">6392 10660 572 0,'0'-3'0'0,"0"-2"0"0,0 1 0 0,0 1 0 0,0 1 0 0,-1 1 60 0,1-2-41 0,0 0 197 15,0 2-94-15,0 1-42 0,0 0-1 0,0 0 43 16,0 0-42-16,1 0 9 0,4 0-52 16,-2 0 191-16,3 0-96 0,-2 0-47 15,0 0-24-15,1 0 221 0,3 0-126 0,-4 0-60 16,2 1 47-16,2 0-53 0,-3 1-26 15,4 1 26-15,0-2-10 0,-4 1-42 16,5 4-1-16,-4 0-103 0,-2 4 52 0,1 2 35 0,-2 5-9 16,-3 5-164-16,0 4 95 0,0 6 48 0,-9 2 22 0,-5 7-35 15,1-1 37-15,-6 2-53 16,2 2 210-16,-1-3-99 0,2-4-35 0,1 4 423 16,7-15-217-16,6-2-100 0,2-6-106 0,0-4-38 46,10-7 0-46,11-2 0 0,5-5 0 0,4 0 0 0,2-5 0 0,3-9 0 16,-1-3 0 15,1-1 0-31,-5 1-186 0,-2 0 99 0,-2 2-894 0,-5 0 456 0,-2 3 235 0,-8 3-272 0</inkml:trace>
  <inkml:trace contextRef="#ctx0" brushRef="#br0" timeOffset="-190822.92">6391 10911 1048 0,'-7'-2'0'0,"3"1"0"0,-3-2 0 0,6 3 0 0,1-3 0 0,0 3 566 0,8 0-265 0,7 0-131 0,6 0-58 0,3 0 446 0,4 0-261 0,-1 0-129 16,3 0-84-16,-3 0-23 15,5 0 9-15,-3 0-361 0,-1 3 164 0,0 0 83 0,0 0 40 0,-7 3-903 16</inkml:trace>
  <inkml:trace contextRef="#ctx0" brushRef="#br0" timeOffset="-190533">5572 11311 1538 0,'-25'2'0'0,"2"0"0"0,0 4 0 0,15-2 0 0,5-2 0 0,3 1 0 0,1-1 564 16,19-1-264-16,10-1-122 0,8 0-76 0,9 0 318 15,9-3-193-15,6-6-95 0,6 1 101 0,10-1-90 0,-11 2-57 16,8-1-78-16,5 2-8 0,5-2 0 16,1 1 0-16,9 0-110 0,-17 4 23 0,-8 0 61 15,-4 3 32-15,-9 0-198 0,-8 0 114 0,-3 0 66 16,-20 0-65-16,-7 0-531 0,-9 0 280 0,-7 0 147 16,-3 3-283-16,-2 4 205 0,-16 0 116 0,-8 4-328 15,-5 0 218-15,-4 1 108 16</inkml:trace>
  <inkml:trace contextRef="#ctx0" brushRef="#br0" timeOffset="-190214.92">5855 11500 1336 0,'-9'-3'0'0,"4"2"0"0,3 1 0 0,2 0 0 0,0 0 0 0,15 0 0 0,4 4 432 0,5 6-199 0,5 1-97 16,1 5 125-16,0-4-116 0,-3 6-55 0,1-5-168 0,-3 5 56 15,-1 2 30-15,-1 4 9 0,-7-4-149 16,-6 2 84-16,-8 2 42 0,-2-2 0 0,-6-1 30 16,-10 5 19-16,-12-10-8 0,-2-2 22 0,-4-5 0 15,-3-5-89-15,1-2 239 0,-3-2-99 0,6 0-49 16,5-4-15-16,-1-7 130 16,4-4-65-16,5-2-36 0,-1-2 9 0,12 5 104 15,5-1-75-15,2 2-37 0,2 0 0 0,5 1-37 16,8-1 6-16,7 5-43 15,3 0 0-15,3 1 0 0,1 4 0 0,3-1 0 0,0 2-227 0,1 2 90 16,-2 0 72-16,1 0-764 31,-3 0 375-31,2 0 208 0,1 2 96 0</inkml:trace>
  <inkml:trace contextRef="#ctx0" brushRef="#br0" timeOffset="-190063.11">6271 11493 2287 0,'-5'-3'0'0,"2"0"0"0,1 1 0 0,1 0 0 16,-1-1 0-16,2 3 0 0,0 0 0 0,3 0 0 0,9 5 462 0,1 6-213 0,2 0-97 0,3 1-149 0,0 4 33 15,1-1 1-15,0 2-568 0,1-2 284 0,1 1 150 0,-3 0 63 0,1-2-832 16,-4-3 426 0</inkml:trace>
  <inkml:trace contextRef="#ctx0" brushRef="#br0" timeOffset="-189888.82">6556 11432 747 0,'0'-13'0'16,"0"6"0"-16,0-2 0 0,0 4 0 0,0 3 0 0,0 2 682 0,0 2-328 0,0 16-158 15,0 14 484-15,-2 10-322 0,-4 11-161 0,-2 5-71 16,-1 3 266-16,2 2-193 16,-4 4-199-16,2 4 0 0,-2 3 0 0,3 11 0 15,-4-20 0-15,5-4 0 0,0-6 0 0,1-8 0 0,1-12 0 0,2-5-637 0,1-19 272 16,-1-10 193-16,3-1-928 0,0-17 532 15</inkml:trace>
  <inkml:trace contextRef="#ctx0" brushRef="#br0" timeOffset="-189521.92">6685 11471 1393 0,'12'-11'0'0,"-1"2"0"0,4 1 0 0,2 1 0 0,3 2 275 31,0 1-110 63,-1 4-70-94,1 0-28 0,-1 3 320 0,-1 3-175 0,-3 6-88 109,3 0-34-109,-12 0-26 0,-2 1 0 0,-4 3-28 16,0 0-60-16,0-1 30 0,-8 2 10 0,-5-4 20 0,-2-2 170 0,3-2-85 0,-4-1-42 0,5-2 242 0,-1-1-133 0,4-2-178 0,1-2-10 0,3 0 0 0,1-1 0 0,3 0 0 0,0 0 0 0,2 0 0 0,8 0 0 0,7 0 0 0,2-1 0 0,4-3 0 0,3 4 0 0,-1-3-423 0,2 2 70 0,0 1 179 0,-1 0 89 0,2 0-830 0,-1 0 431 0,-4 0 228 0</inkml:trace>
  <inkml:trace contextRef="#ctx0" brushRef="#br0" timeOffset="-189430.2">7388 11192 2051 0,'0'0'0'0,"0"0"0"0,0 0 0 0,0 0 0 0,0 0 0 0,2 0 759 0,6 0-366 0,5 0-179 0,6 0-89 32,1 0 121-32,7 0-106 0,2 0-137 0,4 0-3 0,-2 0-3 0,5 0-59 0,-2 0 48 0,-2 0-944 0,0 0 505 0</inkml:trace>
  <inkml:trace contextRef="#ctx0" brushRef="#br0" timeOffset="-189241.89">7463 11496 1948 0,'-7'0'0'0,"4"0"0"0,0 0 0 0,2 0 0 0,1 0 694 0,0 2-334 0,13 0-163 0,4 0-80 0,3 1 449 0,6-1-517 0,2-1-49 0,1 1 0 0,4-2 0 0,-3 0-173 0,4 0 93 0,2 0-579 0</inkml:trace>
  <inkml:trace contextRef="#ctx0" brushRef="#br0" timeOffset="-183231.2">8748 11122 2087 0,'-14'0'0'16,"2"0"0"-16,2 0 0 0,1 0 0 0,1-3 0 0,4 1 0 0,0-2 0 0,1-2 244 0,3 1-104 0,0-1-51 16,0-5-27-16,8-1 30 0,4-1-19 0,1 1-9 15,5 1-28-15,1-1 37 0,3 2 0 0,1 2-36 16,4 2 40-16,-2 6-8 15,-2 0-33 1,5 0 2-16,-4 0-2 0,1 5 1 0,2 7 8 0,-7 5-40 63,0 3-1-63,-2 3 32 0,-7 6 1 0,-1 0 4 0,0 4 4 0,-10-5-8 15,0 5-1-15,0-1 34 0,-12-2-2 0,-7 2-32 0,-3-1 72 0,-4-7-108 0,-2-5 0 0,0-1 0 0,-2-3 0 0,1-6 0 0,-1 2 0 0,2-5 0 0,4-3 0 0,1-3 0 0,3 0 0 0,4 0-431 16,-1 0 196-16,10 0 117 0,2-6 22 0,3 3-211 15,2-2 132 1,0-1 60-16,7 0-471 0,7-1 274 0,6-2 138 16,4-2-389-16,1 0 264 0</inkml:trace>
  <inkml:trace contextRef="#ctx0" brushRef="#br0" timeOffset="-183031.59">9218 10995 1819 0,'8'-23'0'0,"-4"6"0"0,0 1 0 0,-4 7 0 0,0 3 0 0,0 3 0 0,0 3 0 0,0 0 0 0,-1 0 595 0,-10 5-283 0,-2 16-138 32,-2 4-69-32,-1 7 280 0,0 3-174 0,1 4-78 0,2 2 64 0,5-5-197 0,1 5 0 15,6-2 0-15,1-2 0 0,0 6 0 16,5-8 0-16,13-2 0 0,9-3 0 0,5-4 0 16,5-2 0-16,9-2 0 0,-1-10-10 0,7-4-63 15,-2-5 54-15,1-1-1305 0</inkml:trace>
  <inkml:trace contextRef="#ctx0" brushRef="#br0" timeOffset="-175402.71">9686 11233 1532 0,'-8'-7'0'0,"3"-1"0"16,1 4 0-16,0-1 0 0,2 3 0 0,0 1 0 0,2 1 0 0,0 0 0 0,0 0 0 0,9 0 392 0,2 0-181 0,4 1-86 0,3 1 187 0,1-1-137 15,0-1-68-15,4 0-25 32,-3 0 15-32,1 0-29 0,1-1-1 0,-2-6-91 0,-1-1 31 0,4-6 10 0,-6 2 21 0,-1-5-75 0,-3-2 37 0,-2 0 1 15,-4-4 37-15,0 0-181 0,-7-1 55 0,0 2 58 16,-3-1-153-16,-8 1 90 0,-3 0 14 16,-6-3 29-16,-2 8-30 0,0-1 27 0,-3 4-27 0,0 2 121 15,-1 4-40 1,-2 1-7-16,3 7-29 0,0 2 124 0,0 18-50 0,-2 10-30 15,4 8 0-15,-3 11 262 0,12 1-115 0,1 4-73 16,8-2 248-16,3 2-147 0,2 2-63 0,3-11-47 16,15-6 144-16,10-2-201 0,3-9-17 15,7-4 0-15,1-1 0 0,-2-13 0 16,1-3 0-16,-2-6-72 0,-2-1-70 0,-2 0 90 0,4 0 54 0,-12-12-308 47,-3 0 121-47,-2-2 97 0,-2-2-709 0,-4-2 379 0,2-3 181 0,-10 2-486 0</inkml:trace>
  <inkml:trace contextRef="#ctx0" brushRef="#br0" timeOffset="-175244.31">10111 10856 1876 0,'0'0'0'0,"0"-1"0"0,0-3 0 0,0 2 0 0,0-3 0 0,0 4 0 0,0 1 0 15,0 0 614-15,7 0-289 0,3 0-143 0,0 0-62 16,1 6-27-16,1 3-27 0,1 1-1 0,2 4-381 0,-1-2 177 15,0 3 98-15,-1 0 35 0,-1 0-642 16,-1 0 344-16,0-3 170 0,1-1-606 0</inkml:trace>
  <inkml:trace contextRef="#ctx0" brushRef="#br0" timeOffset="-175048.66">10393 10761 868 0,'0'-2'0'0,"0"-1"0"0,0-1 0 0,-2 3 0 0,0 1 0 0,0 0 631 0,-2 0-297 0,-1 10-138 0,0 7-84 15,-4 7 351-15,2 6-212 0,-5 3-107 16,-2 8 11-16,1 7-49 0,-3-1-38 0,0-1-1 16,-3 3-113-16,3-3 42 0,-2-6 0 0,2 1-337 15,3-13 184-15,1-7 98 16,0-4 48-16,6-9-548 0,-1-2 237 0,4-2 61 16,0-4 118-16,3 0-426 15,0-6 266-15</inkml:trace>
  <inkml:trace contextRef="#ctx0" brushRef="#br0" timeOffset="-173858.68">10818 11103 1493 0,'-5'-16'0'0,"-2"5"0"0,0 0 0 0,-3 3 0 15,3-1 0-15,-5 3 0 0,0-1 0 0,-2 4 222 0,-1 3-92 0,-1 0 117 16,-3 0-105-16,-3 3-43 0,2 9-36 0,-2 5 38 15,3 2-32-15,-1-2 0 0,3 2-32 0,2 4 130 16,7-6-70-16,2 0-30 0,4-1 0 0,2 1 15 16,0 0 1-16,7-1-37 15,5-3-16-15,4-2 7 0,2-1 0 0,4 0 0 0,-2-2-40 0,5 4 10 16,-4-5 30-16,-1 1-87 0,-2-4 43 16,-1 3 0-16,-6 0 44 0,6-2-53 15,-6-1 3-15,-4 0 0 0,0-1 35 0,-1-1-44 0,-2 0 0 16,-1-2 18-16,-2 0-8 0,-1 0 17 15,0 0 1-15,2-11 92 16,-2 2-41 0,2-5 5-16,-2 0-37 0,1-1-193 0,1 0 89 0,0 0 43 47,0 0 2-47,-1 1-52 0,0 3 36 0,1 2 24 0,-2 1-6 0,2 2-14 0,-2 0-4 15,0 1-6-15,0 2 156 0,0 0-61 0,0 2-44 0,0 1 187 0,0 0-93 0,0 0-52 0,0 0-3 16,0 1 91-16,0 5-42 0,0-1-33 0,0 7 11 0,-2-1 9 15,0 0-7-15,1 2-6 0,0 3-57 0,-1-1 0 16,2 2 0-16,0-2 0 0,0 0 0 0,0-2 0 0,0 0 0 0,3 0 0 16,5 1 0-16,1-6 0 0,0 1-25 0,5-5-56 15,-2-4 39-15,2 0 24 0,2 0-20 0,-1 0-89 16,0-12 51-16,0 0 31 0,-3-5 2 0,1-1-49 16,-1-1 13-16,-3-2 7 0,-2-1-6 0,-2-2-1 15,0-1 42-15,-3 1-31 16,-2-5-9-16,0 4 40 0,0 3 0 0,-10 1 66 15,0 3-33-15,-4 2 0 0,-1 0-42 0,-1 8 196 16,-1 3-85-16,1 3-46 16,-1 2-9-16,-1 0 110 0,0 2-49 0,3 7-38 15,2 2 141-15,1 3-79 0,4 0-15 0,2-1-14 0,0 3 4 0,5-4-8 32,1 1-25-32,0-2-110 0,2 2 55 0,8-3 28 0,3-2 8 0,3-2-125 0,3-2 57 15,3-3 36-15,3-1-1 0,3 0-60 16,3-3 20-16,2-6 29 0,-1-7-168 0,7-2 88 15,0-2 25-15,2-4-15 0,4-4 13 0,-9 3 9 16,0 1 35-16,-4 0 67 0,-5 2-32 0,-7 6-1 16,-1 2-41-16,-12 7 183 15,-3 3-80-15,-4 4-42 0,0 0-12 0,-4 0 379 0,-6 0-173 0,-3 7-102 16,-4 5 152-16,1-2-199 0,-3 7-60 0,2-3 0 16,0 1 0-16,2-3 0 15,4 4 0-15,3-2 0 16,1-3 0-16,-1 3 0 0,6-1 0 0,1-1 0 0,1 0 0 0,0 1 0 15,11-2 0-15,-1 4 0 0,6-5 0 0,3 1 0 16,1 1 0-16,-1-3 0 0,2 2 0 0,1 1 0 16,-5-1 0-16,0-1 0 0,-4-2 0 0,-1 2 0 15,-6-3 0-15,1 4 0 0,-7-2-15 0,0-4 30 16,-2 4-15-16,-7-2 0 31,-6 1 0-31,-4 1 0 0,-1-4 0 0,-4-1 0 0,1-1 0 0,-1-1 0 0,0 1 0 0,-5-2 0 16,6 1 0-16,0-2 0 0,4 0 0 0,-1 0-338 15,5 0-65-15,-2 0 160 0,10 0 107 16,0 0-701 0,6 0 400-16</inkml:trace>
  <inkml:trace contextRef="#ctx0" brushRef="#br0" timeOffset="-172846.12">11989 11062 1925 0,'0'-10'0'0,"0"0"0"0,0 4 0 0,0-5 0 0,3 7 0 0,7-2 0 0,5 6 0 0,1 0 0 0,4 0 410 15,3 0-178-15,-1 8-101 0,1 4-3 0,-2 1-46 0,-1 6 0 16,-3 1-45-16,0 4-26 0,-12 0-9 0,-2 0 35 0,-3 2-76 16,0 3 39-16,-8 0 8 15,-9-6 29-15,-8 0 33 31,2-3-33 1,-6-4 0-32,-3-2 0 0,-1-1-183 0,3-8 83 0,1-3 18 0,2-1-401 0,4-1 205 0,3-1 112 0,0-11 34 0,11-5-469 0,7-6 264 0,2-1 131 0,5-4-190 0</inkml:trace>
  <inkml:trace contextRef="#ctx0" brushRef="#br0" timeOffset="-172676.5">12282 10946 915 0,'0'1'0'0,"-4"0"0"0,-3 6 0 0,-1 0 0 0,1 3 0 0,-4 2 763 15,2 5-363-15,-1 3-182 0,0 2-90 0,-2 7 525 16,7-1-312-16,3 3-152 0,2-4-76 0,0 1 98 16,4 0-211-16,10 5 0 0,3-8 0 0,3-5 0 15,4 1 0-15,2-4-227 0,3-3 114 0,3-1 84 16,-4-6 29-16,0-4-757 0,0-2 390 0,-5-1 58 16,1 0 143-16</inkml:trace>
  <inkml:trace contextRef="#ctx0" brushRef="#br0" timeOffset="-172239.75">12626 11087 2050 0,'-1'0'0'0,"-1"0"0"0,1 0 0 0,-1 0 0 0,1 0 0 0,1 0 0 0,0 0 0 0,0 0 346 0,0 0-160 0,7 0-75 0,6 0 79 15,5 0-77-15,-2 0-38 16,8 0 8-16,0-4-73 0,1-1 0 0,2-4 26 0,1-3 0 0,-2 1-204 16,1-3 111-16,-5 0 42 0,-2 2-245 0,-6-1 149 15,-2-3 72 1,-5 4-166-16,-3-3 56 0,-4 1 68 0,-1 2-17 0,-14 0 114 15,-3 1-25-15,-4-1-1 0,-3 3-34 0,0 4 76 16,-3 3-34-16,1 2 0 16,-4 0 287-16,0 4-156 0,5 10-39 0,1 4-49 0,3 5 328 15,4 2-168-15,4 4-78 0,3 3 138 0,9 2-117 0,2 1-55 16,0 0-26-16,14 1 29 16,6 0-92-16,5 3 0 0,3-7 0 0,2-5 0 15,1-1 0-15,1-7 0 0,-3-2 0 0,3 0-36 16,-5-12-18-16,-5-2-559 0,0-3 281 0,0 0 164 15,-7-11 21-15,5-3-548 0,-7-3 334 0,-1-2 162 16,-2-2 82-16</inkml:trace>
  <inkml:trace contextRef="#ctx0" brushRef="#br0" timeOffset="-172080.34">13133 10799 2318 0,'-5'1'0'0,"4"-1"0"0,-2 0 0 0,1 2 0 0,0-2 0 0,2 1 0 0,0 1 0 0,0 3 300 0,4 0-136 0,6 4-65 16,1-1 170-16,6 2-117 0,1 1-59 0,2 1-453 16,-1 0 193-16,1 0 101 0,0 0 51 0,-3-2-766 15,2-3 408-15,-2 4 213 0</inkml:trace>
  <inkml:trace contextRef="#ctx0" brushRef="#br0" timeOffset="-171916.22">13379 10730 2387 0,'0'-4'0'16,"0"-3"0"-16,0 2 0 0,0 2 0 0,0 2 0 0,0 1 0 0,0 0 0 0,0 1 0 0,0 11 375 0,-3 7-170 0,-5 3-85 0,0 7 170 0,-3 4-127 15,-3 6-55-15,2-2-51 16,-3 4-21-16,-1 0-1 0,-3 0 1 0,2 3-494 0,0 0 255 16,4-11 116-16,3-3 60 0,2-9-730 0,3 0 391 15,3-8 80-15</inkml:trace>
  <inkml:trace contextRef="#ctx0" brushRef="#br0" timeOffset="-171723.76">13605 10793 1440 0,'20'0'0'0,"2"0"0"0,-2 0 0 0,5 0 0 0,-2 10 0 0,-4 9 837 15,-2 3-401 1,-1 7-200-16,-4 6-100 0,-2 7 352 0,-9 3-230 0,-1 6-158 15,-6 1-100-15,-16 1 0 0,-3 2 0 0,-10 4 0 0,0-13-498 0,-2-3 228 32,-4-4 153-32,-1-5-890 0,0-6 494 0,-9 6 245 0</inkml:trace>
  <inkml:trace contextRef="#ctx0" brushRef="#br0" timeOffset="-169985.05">11997 10832 737 0,'-5'-20'0'0,"0"-2"0"0,-1 8 0 0,-1-1 0 0,0 8 0 0,-4 2 0 0,-4 3 331 16,2 2-153-16,-6 5-70 0,0 21-37 0,-7 8 315 0,0 12-176 0,-4 13-77 15,5 1 127-15,4 9-112 16,2-1-56-16,5 3 333 0,9-3-194 0,5 3-89 15,8-19-57-15,24-5 58 16,12-10-54-16,14-10-26 0,6-9 0 0,13-4-853 0,-8-12 408 16</inkml:trace>
  <inkml:trace contextRef="#ctx0" brushRef="#br0" timeOffset="-166749.75">14357 11030 1552 0,'0'0'0'0,"0"0"0"0,0 0 0 0,0 0 0 0,0 2 0 0,2 2 0 0,9-3 71 0,8 4 11 0,4-4-45 0,8 3 1 15,7 0-1-15,2-1 1 0,5 0-1 0,4 0 10 0,-6 1-9 0,-2-1 0 0,-1 1-1 0,-6-2 1 0,-2 3-1 16,-1 0 10-16,-14 1-9 0,-2-5-1 0,-7 5 128 0,-3-4-815 0,-5 0 273 15,0 0 160-15,0-1 94 0,-6-1-331 16</inkml:trace>
  <inkml:trace contextRef="#ctx0" brushRef="#br0" timeOffset="-166570.14">14649 10799 1275 0,'-9'-3'0'0,"1"0"0"0,1 0 0 0,3 3 0 0,0 0 0 0,2 0 157 16,0 7-64-16,2 10-28 0,0 4 455 0,4 4-241 0,1 4-121 15,2 6-51-15,-1 1 192 16,0 0-131-16,-1 5-65 0,2 0-224 0,-2 6 88 0,0-8 31 16,-2-3 0-16,1-3-435 0,-2-1 238 0,2-5 118 15,0-1-549-15,-4-12 268 0,3-2 169 16,-1-8 85-16,2-2-205 0</inkml:trace>
  <inkml:trace contextRef="#ctx0" brushRef="#br0" timeOffset="-165951.95">15289 10998 710 0,'-10'-6'0'0,"0"-2"0"0,2 4 0 0,3 0 0 0,0-1 0 0,0-2 399 0,4 0-182 0,-1-2-81 0,2 0 165 15,0-1-133-15,6-1-66 0,9 1-33 0,-2-1 32 32,4-1-24-32,2 2-8 0,1 3-34 0,2 3 7 15,1 0-6-15,-1 4 0 0,3 0 45 0,-3 0-9 0,1 1-37 0,-4 9 1 16,1 4 12-16,-3 3-12 0,3 4 9 0,-7-1-80 16,-4 5 36-16,-3 2 0 0,-4 1 35 0,-2 1-99 15,0 4 47-15,-2-5 10 0,-10 1 1 0,-7 0-77 16,-4-3 46-16,-2 3 13 15,-2-7-9-15,-1-4 3 0,-1-1 0 0,-2-4-74 16,2-3 46-16,-3-1 11 0,7-6 4 0,2-3-209 0,1 0 110 0,8 0 44 16,1-5 31-16,6-7-287 0,7-4 163 15,0-7 77-15,15-1 38 0,6-3-342 0</inkml:trace>
  <inkml:trace contextRef="#ctx0" brushRef="#br0" timeOffset="-165772.02">15658 10830 2819 0,'10'-16'0'0,"-7"7"0"0,0 4 0 0,-3 4 0 0,0 1 0 0,0 0 0 0,-1 1 0 0,-7 13 0 0,-3 6 0 0,-3 6 0 0,1 2 0 0,0 5 429 0,1 3-188 15,4-4-107-15,5 0 174 0,3-1-308 0,0 2 0 47,0-1 0-31,10 2 0-16,8-7 0 0,6-3 0 0,6 0 0 0,7-7-562 0,2-5 175 0,6 1 220 0,1-12-955 0</inkml:trace>
  <inkml:trace contextRef="#ctx0" brushRef="#br0" timeOffset="-165157.27">16087 11073 1778 0,'-2'0'0'0,"-2"0"0"0,-1 0 0 0,1 0 0 0,2 0 0 0,2 3 0 0,0-1 0 0,0 3 279 0,12 1-122 15,4-2-60-15,4 1 145 0,2-3-102 0,4 1-43 0,0-1-35 0,0-2 9 16,0 0-34-16,1 0-1 0,-2-3 1 0,3-6-93 47,-8 1 42-47,-1-1 25 0,-2-3-170 0,-5-1 97 0,-2-1 50 0,-1 0-165 0,-9-2 65 0,0 2 64 0,0-3-23 0,-11 1 8 16,-3-4 4-16,-3-2-7 0,-2 6-1 0,-3-1 72 15,-2 5-18-15,0 3-24 16,-4 0 1-16,0 4 191 0,3 5-78 0,-1 0-49 0,-1 10 258 0,-1 10-141 15,3 6-44-15,1 4 212 16,9 2-139-16,9 3-69 0,4 1-35 0,2-2 156 16,5 3-94-16,11 0-39 0,9-6-64 0,6-6-29 0,5 1 0 15,2-7 0-15,3-2 0 0,3 1 0 16,-5-9 0-16,-2-5 0 16,-3-3-338-16,-1-1 109 0,-3 0 100 0,-1 0-726 0,-7-3 414 0,-6-5 203 15,-2-2 100-15,-3 2-472 0,0-2 278 0</inkml:trace>
  <inkml:trace contextRef="#ctx0" brushRef="#br0" timeOffset="-164974.42">16604 10736 2143 0,'0'-6'0'0,"0"1"0"0,0-2 0 16,0 2 0-16,2 2 0 0,1 3 0 0,2 0 0 0,2 0 0 0,0 0 355 0,4 1-150 0,-2 6-33 0,5 3-68 0,-1 2-34 0,0 0 0 0,2 3-412 15,0 2 198-15,-2-2 85 0,0 0 48 0,-2-3-610 16,1 1 325-16,-2-3 164 0,3-3 88 16,-4-2-623-16</inkml:trace>
  <inkml:trace contextRef="#ctx0" brushRef="#br0" timeOffset="-164791.39">16899 10618 1582 0,'0'-7'0'0,"0"2"0"0,0-1 0 0,0 2 0 0,0 2 0 0,-2 2 0 0,0 0 0 15,-1 3 214-15,-1 12-93 0,-2 8 464 16,-4 4-274-16,-2 6-138 0,-1 4-68 0,-5 9 73 0,0-2-76 78,-3 2-33-78,-1 3 0 0,0-1-403 0,0 0 185 0,-3 1 102 0,10-11 37 0,-1-6-732 0,5-5 389 0</inkml:trace>
  <inkml:trace contextRef="#ctx0" brushRef="#br0" timeOffset="-164302.48">17678 10705 1294 0,'-21'-2'0'0,"-5"2"0"0,4 0 0 0,0 7 0 0,-1 11 0 15,1 6 280-15,-3 8-121 16,-4 10-52-16,7 7 391 0,4 5-231 0,3 6-115 0,7-3-57 0,6-1 145 0,2 1-92 0,15-16-60 15,10-6-25-15,6-5 231 16,3-6-129-16,2-2-84 0,4 0-212 0,-7-11 69 0,0 0 50 0,-2-2-617 16,-2-5 333-16,-1 0 167 47,2-4 92-47,-11 0-886 0,-4 0 437 0,1-1 224 0</inkml:trace>
  <inkml:trace contextRef="#ctx0" brushRef="#br0" timeOffset="-164141.62">17763 11015 2347 0,'-6'-3'0'0,"0"-2"0"0,1 2 0 0,1 2 0 0,2-1 0 0,0 2 0 0,2 0 0 0,4 0 400 0,11 0-181 0,3 0 132 63,3 0-157-63,4 0-69 0,3 0-48 0,0 0-347 0,3 0 154 0,0 0 76 0,2 0 39 0,3 0-652 0,-5 0 341 0,0 0 174 0,-1 0 88 0,-4 0-379 0,1 0 89 0</inkml:trace>
  <inkml:trace contextRef="#ctx0" brushRef="#br0" timeOffset="-163861.55">18461 10824 922 0,'0'-14'0'0,"0"4"0"15,0 3 0-15,0-1 0 0,-4 1 0 0,-7 5 308 0,-2-1-126 0,-1 3-77 0,-6 0 368 0,-3 11-218 0,-1 5-109 0,-4 6-45 0,3 0 313 0,2 5-189 0,4-1-94 0,7-2-46 0,4 1 124 0,3 1-76 0,5-3-53 0,1-3 82 0,14 1-162 0,6-2 0 0,4-2 0 0,5 0 0 0,-2-4 0 16,-3-4 0-16,0 2 0 0,-5-2-39 0,-4 2 29 0,-1-2 33 0,-7-1-126 0,-6 1 46 0,-2-1 41 16,-2 1 15-16,-13 0 4 0,-6 4-42 0,-5-6 30 46,-5 5 9-46,3-3-14 0,-3-1-13 0,-1-1-173 16,0 1 86-16,5-6 57 0,4-1-1 0,5 0-498 0,5-1 259 0,6 0 130 0,3-7 56 0,4-5-573 0,5-2 324 0</inkml:trace>
  <inkml:trace contextRef="#ctx0" brushRef="#br0" timeOffset="-163709.02">18519 11032 2204 0,'8'0'0'0,"1"0"-1"0,0 0 1 0,-2 0-1 0,-1 7 1 0,0 2-1 0,-3 5 1 0,0 2 376 0,-1 2-161 0,-1 3 20 0,-1-2-100 0,0 3-50 15,0-2-25-15,0-2-145 0,0 0 69 0,0-2 21 16,0-4 0-16,0-3-458 0,0-2 244 0,0-3 132 16,0-1 51-16,0-3-641 15,0-3 333-15,0-8 61 0</inkml:trace>
  <inkml:trace contextRef="#ctx0" brushRef="#br0" timeOffset="-163369.2">18704 10758 1372 0,'2'3'0'0,"1"3"0"0,-1 3 0 0,0 0 0 0,3 6 0 0,-2 4 0 0,0 5 177 0,-1 4-69 0,-2 6-37 0,0 4 310 0,0 1-173 0,0 4-76 16,0-3-53-16,0-5 67 0,0-3-54 0,0-3-28 16,0-8 24-16,0 3-16 0,0-16-9 0,0-2-27 15,3-5-61-15,1-1 30 16,5-7-1-16,1-10 10 0,0-2 21 0,-2-6 0 0,6-3 0 0,-5 1-35 15,1 2 0-15,2-1 44 16,-4 7-45-16,-3 3 129 0,5 2-49 0,-4 5-17 16,-2 0 121-16,5 0-64 0,-3 6-46 0,-1 3-21 15,3 0-52-15,-2 0 0 0,2 4 0 0,-2 10 0 16,3 4 0-16,-3 2 0 0,-1 2 0 0,2 1 0 16,0 1 0-16,-4-3 0 0,0 2 0 0,-1-2 0 15,-2-6 0-15,1 1 0 0,-1-2-155 0,0-6-98 16,0-1 94-16,0-4 72 0,0-1-507 0,0 1 279 15,0-3 130-15,0 0-530 0,0-6 339 0,4-5 169 16</inkml:trace>
  <inkml:trace contextRef="#ctx0" brushRef="#br0" timeOffset="-163159.24">19235 10844 945 0,'-4'-4'0'0,"-4"-1"0"0,2 2 0 0,0 3 0 0,-2 0 348 0,-2 0-156 0,3 7-78 0,-5 7 671 0,4 6-379 0,0 4-185 0,3 5-92 0,0 5 416 16,4 1-299-16,-1 6-246 0,2-5 0 0,2 2 0 0,6-2 0 15,6-3 0-15,3-5 0 32,0 2 0-32,0-12 0 0,0-4 0 0,-1-6-116 0,1-2-18 0,-1-4 86 0,1-2-853 0,-6 0 442 0,1-6 178 0,-4-7-434 15,0-2 339-15</inkml:trace>
  <inkml:trace contextRef="#ctx0" brushRef="#br0" timeOffset="-162952.2">19393 10923 2024 0,'0'-11'0'0,"1"4"0"0,1-1 0 0,3 2 0 0,1 0 0 0,3 6 0 16,2 0 0-16,2 0 334 0,2 3-149 0,4 6-74 0,0 5 163 0,-2 1-124 0,-1 6-56 0,0 0-30 0,-4 3-64 15,-5 2 0-15,1 2 46 0,-8-2-83 16,0 2 36-16,-2-2 0 0,-13 1-54 0,-5-1 44 0,-2 2 10 15,-5-9 36-15,-2-3-152 0,1-5 53 0,1-4 45 16,1-5-30-16,1 1-257 16,8-3 122-16,1-10 52 0,8-6 54 0,7-9-416 15,1-3 229-15,1-7 105 0,16-2-220 16</inkml:trace>
  <inkml:trace contextRef="#ctx0" brushRef="#br0" timeOffset="-162721.6">19621 10818 2163 0,'1'0'0'0,"1"0"0"0,-2 0 0 0,2 0 0 0,-2 0 0 0,0 0 0 0,0 1 0 0,-2 6 450 0,-5 7-206 0,0 2 239 0,-1 5-215 0,-1 1-120 0,2 4-56 0,4 3-9 0,2 1-83 0,1 4 0 0,0 3 0 0,4-5 0 0,12 0 0 0,3-5 0 0,4-2 0 0,2-4 0 46,4 1-238-14,-2-13 131-32,-2-3-799 0,0-5 378 0,0-1 251 0,-4 0-258 0,3-1 240 0</inkml:trace>
  <inkml:trace contextRef="#ctx0" brushRef="#br0" timeOffset="-162408.67">19902 10901 1232 0,'-3'1'0'0,"-1"2"0"0,2-2 0 0,2 4 0 0,0 2 0 0,0 0 0 0,2 1 541 0,8 5-243 0,5-2-136 0,2 0 78 0,2-2-102 16,2 3-51-16,4-6-139 0,2 0 52 0,-1-4-8 15,-2-1 44-15,1-1-128 0,-2 0 64 0,-3-3 31 16,-1-9 10-16,-7 0-226 0,-4 1 124 0,-4-2 63 16,-2-4 31-16,-2-1-295 31,0 2 140-31,-2-1 1 0,-8 0 81 0,-6 0 0 0,1 1 32 0,-6-1-9 0,-2 9 158 0,1 1-75 16,-5 7-36-16,1 0 195 0,0 0-113 0,-2 9-36 15,5 8-32-15,2 3 455 0,4 4-223 0,5 5-77 16,6 5-68-16,1 7 318 15,5-3-196-15,0 1-95 0,11 0 93 0,8 0-223 32,4 1 0-32,5 2 0 0,0-13 0 0,3-6 0 0,0-3 0 0,2-6 0 0,-2-8-79 0,5-1 11 15,-9-5 47-15,3-4-349 0,-5-11 159 0,0-1 116 47,-4-2 56-47,0-3-916 0,-9-2 463 0</inkml:trace>
  <inkml:trace contextRef="#ctx0" brushRef="#br0" timeOffset="-162254.54">20363 10767 2474 0,'0'0'0'0,"0"0"0"0,0 0 0 0,0 0 0 0,0 0 0 0,2 2 0 0,5 7 0 0,0 1 477 0,4 1-220 0,-1 2-101 0,2 0-65 0,0 2-133 16,1-2 39-1,-1 2 0-15,2-1 48 0,0 1-535 0,-1-4 263 0,0-2 132 0,-1-2-758 16,-3-2 417-16,1-4 203 0,2-1-343 15</inkml:trace>
  <inkml:trace contextRef="#ctx0" brushRef="#br0" timeOffset="-162126.33">20597 10767 1383 0,'0'-11'0'0,"0"-1"0"0,0 5 0 0,0 0 0 0,0 5 0 16,0 0 0-16,0 2 315 0,-2 0-130 0,-2 4 368 0,0 10-259 0,-4 9-129 16,0 3-64-16,-4 5 234 15,-1 5-140-15,-2-2-84 0,-1 4-37 0,0 1-287 16,1-4 125-16,-1 1 62 0,0 5 40 0,2-11-276 15,4-4 148-15,0-3 76 0,3-5-775 0,2-6 415 16</inkml:trace>
  <inkml:trace contextRef="#ctx0" brushRef="#br0" timeOffset="-161900.48">20764 10808 3276 0,'3'0'0'0,"2"0"0"0,1 0 0 0,1 2 0 0,0 0 0 0,3 3 0 0,-1 4 0 0,2 5 0 0,0 4 336 0,1 6-155 0,-1 3-43 31,-1 7-138-31,-1 5 0 0,-5 2 0 0,0 5 0 0,-4-4 0 0,-3 1 0 0,-16 0 0 0,-2-2 0 16,-7-3 0-16,-6 4 0 0,2-13 0 0,2-5-607 15,-1-5 255-15,1-4 57 16,5-6-312-16,-1 0 276 0</inkml:trace>
  <inkml:trace contextRef="#ctx0" brushRef="#br0" timeOffset="-161063.89">21083 10700 2683 0,'0'-1'0'0,"0"-3"0"0,5 1 0 0,3 0 0 0,2 3 0 0,3 0 0 0,2 3 0 0,0 10 0 15,3 7 430-15,1 4-197 0,0 8 248 0,-2 2-377 0,0 6-104 0,-4 2 0 0,-4 4 0 16,0 0 0-16,-5 4 0 16,-4 1 0-16,0 5-115 0,-4-8-78 0,-14 1 115 0,-8 0 56 15,-4-2-306 63,-4-5 181-78,-4 7 100 0,4-19-862 16,4-3 437-16,0-6 219 0,6-8-448 0</inkml:trace>
  <inkml:trace contextRef="#ctx0" brushRef="#br0" timeOffset="-157986.4">21721 10943 1126 0,'0'0'0'0,"0"0"0"0,0 0 0 0,0 0 0 0,0 0 0 0,0 0 461 16,0 0-213-16,0 0-106 0,0 0-44 0,0 0 307 0,0 0-185 15,0 0-92-15,0 0 34 0,0 0-63 16,0 0-23-16,0 0-8 0,0 0-61 0,0 0 1 15,0 0 28-15,0 0-409 0,1 0 200 0,0 0 105 16,-1 3 51-16,4-1-880 0</inkml:trace>
  <inkml:trace contextRef="#ctx0" brushRef="#br0" timeOffset="-157289.02">22004 10805 1250 0,'-6'-8'0'0,"-1"-1"0"0,4-1 0 0,-2 6 0 0,2-3 0 0,1 7 444 16,0-3-203-16,2 3-103 0,0 0-51 0,4 0 94 15,7 3-64-15,6 6-44 0,1 4-1 0,1 0 146 16,3 3-91 0,0 5-36-16,-3-2-95 0,2 0 40 0,-6 3 0 0,3 0 1 15,-4 0-88-15,-2 7 53 0,-5-5-9 0,-6 1 1 16,-1 2 0-16,-1 3 43 15,-12-5-1-15,-9 4 41 0,-4-6-53 0,-4-2 3 0,-1-5-39 0,-3-2 101 16,1-6-33-16,-3 4-6 0,5-9-155 0,3-3 63 16,3 0 38-16,3 0 0 15,6-6-412-15,1-3 205 0,12 1 93 0,3-6-525 0,2 1 303 16,16-4 152-16,7-1 76 0,6-4-421 0,-1 3 253 16,6-1 122-16</inkml:trace>
  <inkml:trace contextRef="#ctx0" brushRef="#br0" timeOffset="-157124.34">22278 10835 764 0,'1'-10'0'0,"-1"2"0"0,0 1 0 0,0 2 0 0,0 3 679 16,-1 2-325-16,-9 0-159 0,-4 7-80 0,-2 8 286 0,-3 3-183 0,-1 4-81 15,3 4 562-15,2 0-331 0,2 0-367 16,2 3-1-16,7-3 0 0,0 6 0 16,4-8 0-16,4 0 0 0,13 1 0 0,7-2 0 0,4-3 0 0,4-1 0 15,0-5-64-15,1-3-20 16,-2-4 60-16,-1-2-372 0,3 0 121 0,-9-3 139 15,-3-2-720-15,-2 0 410 16,-4 0 205-16</inkml:trace>
  <inkml:trace contextRef="#ctx0" brushRef="#br0" timeOffset="-156751.39">22478 10929 1883 0,'-9'1'0'0,"3"1"0"0,-2-1 0 0,3 2 0 0,2 1 0 0,2 3 0 0,1-1 0 0,4 1 455 0,9-1-200 0,5 0-114 0,4 2 268 0,2-5-187 0,3 0-92 0,3 0-150 31,1-3 37-31,-4 0-9 0,2 0 29 0,-2-7-279 16,-1-3 139-16,-2-2 70 0,1 0 44 0,-8 0-199 0,-3-1 112 0,-4-2 56 0,-3 0-18 0,-6-1-103 15,-1-5 4 1,0 5 32-16,-4-5 78 0,-10 4-10 15,-4-1 1-15,-2 1 169 0,-5 1-94 0,1 8-27 0,-3 2-23 0,-1 6 374 0,-6 0-181 0,1 6-56 16,-4 9-52-16,5 5 219 16,3 7-128-16,1 4-64 0,6 6-33 0,3 2-47 0,11 2-21 0,7-2 0 31,1 1 0-31,3 4 0 0,16-6 0 0,4 7 0 0,4-12 0 0,7-4 0 0,-1-3 0 0,3-7 0 16,1-2 0-16,2 0 0 0,-8-11 0 15,2-5 0 1,-1-1-86-16,-2 0-70 0,-2-3 76 0,1-9-700 0,-8 1 376 0,-2-2 184 15,-1-4-596-15,-4 1 390 16</inkml:trace>
  <inkml:trace contextRef="#ctx0" brushRef="#br0" timeOffset="-156548.52">23058 10604 2312 0,'-9'0'0'0,"1"0"0"0,0-4 0 0,4 1 0 0,1 2 0 0,1 1 0 0,2 0 0 0,0 0 0 0,7 1 1006 0,6 6-489 0,2 1-421 0,3 4-96 0,0-1 0 16,1-1 0-16,1 5 0 0,-1-4 0 0,-2 1 0 15,0-2 0-15,-1 0 0 32,-2 1 0-32,0 1 0 0,-2-3 0 0,-4-1-545 0,-1-2 113 0,0 1 122 0,1-2 19 0</inkml:trace>
  <inkml:trace contextRef="#ctx0" brushRef="#br0" timeOffset="-156322.78">23351 10542 2852 0,'0'0'0'0,"0"0"0"0,-2 0 0 0,-1 0 0 0,0 0 0 0,-2 0 0 0,0 6 0 0,-2 10 485 0,-1 2-225 0,-5 10-112 0,-2 4 38 0,-4 9-186 0,-1 2 0 15,-3 5 0-15,-1 2 0 0,1-1 0 0,2-4 0 0,0 5 0 16,10-14 0-16,1-5 0 0,5-9 0 15,1-3 0-15,3-10 0 16,-2 2 0 0,3-11 0-16,0 0 0 0,0 0 0 0,0-3 0 0,0-3-283 0,3-3 79 0,-3-2 89 0,0 1 40 0,0 1-301 15,0 1 170-15,0 4 85 0,0-2 34 0,0 6-748 16</inkml:trace>
  <inkml:trace contextRef="#ctx0" brushRef="#br0" timeOffset="-153192.21">23563 11003 1680 0,'-7'-2'0'0,"1"-3"0"0,-1 2 0 0,2-1 0 0,2 4 0 0,0-3 0 0,1 3 0 0,2 0 354 0,0 0-159 0,3 0-70 0,8 0-49 0,3 3 333 15,1-3-186-15,3 6-94 16,0 0 47-16,1-4-61 16,1 1-43-16,0 1-243 0,-1 1 104 0,2-2 51 0,-3 0 27 0,-1 1-579 0,0 1 298 0,-4 0 154 15,-1-1 61-15,-3 4-826 16,0 0 422-16</inkml:trace>
  <inkml:trace contextRef="#ctx0" brushRef="#br0" timeOffset="-153010.25">23552 11276 2216 0,'-19'1'0'0,"6"3"0"0,0 1 0 0,8 1 0 0,0-4 0 0,4 1 0 0,-1 1 0 0,2-1 368 0,6 0-165 15,10 1 406-15,3-2-287 0,4-2-142 16,2 0-147-16,1 0-33 62,-1 0 0-62,-1 0 0 0,1 0 0 0,0 0-177 0,-1 0-67 0,-5 0 135 0,-2 0 73 0,0 0-385 0,-3 0 228 0,-2 0 115 0,4 0-978 0</inkml:trace>
  <inkml:trace contextRef="#ctx0" brushRef="#br0" timeOffset="-151813.33">24367 10882 1155 0,'-17'-14'0'0,"5"6"0"0,0-1 0 0,3 5 0 0,-1-3 0 0,9 6 0 0,-1-2 0 0,2 3 0 0,0 0 178 0,5 0-62 0,9 0 53 15,6 3-67-15,3 0-32 16,5 4 0-16,0 0 22 0,4 2-19 0,-5 3-9 16,-4-1-27-16,3 2-61 0,-4 3 31 0,-3-3-1 15,-1 7 0-15,-7 2-9 0,-6 2 40 0,-5 4-1 16,-3 5-30-1,-17 0-10-15,-7 9 48 0,-10-3 87 0,-10-3-49 0,-2 0-19 16,-4-4-35-16,1-6 51 0,-4 3-38 0,9-15 4 0,7-4-8 0,3-5-232 16,10-4 113-16,8-1 56 0,2 0-396 15,17-8 203-15,0-7 109 0,15-4 32 16,10-3-243-16,12-2 131 0,4-6 67 0</inkml:trace>
  <inkml:trace contextRef="#ctx0" brushRef="#br0" timeOffset="-151624.41">24610 10882 1229 0,'-2'-2'0'0,"-6"2"0"0,-3 0 0 0,1 0 0 0,-1 2 0 0,-2 10 0 0,-2 5 0 0,2 2 627 0,-4 8-286 0,5 2-157 0,-1 3-73 0,4 7 364 32,1 0-219-32,3 4-101 0,4-9 58 0,1 2-89 0,6-6-43 0,10-3 0 15,3-1-317-15,8-3 146 0,1-6 59 0,2-5-230 0,0-2 149 0,4-4 74 16,-3-2 38-16,1 0-706 0,-6-4 352 15,-2 0 72-15,-2 0 123 0,-1-9-462 0</inkml:trace>
  <inkml:trace contextRef="#ctx0" brushRef="#br0" timeOffset="-151278.14">24777 11054 1819 0,'-12'0'0'15,"-2"0"0"-15,7 0 0 0,0 1 0 0,2 4 0 0,4-1 0 0,1 1 0 0,0 2 301 16,4 0-136-16,12-1 30 0,5 1-79 0,5-3-40 0,1-1 1 0,4-1-101 0,-2 0 26 0,3-2 0 0,-5 0 35 0,2 0-290 16,-3-7 144-16,1-3 83 15,-7 3-266-15,-1-5 164 0,-6-2 82 16,-3 0-34-16,-2-1-155 0,-5-3 56 0,-3 1 76 16,0 0 109-1,-8-5-42-15,-11 1-1 0,-1 2 0 0,-3-4 22 0,-5 7 10 0,1 2-32 0,-2 4 0 16,1 3 137-16,-4 3-69 0,6 4-28 0,3 0 322 0,0 4-163 15,2 13-81 1,6 4 236-16,-1 5-125 0,7 2-82 0,8 8-37 0,1 2 172 16,0 3-105-16,11-2-51 0,4 7-17 0,5-6 36 15,3-2-36-15,1-4 0 0,1-1-35 0,1-3-78 0,3 1 49 16,-5-13-10 0,-1-3-357-16,-2-6 198 0,-1-3 99 0,0-4 50 0,-1-2-660 0,-4-6 327 15,-2-9 125-15,2-6-352 0,-4 1 267 0</inkml:trace>
  <inkml:trace contextRef="#ctx0" brushRef="#br0" timeOffset="-151077.15">25210 10596 1861 0,'0'0'0'0,"0"0"0"0,0 0 0 0,0 1 0 0,0 2 0 0,0-2 0 0,0 4 0 0,3 3 0 0,4 2 409 0,2-3-190 0,4 7-91 0,1 1-288 0,0 0 98 0,3 2 59 0,0-1 16 0,-1 1-567 0,0-2 296 0,-1-3 148 0,0 3 73 0,0-6-333 16</inkml:trace>
  <inkml:trace contextRef="#ctx0" brushRef="#br0" timeOffset="-150923.7">25515 10510 1458 0,'0'-5'0'0,"0"3"0"0,0-1 0 0,-3 0 0 0,2 3 0 0,-4 0 0 0,-1 3 248 0,-1 8-106 0,-4 8-52 0,-1 6 234 0,-4 6-143 0,-4 7-63 16,-3 2-45-16,-3 6-12 0,-1 2-24 0,-4 2 0 15,3 3 0-15,-5 3-226 16,6-13 113-16,5-5 56 0,2-6-191 0,6-7 124 16,3-4 62-16,3-7-643 0,7-8 282 0</inkml:trace>
  <inkml:trace contextRef="#ctx0" brushRef="#br0" timeOffset="-150151.27">25729 10902 1118 0,'-5'-11'0'0,"2"2"0"0,-2-2 0 0,-2 1 0 0,1 2 0 0,0 2 117 0,-3 2-40 0,-2 3-1 0,-1 1 178 15,-4 0-101 1,0 2-63-16,-3 14-27 0,0 6 115 0,-2 4-72 0,2 5-35 0,-2 2 10 0,6 1 101 16,2 0-72-16,3 2-38 15,4-5 137-15,4 1-86 16,1 1-35-16,1-8-36 0,3-4-16 0,9-4 0 0,5-4 0 0,2-3-158 16,1-3 87-16,1-7 32 0,1 0-1 0,0-5-232 15,1-8 135-15,-2-5 39 0,1-1 49 0,-2-2-344 16,-3 0 168-16,0-1 38 15,-2 1 77-15,-5 1 0 0,2 0 29 0,-7 7 113 0,-5 1-52 0,3 4-26 94,-3 3 0-94,0 4 272 0,-3 1-158 0,-5 0-43 0,-5 14-46 0,-2 2 306 0,4 4-154 0,-3 3-29 0,2 1-46 0,3-2 17 0,3 2-37 0,-1-2 0 16,5-2-140-16,1 0 52 0,1 1 35 0,0-7-239 0,2-4 127 0,9-2 65 0,-1-5 32 0,6-1-133 0,1-2 69 0,-1-6 0 0,2-11 31 0,0-1-164 15,-2-3 83-15,3-5 7 0,-6 1 38 0,3-3 14 16,-3-4 15-16,0 1 0 0,-1-1 52 0,-1-1-34 16,-4 8 8-16,-2-1-26 0,-4 8 119 0,-1 0-53 15,0 5-32-15,0-1 86 0,0 11-49 0,-3 1-9 16,-3 2 0-16,-2 0 78 0,4 0-51 16,-1 2-4-16,4 5-3 0,1 2-59 0,0-1-1 0,1-1 47 15,10-1-200-15,5-1 90 0,4-2 41 0,2 0-179 16,3-2 102-16,0-1 39 0,0 0 29 0,4 0-27 15,-7 0 7-15,-2 0-3 16,-1 0 32-16,-5-4 112 0,-3 4-56 0,1-2-37 0,-9 1 8 0,-3 1 220 16,0 0-119-16,0 0-43 0,-6 0 345 15,-7 1-168-15,0 5-69 0,-4-1 185 16,1 4-154-16,1 0-75 0,-1-1-39 0,1 2 92 16,5-5-70-16,1 5-30 15,4-2 1-15,0-2-58 0,4 3 1 0,1 0 2 0,0-2-12 0,0-1-46 16,11 4 7-16,3-4 37 0,1 1-194 0,1 0 125 15,2 1 23-15,0 0-84 16,-1-2 46-16,-1 1 40 16,0 4-23-16,-6-3 127 0,-1 0-52 0,-5 1 0 0,-2 1-54 0,-2-2 136 15,0 3-58-15,-5 1-23 0,-11-3 3 0,0 2 167 16,-4-2-65-16,-3 0-51 0,1-1-104 0,0-3 29 16,0 0 31-16,0-2-476 0,3-2 225 0,1 2 116 15,0-3 40-15,5 0-615 0,5 0 329 0,3 0 164 16,2-4 82-16</inkml:trace>
  <inkml:trace contextRef="#ctx0" brushRef="#br0" timeOffset="-148792.39">26743 10761 1416 0,'-18'-12'0'0,"2"3"0"0,-6-1 0 15,2 10 0-15,1 0 0 0,-1 5 0 0,-5 12 0 0</inkml:trace>
  <inkml:trace contextRef="#ctx0" brushRef="#br0" timeOffset="-148434.59">26581 10778 1653 0,'-29'36'146'0,"8"3"336"0,-1 5-223 0,5 6-112 0,1 1-55 0,7-1 252 0,2 7-145 0,7-14-86 0,4-5-39 0,11-3-59 0,9-5 21 0,1-5 0 0,3 2-147 0,0-15 69 0,-2 0 40 0,0-6-1 16,-2 0-513-16,-2-3 276 0,2-1 147 0,-6-2-750 0,-1 0 392 0,-2-11 207 0</inkml:trace>
  <inkml:trace contextRef="#ctx0" brushRef="#br0" timeOffset="-148251.79">26721 10955 1245 0,'-1'-9'0'0,"-1"-1"0"0,0 3 0 0,2 3 0 0,0 2 0 0,8 2 0 0,6 0 431 0,4 0-197 0,2 2-90 0,1 9 78 0,0 0-93 0,0 4-46 0,0 3-24 0,-2 3 1 0,1 2-15 0,-5 0-8 0,-8 6-72 0,-4-2 36 0,-3 2 0 0,0 3 35 0,-13 1-20 140,-9-1-8-140,-7-3 28 0,-3-2 0 0,-5-5-58 0,-2-4 29 0,-4 1-1 0,10-9-8 0,0-7-267 0,2-3 136 0,8 0-173 0,4-7 145 0,5-10 50 0,13-5 47 0,1-3-459 0,10-3 243 0,10-4 122 16</inkml:trace>
  <inkml:trace contextRef="#ctx0" brushRef="#br0" timeOffset="-148145.83">26966 10902 1210 0,'0'-3'0'0,"0"1"0"0,0 2 0 0,-2 0 0 0,-3 0 0 0,-2 2 0 0,-8 10 761 0,3 6-367 0,-5 6-179 0,0 3-89 0,2 5 518 0,-1 2-304 0,4 5-142 0,6-2-155 0,4-4-43 0,2 2 0 0,8-2 0 0,10-5 0 0,7 2 0 0,0-11 0 0,7-6-175 0,1-2 15 0,1-5 98 0,1 1 59 0,-2-5-893 0,-6-2 448 0,2-2 115 0,-6-8 148 0</inkml:trace>
  <inkml:trace contextRef="#ctx0" brushRef="#br0" timeOffset="-147992.98">27181 11047 1674 0,'-2'4'0'0,"-2"0"0"0,2 1 0 0,-1 2 0 0,3-1 0 0,5 0 269 0,7 4-117 0,7-3-49 0,7-3 57 0,2 1-62 0,5-3-31 0,0-2 0 0,2 0-117 0,5 0 52 0,-4-7-9 0,-3-3-198 0,-1-2 121 0,-6-2 60 0,-5 1-169 0,-2-3 111 0,-8 2 49 0,-7 0 25 0,-4 2-23 0,0-3-9 0,-8 1 1 0,-8-2-37 0,-5 2 88 0,-4 2-34 0,1-1-13 0,-4 1-1 0,0 2 139 0,-2 3-55 0</inkml:trace>
  <inkml:trace contextRef="#ctx0" brushRef="#br0" timeOffset="-147545.17">27376 10880 1807 0,'-25'0'266'0,"-3"0"-129"0,4 5-39 0,-4 9-37 0,9 5 305 0,2 6-164 0,5 4-84 0,5 6 191 0,3 1-137 0,4 8-59 0,0-5-43 0,11 3 76 0,8 0-80 0,7-2-66 0,2-4 0 0,2 2 0 0,-1-14 0 0,1-1 0 0,-2-5-6 0,-3-6-140 0,1-3 91 0,1-3 55 15,-10-6-579-15,0 0 292 0,-3-4 81 0,-1-10-525 0,-1-4 348 0,1-2 164 0,-6-1 96 0</inkml:trace>
  <inkml:trace contextRef="#ctx0" brushRef="#br0" timeOffset="-147433.28">27715 10735 2009 0,'0'0'0'0,"-1"0"0"0,-3 0 0 0,3 0 0 0,-2 0 0 0,3 1 0 0,0 7 322 0,0 2-143 0,6 3-62 0,3 2 151 0,2 0-115 0,-2 2-59 0,3-2-466 0,-1 0 204 0,3 5 111 0,-3-7 42 0,0 1-799 0,1 0 395 0,-4-2 198 0,4-5 99 0,-1-1-378 0,-2-4 255 0</inkml:trace>
  <inkml:trace contextRef="#ctx0" brushRef="#br0" timeOffset="-147354.35">27949 10737 1791 0,'0'-7'0'15,"0"3"0"-15,-2 0 0 0,-1-1 0 0,-4 2 0 0,2 3 0 0,-2 0 0 0,-1 4 0 0,-2 8 317 0,-3 7-132 0,2 5-79 0,-3 3 301 0,1 3-185 0,0 4-94 0,0 1-137 0,-2 2 32 0,3-1-10 0,2 4 23 0,-3-5-613 0,6-3 306 0,-1 0 153 0,4 0 86 0,-1-13-868 0,2-5 437 0</inkml:trace>
  <inkml:trace contextRef="#ctx0" brushRef="#br0" timeOffset="-147297.92">28080 10752 2587 0,'7'0'0'0,"4"2"0"0,-1 2 0 0,4 5 0 0,3 2 0 0,1 7 0 0,-2 3 0 0,1 9 0 0,1 5 669 0,-4 8-316 0,1 9-150 0,-11 1-88 0,-4 7-111 0,0 4-4 0,-9-1 0 0,-12-4 0 0,-8 6 0 0,-3-20 0 0,-4-1 0 0,-1-9-237 0,-1-3 96 0,0-6 89 0,-3 1-1067 0</inkml:trace>
  <inkml:trace contextRef="#ctx0" brushRef="#br0" timeOffset="-145923.68">28592 11211 1589 0,'-7'0'0'0,"1"-1"0"0,-1-3 0 0,5 1 0 0,0 0 0 0,2 3 0 0,0-3 0 0,15 3 561 0,1 0-252 0,7-1-140 0,2-3-65 0,6 2 117 0,-1 1-92 0,-1-2-45 0,4 2 10 0,-6 1 65 15,2 0-61-15,-5 0-29 0,-2 0-60 0,-2 0 0 0,1 0 39 16,-7 0-238 0,-4 0 115-16,-4 0 57 0,1 0 28 0,-4 0-432 0,1 1 186 0,-4-1 123 31,0 3-6-31,0-2-467 0,0-1 274 0,5 0 127 0,-2 0-147 0,2 0 147 16,4-1 73-16</inkml:trace>
  <inkml:trace contextRef="#ctx0" brushRef="#br0" timeOffset="-145639.05">29101 11006 765 0,'-4'-13'0'16,"0"4"0"-16,2 2 0 0,1 1 0 0,1-1 0 0,0 3 591 0,0-3-267 0,9 2-147 0,2 5 360 15,4 0-250-15,3 0-124 0,2 2-62 0,3 8 145 16,-1 1-109-16,1 4-49 0,-1 6-25 0,-3 2-113 16,-1 4 44-16,0 3 9 15,-4-3-86-15,-6 3 60 0,-6-1 31 0,-2 1 0 0,0 0-162 0,-1 5 105 16,-14-7 39-1,-7 0-210-15,-5-4 110 0,-3-1 4 0,-2-4 42 0,-4 3-139 0,3-9 87 16,1-4 39 0,3-4 0 15,0-1-170-31,6-4 104 0,-4 0 42 0,13-7 37 47,2-10-386-32,9-1 206-15,3-7 103 0</inkml:trace>
  <inkml:trace contextRef="#ctx0" brushRef="#br0" timeOffset="-145477.71">29389 11006 1245 0,'0'-8'0'0,"0"2"0"0,0 0 0 0,0 2 0 0,0-1 0 0,0 0 0 0,-1 5 499 0,-3 0-229 0,-2 4-117 0,-5 6-57 0,2 11 211 0,-3 7-125 0,2 1-77 0,4 3 163 0,1 4-115 0,3 1-57 0,2-3-29 0,0 5 34 0,2-6-36 0,9-4 1 0,8 0-122 0,4-2 47 0,1-4 1 0,1 1 56 0,0-12-345 0,0 0 167 0,-1-7 85 15,0-1 41-15,-4-1-530 0,4-3 258 0,-8 0 68 16,0-3-388-16,-1-6 279 16,-2-3 139-16,-5 0 70 0</inkml:trace>
  <inkml:trace contextRef="#ctx0" brushRef="#br0" timeOffset="-145151.89">29674 10790 2180 0,'-8'-12'0'15,"4"5"0"-15,2 0 0 0,2 1 0 0,0-1 0 0,8 5 0 0,4 0 0 0,4 2 0 0,4 0 278 0,2 0-120 0,3 0-50 0,-2 7-41 16,-1 3 0 0,-1 4-29-16,-2 1-230 0,0 0 114 0,-2 3 68 0,-6-1 19 0,-5 1-74 15,-4-2 51 1,-2 1 27-16,0 0-1 0,-8-2-20 0,-7-2-38 0,-3-4 31 0,-2 0 163 0,0-4-74 15,1-1-36-15,-1 2-40 0,6-6 412 0,1 4-191 16,4-4-68-16,0 0 41 0,6 0-77 0,0 0-31 16,3 0-84-16,0 0 0 0,13 0 0 0,5 0 0 15,5 0 0-15,1 0 0 16,2 0 0-16,2 0 0 0,-1 0-97 0,0 1-57 0,-3-1 93 0,1 0 59 16,-5 3-880-16,-2-1 421 15,-2-1 212-15,-5 2-728 16,-3 0 469-16</inkml:trace>
  <inkml:trace contextRef="#ctx0" brushRef="#br0" timeOffset="-144103.4">30009 11119 1300 0,'-11'3'0'0,"0"1"0"0,5 1 0 0,0 0 0 0,3 2 0 0,0 1 0 0,3-1 0 0,4 0 134 0,9 0-49 0,3 0-23 0,5-1 205 16,7-5-106-16,0 2-66 16,0-3-29-16,2 0 26 0,1 0-27 0,-3-4-1 15,4-2-119-15,-8-4 41 16,0 0 26-16,-4-3 0 0,-1-1-140 0,-5 1 83 0,1-3 51 0,-12 2-68 15,-3-2 49-15,0 3-26 0,0-5 30 0,-13 4-142 16,-4-1 37-16,-7 5 51 16,-2 2-11-16,-6 5 94 0,2 3-13 0,-6 0-40 0,3 3 199 0,1 12-90 15,5 5-35-15,1 4-26 0,2 5 281 0,2 2-136 16,12 2-51-16,4 5 143 16,4-3-108-16,2 3-53 0,11-2-27 0,7 3 33 15,6-8-35-15,5-3 0 0,3-6-24 0,3-4-104 16,3-2 53-16,2-1 34 0,-3-10-318 0,0-2 167 31,-3-3 82-31,-1 0 43 0,-3-7-589 0,5-3 280 16,-11-5 105-16,1 1-343 0,-3-4 258 0,-2-3 128 0</inkml:trace>
  <inkml:trace contextRef="#ctx0" brushRef="#br0" timeOffset="-143818.02">30489 10793 976 0,'2'-12'0'0,"3"2"0"15,1-2 0-15,4 5 0 0,0 2 0 0,6 1 0 0,0 3 0 0,-2 1 402 0,2 0-173 0,-2 0-100 0,0 1-36 47,-2 7-28-31,-2 5 0-16,-5 1-28 0,-1 4-66 0,-4 1 28 0,0 2 1 0,-7 3 37 0,-5-2-39 0,-5 2 10 0,3-5 29 0,-4-1-23 0,1-1 0 0,1-5 18 0,3 2 4 15,-1 1 61-15,4-9-39 0,3 2-24 0,0-5 91 16,1 0-43-16,4 0-24 0,2 1 26 0,0-2-22 0,10-2-25 16,6 0 1-16,6-2-1 15,2-3-29-15,2-3 9 0,5 0 21 16,-2 2-259-16,1 0 128 0,0-3 51 0,-1 3 36 0,3-2-602 0,-8 2 298 0,-1 0 103 0,-3 0-383 0</inkml:trace>
  <inkml:trace contextRef="#ctx0" brushRef="#br0" timeOffset="-143651.87">30894 10696 1011 0,'-3'-1'0'0,"0"-1"0"0,0 1 0 0,2 1 0 0,1 0 0 0,0 0 0 0,0 0 548 0,0 1-246 16,5 5-137-16,3 1-31 0,-1 5-48 16,2 0-24-16,0 1 0 0,0 0-210 0,1 0 89 15,-1 2 48-15,0-3-538 16,1 0 283-16,0 2 146 0,0-4 67 0</inkml:trace>
  <inkml:trace contextRef="#ctx0" brushRef="#br0" timeOffset="-143412.17">31153 10592 1237 0,'-1'-4'0'0,"0"1"0"0,-2-2 0 0,1 3 0 0,1 2 0 0,-1 0 0 0,-4 2 194 0,2 11-79 0,-4 8 119 0,-3 8-103 0,-4 6-46 16,0 10-1-16,-6 3 230 15,-1 6-138-15,-5 9-60 0,2-5-44 0,-1-1 100 32,4-3-67-32,3-6-34 0,4-9 0 0,3 2-68 0,6-19-9 15,2-6 44-15,3-4-80 0,1-5 39 0,0-5 1 0,0 1 49 0,0-3-103 0,0 0 48 16,0 0-1-16,0-3-279 0,0-2 150 0,0 3 33 16,0-2 52-16,0 2-541 0,0 1 279 0,0-3 138 15</inkml:trace>
  <inkml:trace contextRef="#ctx0" brushRef="#br0" timeOffset="-142977.06">31619 10971 857 0,'-8'-18'0'0,"3"1"0"0,-4 6 0 16,1 4 0-16,-7-3 0 0,-1 8 0 0,-3 2 0 0,-4 0 0 0,-2 5 267 0,-4 8-115 0,-1 3-48 0,5 1 130 0,3 3-98 0,4-2-50 0,6 2-24 0,1 0 60 47,5-1-32-47,5-1-11 47,1-1-41-47,1-3 17 0,12 2-18 0,1-4 1 0,3 1-41 0,5-3 16 0,-2-3 0 0,5 0 24 0,-2-2-174 0,2 2 96 0,-6-2 35 0,-2-1-113 0,-5 1 53 0,-3-2 39 0,-2 3-9 0,-1 1 82 0,-6 0-20 0,0 2-32 0,-14 0-23 0,-5-1 103 0,-7 4-45 15,-5-1-2 32,-5-2-33-47,0-1 102 0,-1-2-33 0,2 1-26 0,4-3-144 0,-1 0 62 0,12-2 21 0,7-2 41 0,5 0-523 0,6 0 246 0,2 0 103 0</inkml:trace>
  <inkml:trace contextRef="#ctx0" brushRef="#br0" timeOffset="-142770.84">31701 11057 1488 0,'0'0'0'0,"0"0"0"0,0 0 0 0,0 0 0 0,0 0 0 0,0 0 0 15,0 3 0-15,0 9 519 0,-1 1-241 0,-7 5-111 110,3 1 15-110,-2 1-73 0,1 0-35 0,0 0 0 0,2 1-179 0,0 2 81 0,3-6 26 0,-2-2-401 0,2-1 218 0,1-3 109 0,0-2 55 0,0-1-489 0,4-5 183 0,4-3 156 0,-1 0 7 0,4-2-297 0</inkml:trace>
  <inkml:trace contextRef="#ctx0" brushRef="#br0" timeOffset="-142477.96">31821 10864 1005 0,'0'1'0'0,"0"-1"0"0,1 0 0 0,0 6 0 0,2-2 0 0,0 6 0 0,3 2 0 0,-3 9 228 16,0 1-99-16,-1 9-47 0,0 1 1 31,0 4-8-31,-2 3 0 0,0 2-28 0,0-9-87 0,0-1 39 0,-2-4 0 0,0-7 38 0,0-5-61 0,1-1 40 0,-3-11-9 31,3-2 117-31,1-1-43 0,0-1 1 0,0-12-71 0,6-2 9 0,4-1-18 0,1-1 25 0,3-1-14 16,2 1-25-16,-2 3 14 0,4-1 34 0,-4 7-54 0,0 2 0 0,-3 1 52 16,0 5-4-1,-2 0 40-15,0 0-35 0,-5 8-16 47,-2 6 116-47,-2 6-55 0,0 6-25 0,0 0-10 0,-4 6-48 0,-7-3 47 0,2 0-12 0,1-3-243 0,-1-1 118 0,4-5 60 0,-4 4 36 0,6-13-583 63,1 0 281-63,2-4 114 0,0-7 79 0</inkml:trace>
  <inkml:trace contextRef="#ctx0" brushRef="#br0" timeOffset="-142228.72">32243 10905 1521 0,'-12'0'0'0,"5"0"0"0,-2 4 0 0,0 8 0 0,4 6 0 0,-2 5 89 0,-1 8-17 0,1 6-9 0,2 9 487 0,1 0-257 0,3 5-127 16,0 2-65-16,1 2 100 0,0-9-87 0,10-2-38 0,3-8-291 0,6-7 126 141,-1-5 63-141,4-4 41 0,-2-11-658 0,-1-8 341 0,-2-1 169 0,0 0-353 0,-3 0 239 0</inkml:trace>
  <inkml:trace contextRef="#ctx0" brushRef="#br0" timeOffset="-142052.12">32269 11169 1628 0,'-2'-21'0'0,"2"10"0"0,3 5 0 0,14-3 0 0,4 6 0 0,5 3 0 0,-2 0 339 0,2 0-151 0,0 12-76 0,-2 1 191 0,-2 5-132 0,1 5-58 0,-9-2-43 0,-2 4 41 0,-7 2-37 0,-5 1-1 0,0 1-172 0,-5 3 77 0,-15-4 25 0,-6-2 0 0,-4-2-40 0,-5-1 38 0,0-6-1 0,-2 3 47 0,4-12-249 15,4-3 66-15,2-3 77 0,4-2-532 0,7 0 276 47,0-13 130-47,13-9 79 32,3-7-336-32,8-4 203 0</inkml:trace>
  <inkml:trace contextRef="#ctx0" brushRef="#br0" timeOffset="-141931.89">32527 11030 2000 0,'1'-9'0'0,"-1"3"0"0,2-3 0 0,-2 7 0 0,0 2 0 0,0 0 0 0,0 3 0 0,0 11 0 0,-8 5 296 0,-2 5-134 0,1 2-62 0,-1 6 362 0,2-1-213 0,0 2-105 0,3 7-45 0,0-8 42 63,3 2-52-63,2-2-26 0,0-1-170 0,2-3 72 0,8 2 45 0,6-11-9 0,8-3-346 0,5-9 191 0,1-2 95 0,7-2-698 0,8-3 327 0,-5 0 209 16</inkml:trace>
  <inkml:trace contextRef="#ctx0" brushRef="#br0" timeOffset="-141464.52">32759 11231 2002 0,'-6'-5'0'0,"0"0"0"0,3 2 0 0,2 3 0 0,1 0 0 0,0 0 0 0,0 0 177 0,7 0-69 0,4 3-36 0,4 2 157 0,-3 0-95 0,6-1-40 0,-2 0-33 0,2 0-48 0,0-3 24 0,0 2 0 16,2-2-76 15,-3 1 48-31,0-2-10 0,-1 0 38 15,-2 0-159-15,-1-3 80 0,0-5 40 0,-1 0-184 0,-5-3 100 0,-2 0 10 16,-5-2 40-16,0-3-174 0,0-2 87 0,-6 2 21 0,-10 1 33 0,-3-2 53 0,-2 6-21 0,-4 4-1 16,-2 0 105-16,5 7-48 0,-3 0-28 0,3 1 0 0,3 11 316 0,3 5-147 31,-2 6-87-31,8 4 364 0,5 6-204 0,3 2-82 16,2 3-57-16,0 0 190 0,2 4-115 0,12-5-70 0,3-4-68 0,3 2-51 15,4-6 11-15,-1-4 22 16,4-1-365-16,1-12 190 15,-1-2 100-15,2-8 49 0,-1 0-267 0,1-2 105 16,3-4 96 15,-4-10-627-31,-5-2 334 0,0-3 167 0,-2-3 84 0</inkml:trace>
  <inkml:trace contextRef="#ctx0" brushRef="#br0" timeOffset="-141102.83">33131 10960 1714 0,'-7'-10'0'0,"0"3"0"0,2 3 0 0,3 1 0 0,2 3 0 0,0 0 0 0,3 0 0 0,8 7 376 0,2 3-169 0,-1-1-76 31,2 1 239-31,-1 4-167 0,-1-2-83 0,3 2-41 0,-4-2-122 0,2 3 50 0,-3-2-10 0,-1-1-436 32,-2 0 238-32,0-1 119 0,-1 0 60 0,1 1-290 0,-4-3 115 0,-1 3 107 0,-2-6-52 0</inkml:trace>
  <inkml:trace contextRef="#ctx0" brushRef="#br0" timeOffset="-140867.85">33290 10968 1555 0,'-8'-6'0'16,"2"1"0"-16,2 5 0 0,2 0 0 0,-1 0 0 0,2 9 0 0,-2 7 0 0,-3 3 0 0,-5 4 426 0,2 1-200 0,-5 6-94 0,1-1-43 0,-2 6-26 0,-4-4 1 0,-1 7-18 15,1-5-103 48,1 0 47-32,-1-1 23-31,4-4 1 0,0-1-399 0,1-1 221 0,5-9 96 0,3-5-584 0,2-1 315 0</inkml:trace>
  <inkml:trace contextRef="#ctx0" brushRef="#br0" timeOffset="-140611.79">33379 11096 547 0,'11'-3'0'0,"-2"0"0"16,2 2 0-16,-1-1 0 0,1 2 0 0,-6 0 0 0,5 0 0 0,-5 0 153 0,-1 0-58 0,0 0-20 0,0 0 242 0,-2 0-141 0,1 0-69 0,-2 0 317 0,1 2-193 0,2-1-88 0,-1 5-57 0,1 1 344 15,1 1-196-15,0 3-99 0,2-1-49 0,2 6 85 0,-3 5-72 0,3 2-30 94,-3 5-35-94,-1 3 3 0,-4 7 1 0,-1 3-358 0,0 1 174 0,-12 2 91 0,-9 4 46 0,-8-1-279 0,-10 4 145 0,-7 5 21 0,-4-10 62 0,-2 0-368 0,-4-2 195 0,-2-1 99 0,-1-1 48 0</inkml:trace>
  <inkml:trace contextRef="#ctx0" brushRef="#br0" timeOffset="-127602.93">22722 8824 1168 0,'-13'-8'0'0,"2"5"0"0,0-3 0 0,2 1 0 0,2 2 0 0,0-2 0 16,5 3 0-16,-1-1 0 0,3 1 142 0,0 0-51 0,3-2 10 0,9 2 98 16,1-2-79-16,1 2-40 0,2 0 1 0,1 2 142 15,0-1-81-15,0 1-55 0,0 0 140 0,0 0-92 0,5 0-48 16,0 0 14-16,1 0-19 0,1 0-11 0,2 0-30 0,1 0 75 31,4 1-37 16,0-1 0-47,10 0-28 0,-5 0 46 0,7 0-28 0,-1 0 0 0,3-3-28 0,2 0 39 0,5-4-28 0,-6 5-32 0,-4-4-20 0,0 0 0 0,-1 3 0 0,-2 1 0 16,5-1 0-16,-11 0 0 0,3 3 0 0,-3-1 0 15,1 1 0-15,4 0 0 0,10 0 0 0,-8-2 0 0,6 2 0 0,1 0 0 16,1-3 0-16,0 3 0 0,10 0 0 0,-13 0 0 15,3 0 0-15,1 0 0 0,-1 0 0 0,2 0 0 16,9 0 0 0,-11 0 0-16,-1 0 0 0,0 0 0 0,-3 0 0 0,4 0 0 15,3 0 0-15,-9 0 0 16,0 0 0-16,2 0 0 0,4 0 0 0,0 0 0 0,9 0 0 0,-11 0 0 0,1 0 0 0,-3 0 0 16,4 0 0-16,-3 0 0 15,7 0 0-15,-12 3 0 0,2-1 0 0,-1-1 0 16,4 2 0-16,5-3 0 0,-7 3 0 0,4-3 0 15,4 2 0-15,-1 1 0 16,5-3 0-16,6 0 0 0,-7 0 0 0,1 0 0 0,4 0 0 16,2 0 0-16,4 0 0 0,6 0 0 15,-15 0 0-15,0 0 0 47,-2 0 0-47,-2 0 0 0,-2 0 0 0,12 4 0 0,-11 1 0 0,2-2 0 0,0 2 0 0,2 2 0 0,1-2 0 0,8 1 0 0,-12-3 0 0,6 4 0 0,4-4 0 0,6 2 0 0,4-1 0 0,10-1 0 31,-12-1 0-31,3-1 0 0,0 1 0 0,5-2 0 0,2 0 0 0,14 0 0 0,-18 0 0 16,0 0 0-16,0 0 0 0,2 0 0 16,3 0 0-16,14 0 0 15,-15 0 0-15,3 0 0 0,-1 0 0 0,4 0 0 0,7-3 0 0,16-1 0 32,-17 1 0-32,1 0 0 0,2-2 0 0,1 1 0 46,10 2 0-46,10-3 0 0,-24 4 0 0,2-4 0 0,-2 4 0 0,6-1 0 0,4 1 0 0,4 1 0 0,-18 0 0 0,-3 0 0 0,4 0 0 0,6 0 0 16,12 0 0 15,-25 0 0 1,3 0 0-17,-1 0 0-15,2 0 0 0,8 0 0 0,8 0 0 0,-21 1 0 0,-2 1 0 0,-1-1 0 0,-2 4 0 0,4-3 0 0,10 2 0 0,-21 0 0 0,2-1 0 0,-4 2 0 0,2-1 0 0,-2 1 0 0,7-2 0 0,-11 1 0 0,1-2 0 0,-6 2 0 0,-1-1 0 16,-5 1 0-16,-1-2 0 0,-7-2 0 0,-5 3 0 0,-2-2 0 15,0 0 0-15,-2 2 0 0,4-2 0 0,-6-1 0 16,-1 0 0-16,0 0 0 0,-2 0 0 0,1 0 0 16,3 0 0-16,-7 0 0 15,-5 0 0-15,1 0 0 0,-2 0 0 0,-2 0 0 0,0-1 0 0,-6 1 0 16,-3-3 0-16,-3 3 0 0,-3 0 0 0,-1 0 0 16,0 0 0-16,-3 0 0 0,0 0 0 15,0 0 0 1,0 0 0-16,0 0 0 0,0 0 0 0,0 0 0 0,0 0 0 0,0 0 0 15,0 0 0-15,0 0 0 0,0 0 0 0,0 0 0 16,0 0 0-16,0 0-308 0,0 0 3 0,-3 0 131 16,-7 0 57-16</inkml:trace>
  <inkml:trace contextRef="#ctx0" brushRef="#br0" timeOffset="-126412.39">23664 10507 667 0,'-12'-17'0'0,"-1"3"0"15,4-3 0-15,2 7 0 0,3 2 0 0,1 2 0 0,-1-1 0 0,3-3 306 0,-1 2-123 0,1 2-76 0,1 0-34 16,0 2 248-16,0-1-140 0,4 2-70 0,5-2 139 0,6 0-109 16,2 1-51-16,3 1 114 0,4 3-81 15,5-3-42-15,5 0 13 16,-2 0 1-1,5 1-28 1,2 1 0-16,2 1-26 0,9 0 131 0,-1-2-70 0,2 0-31 0,4 1 0 0,6-2 56 0,4 2-44 0,12-2 11 0,-8-2-85 0,5 1-9 16,-2-1 0-16,2 4 0 0,-3-1 0 0,13 2 0 15,-17 0 0-15,3 0 0 16,-4 0 0-16,3 3 0 0,-6 2 0 0,10 2 0 0,-15-2 0 0,-1 0 0 16,5-1 0-16,6-1 0 0,3 1 0 0,9 1 0 15,-13-5 0-15,4 0 0 0,1 0 0 0,4 0 0 16,4 0 0-16,14 0 0 31,-15 0 0-31,-2-5 0 0,2-1 0 0,0 5 0 0,0-4 0 0,18 1 0 0,-18 1 0 0,3 1 0 16,-2 1 0-16,-1-1 0 0,2 2 0 0,16-2 0 15,-12 2 0-15,0 0 0 0,2 0 0 0,0 0 0 16,2 0 0-16,17 0 0 0,-18 0 0 0,0 0 0 16,1 0 0-16,1 0 0 15,0 0 0-15,14 2 0 0,-19 0 0 0,1-1 0 16,-3 2 0-16,3 0 0 0,2 0 0 0,16 0 0 15,-19-1 0-15,1-2 0 0,2 1 0 0,2 1 0 16,3 1 0-16,13-2 0 0,-17 1 0 0,-4-2 0 16,5 0 0-16,-2 0 0 15,16 0 0-15,-19 3 0 0,-1-3 0 0,-3 0 0 0,-2 0 0 0,0 0 0 16,11 3 0-16,-13-1 0 16,4 0 0-16,1 1 0 0,-2 0 0 0,0 1 0 15,12-3 0-15,-12 2 0 16,3 1 0-16,1 0 0 0,-4-3 0 0,-3 1 0 0,8 1 0 0,-14-2 0 15,7 1 0-15,-2 1 0 0,3-2 0 0,-2-1 0 16,5 0 0-16,-12 0 0 0,2 3 0 0,7-2 0 47,0 2 0-47,-3 1 0 0,3 3 0 0,-17-4 0 0,1 2 0 0,0-1 0 0,-3 2 0 0,-1-4 0 0,3 4 0 16,-16-2 0-16,-9-2 0 0,-3 1 0 46,-5-3 0-46,-5 1 0 0,3 3 0 0,-14-4 0 0,0 0 0 0,-4 0 0 0,0 0 0 0,-3 0 0 16,2 0 0-16,-2 0 0 47,-2-4 0-47,0 3 0 0,6-2 0 0,-1 1 0 0,5-2 0 0,1 1 0 0,-1 0 0 0,5 1 0 16,-2 1 0-16,1-1 0 0,4-2 0 0,-7 4 0 0,2 0 0 0,-3 0 0 0,-2 0 0 0,-4 0 0 0,-1 0-87 0,-6 0-50 15,-1 0 49-15,-1 0-676 0,-13 7 361 0,-11 5 172 0</inkml:trace>
  <inkml:trace contextRef="#ctx0" brushRef="#br0" timeOffset="-119480.89">12897 12176 1386 0,'0'-13'0'0,"0"-2"0"0,0 7 0 0,4 1 0 0,3 3 0 0,7 1 0 0,0 3 268 0,5-3-105 0,0 3-67 16,3 3 260-16,1 4-159 0,2 8-80 0,0 1-39 31,0 7 24-31,-5-2-37 0,-1 4 0 0,-4-1-123 0,-2 3 49 0,-4-1-1 0,-1 5 58 0,-8-6-83 15,0 0 36-15,0-2 0 0,-8-1 37 0,-6 0 13 16,-5 0-3 0,-4-11-10-16,-3-3-56 0,-2-6 222 0,-2 1-102 0,1-3-38 15,-6-5 237-15,9-8-136 0,-1-5-63 0,5-4-97 16,2-2-5-16,6-1 0 0,0 1 0 16,8-2 0-16,4 4 0 0,2 0 0 15,0 3 0-15,8-3 0 0,6 10 0 0,2-1 0 0,4 5 0 0,-1 1 0 16,2 6 0-16,3-1 0 15,-5 2 0-15,1 0 0 0,0 3-117 0,-3 8-815 16,0-1 446-16,3 0 215 16,-6 1 121-16,0 1-666 0</inkml:trace>
  <inkml:trace contextRef="#ctx0" brushRef="#br0" timeOffset="-119164.33">13226 12000 1578 0,'0'-7'0'0,"0"-1"0"0,0 2 0 0,0 0 0 0,0 1 0 0,0 1 0 0,8-1 235 0,3 1-91 0,4 1-58 15,3 1-21-15,2 2 1 0,2 0-30 16,-3 0 1-16,2 0-148 16,-2 5 70-16,-3 2 39 0,-3 4-66 0,-5 2 53 0,-3 4 26 0,-1 2 56 15,-4-2-41-15,-1 3 0 47,-13-1 0-47,-1-1 339 78,-3 0-167-78,0 0-94 0,-1-4-41 0,2-2 348 0,2-2-187 0,2-2-93 0,2 0-38 0,2-5 83 0,2-1-176 0,4 0 0 0,2-1 0 0,1-1 0 0,3 0 0 0,9 0 0 0,5-5-39 0,3 2 7 0,1-5 34 0,1 4-661 0,1 0 343 0,0 3 91 0,-3-2 108 0,1 3-757 0,1 0 418 0</inkml:trace>
  <inkml:trace contextRef="#ctx0" brushRef="#br0" timeOffset="-118755.1">13693 12054 1375 0,'-1'-8'0'0,"-2"3"0"0,3-2 0 0,0 5 0 0,0-3 0 0,5 4 0 0,4-2 459 0,3 2-211 0,4 1-97 16,0 0-62-16,-1 0 16 16,2 0-34-16,2 0 0 0,-3 1-133 0,1 8 57 0,-6 0 17 0,-3 6-76 15,-5 3 50-15,-3 4 26 0,0 4-1 0,-7 5 82 16,-8 0-33-16,-6 1 0 15,-1 3-24-15,-5-1 284 0,0 1-141 0,0 1-63 32,4-7-44-32,5-5 342 0,3-1-292 0,5-5-122 0,5-3 0 0,4 0 0 0,1-8 0 0,15-2 0 15,9-4 0 1,5-1 0-16,5 0 0 0,2-4 0 31,-2-8 0 0,-2 1 0-31,0-2 0 0,-2-1-255 0,-4 1-64 0,2-1 86 0,-10 2 114 0,-3 3-746 0,-7-2 415 0</inkml:trace>
  <inkml:trace contextRef="#ctx0" brushRef="#br0" timeOffset="-118565.42">13608 12298 2188 0,'-16'0'0'0,"3"0"0"0,3 0 0 0,0 0 0 0,10 0 0 0,0 0 0 0,0 2 383 0,15 1-173 0,7 2-78 0,5 0 333 0,4-3-214 0,1 4-107 0,1-2-54 0,-1 0-62 31,5 3 12-31,-7-2-40 0,-2 0 0 0,-1 2-538 0,-1-1 249 0,-3 1 162 0,0 0-920 0</inkml:trace>
  <inkml:trace contextRef="#ctx0" brushRef="#br0" timeOffset="-118353.04">12714 12693 2373 0,'-32'2'0'0,"11"-2"0"0,8 0 0 0,6 2 0 0,7-1 0 0,0 1 0 0,20 4 0 0,17-3 286 0,14-3-124 0,15 0 395 31,10 0-261-31,7-11-129 0,12-2-77 0,-8 1-90 0,13-5 0 0,3 2 0 16,4-3 0-16,-2 4 0 0,7-2 0 0,-26 7 0 0,-9 4 0 0,-13 1 0 15,-9 4 0-15,-13 0 0 0,-2 7-308 0,-21 4 106 16,-7-1 31-16,-5-4-315 15,-7 1 220-15,0-1 105 0,0-1 67 0,-9 2-245 16,-10 0 152-16,-4 3 74 16,-4 1 39-16,-6-2-385 0,2 0 216 0</inkml:trace>
  <inkml:trace contextRef="#ctx0" brushRef="#br0" timeOffset="-118040.96">12980 12934 1549 0,'0'0'0'0,"-2"0"0"0,0 0 0 0,2 0 0 15,0 0 0-15,5 0 0 0,11 0 415 32,8 0-188-32,3 3-96 0,6 1-47 0,4 6 24 0,-2 3-41 0,4 3 1 0,-5 2-32 0,-3 3-163 0,-4 1 82 0,-3 4 50 0,-14-2-70 0,-8 3 52 0,-2 2 24 15,-12 0 7-15,-11-1 19 0,-8 2-4 16,-4-10 1-16,-3-3 148 0,-1-5-78 0,1-2-51 0,3-3-37 15,-4-5 254 32,13-2-120-47,3 0-57 0,3-6-29 0,5-8 67 0,2 3-37 0,10-2-34 0,2-3 49 0,1 2-77 0,4 1-32 0,12-2 0 0,0 1 0 0,5 2 0 0,1 0 0 0,0 4-108 32,3 1 4-32,0-3 70 0,1 3 45 0,-4 3-675 0,3 1 322 0,-2 1 111 0,1 2 97 0,-1 0-634 15</inkml:trace>
  <inkml:trace contextRef="#ctx0" brushRef="#br0" timeOffset="-117799.97">13407 12983 1401 0,'0'-8'0'0,"0"-1"0"0,0 4 0 0,3 1 0 0,3-2 176 0,2 5-74 0,3 1-33 0,1 0 463 15,5 1-247-15,1 6-125 0,2 6-52 0,-1 2 55 16,1 3-63-16,-2 2-31 0,-3 2-1 0,-2 0-159 0,-1 6 73 0,-8-3 23 15,-4 1-106 1,0-2 70-16,0 1 33 0,-11-3-62 0,-6 2 57 16,-2-7 16-16,-4-4-1 0,-3-3-157 0,-2-3 75 0,1-6-4 15,0 2 31-15,7-3-392 0,1-3 199 0,3-9 100 16,8-8 49 0,3-4-439-16</inkml:trace>
  <inkml:trace contextRef="#ctx0" brushRef="#br0" timeOffset="-117359.31">13723 12901 1933 0,'0'1'0'0,"0"5"0"0,-1-2 0 0,-2 3 0 0,-3 1 0 0,-4 4 0 0,0 2 484 47,-2 2-224-47,-3 8 498 0,4-1-366 0,0 2-288 0,3 1-104 0,3 1 0 0,4 0 0 0,1 0 0 0,4-4 0 0,12-4 0 0,1-2 0 0,9-2 0 0,-2-7 0 15,4-1 0-15,0-5-178 0,-2-2 66 16,-2 0-814-16,1-8 460 94,-2-5 145-94</inkml:trace>
  <inkml:trace contextRef="#ctx0" brushRef="#br0" timeOffset="-117277.52">13896 13205 1081 0</inkml:trace>
  <inkml:trace contextRef="#ctx0" brushRef="#br0" timeOffset="-117165.58">13938 12893 1522 0,'0'-2'0'0,"0"-3"0"0,3-2 0 0,-2 4 0 0,0 1 0 0,4-1 0 0,2 3 629 0,1 0-296 0,3 0-139 0,3 0-83 0,0 9 72 15,3 7-73-15,-1 1-37 0,1 7 9 0,-3 2-86 0,-2 3 41 0,-4 0 0 0,-4 2-202 0,-3 1 100 0,-1 7 61 0,-1-7-96 0,-13 2 68 0,-6-5 34 0,-4-1-1 0,-2-6 63 0,0-1-62 0,-2-13 10 0,3-5-47 0,4-3 125 0,1 0-52 0,4-13 0 0,2-5-33 0,11-6 32 0,3-3 2 0,0 2 0 0,7-3-62 0,9 4 44 0,4-2 39 0,1 7-99 0,4 2 33 0,-1 1 1 0,3 3 23 0,-1 4-269 0,4-3 120 0,-3 7 66 0,0 2 14 0,0 1-633 0,1 2 323 0,0 0 163 0,3 0 71 0</inkml:trace>
  <inkml:trace contextRef="#ctx0" brushRef="#br0" timeOffset="-117079.42">14289 12934 1373 0,'0'-9'0'0,"0"6"0"0,-1-6 0 0,0 5 0 0,-2 0 0 0,0 1 365 0,3 2-165 0,0 1-81 0,8 0 653 0,1 0-368 0,2 0-174 0,6 4-225 0,-4 4 32 0,2 4-1 0,1 2 1 0,3-2-857 0,-3 1 424 0,0-1 217 0,1 0 107 0,-2 0-929 0,1-4 483 0</inkml:trace>
  <inkml:trace contextRef="#ctx0" brushRef="#br0" timeOffset="-116991.64">14660 12753 1956 0,'0'-10'-3'0,"0"0"1"0,0 3 0 0,0 2 0 0,0 1 0 0,0 4 1 0,0 4 0 0,-8 22 1005 0,-8 14-484 0,1 11-241 0,-9 12-94 0,-2 16-185 0,0 3 0 0,-6 15 0 78,-2 15 0-78,-4 8 0 0,-2 8 0 0,-4 19 0 0,10-24 0 0,3-3 0 0,4-11 0 0,10-19-833 0,6-21 283 0,5-17 215 0</inkml:trace>
  <inkml:trace contextRef="#ctx0" brushRef="#br0" timeOffset="-116873.33">14992 12593 2541 0,'6'-13'0'0,"3"-3"0"0,7 4 0 0,4 0 0 0,0 5 0 0,2-1 0 0,5 4 451 0,-1-1-208 0,5 2-103 0,7-1-162 0,-6 4 25 0,1 0-1 0,0 0-386 0,-3 1 210 16,-4 10 105-16</inkml:trace>
  <inkml:trace contextRef="#ctx0" brushRef="#br0" timeOffset="-116721.58">15082 12887 2254 0,'-14'6'0'0,"3"-3"0"0,2 2 0 0,7-1 0 0,2-4 0 0,0 3 0 0,9-2 0 0,12-1 1026 0,4 0-486 0,5 0-429 15,5 0-111-15,-1-7 0 0,2 3 0 0,2-1 0 0,1 1-688 32</inkml:trace>
  <inkml:trace contextRef="#ctx0" brushRef="#br0" timeOffset="-116264.9">16061 12733 1850 0,'0'0'0'16,"-2"0"0"-16,0 0 0 0,2 0 0 0,2 0 0 0,20 0 0 0,12-4 371 0,17-2-167 0,13-3-85 0,18 0 366 47,23-4-215-47,0 0-122 0,7-2-56 0,-2-1 8 0,-3 2-32 0,-7 2 1 31,1-2-25-31,-29 2-273 0,-8 2 132 0,-8 3 66 0,-9 0-222 0,-11 1 145 0,-2 2 81 0,-15 2 27 0,-8 2-616 0,-7 0 222 0,-4 0 180 0,0 0-299 0,-6 0 230 0,-14 0 128 31,-5 0 60-31,-5-3-272 0</inkml:trace>
  <inkml:trace contextRef="#ctx0" brushRef="#br0" timeOffset="-115915.85">16179 11979 1660 0,'-2'-12'0'0,"1"7"0"0,1-2 0 0,0 2 0 0,6 2 0 0,8 3 0 0,5 0 0 0,4 3 0 0,2 9 315 0,3 6-139 0,2 5-70 0,1 1-26 0,-5 5-88 141,-4 0 1-141,-5 5 43 0,-4-2-169 0,-4 4 93 0,-9-2 34 0,-3-3-26 0,-16-2 33 0,-7-2 1 0,-5-3 34 0,-5-1 31 0,0-10-42 0,0-6-56 0,0-2 44 0,5-5 115 0,2 0-59 0,0 0-33 0,11-5-1 0,1-4 240 0,9-2-120 0,3-1-54 0,3-2 137 0,2 0-92 0,2 4-60 0,16-4-25 0,5-1-32 0,3 3 7 0,4-2 0 0,3-1-186 0,-2 2 89 0,1 3 48 0,1 1 25 15,0-2-645 32,0 3 324-47,4-4 118 0,-6 7 96 0,-3-2-789 0</inkml:trace>
  <inkml:trace contextRef="#ctx0" brushRef="#br0" timeOffset="-115500.75">16539 11905 1560 0,'0'-9'0'0,"1"-2"0"0,3 3 0 0,3-1 0 0,2 4 0 0,3 3 0 0,0 2 233 0,4 0-98 15,-2 0-50-15,1 8-37 0,-4 8-12 0,0 2 0 0,-6 4 0 0,-2 3-88 47,-3 4 54-47,0-5-10 16,-2 3 44-16,-10-3 43 0,-1 0 0 0,-2-4-43 0,-1 4 313 0,2-7-162 0,0-6-75 15,3 0 221-15,0-4-148 0,5-3-75 16,0 2-28-16,4-6-115 0,2 0 34 0,7 0 0 0,11-14 35 0,7-2-208 0,5-2 113 0,4-2 43 0,2 1 26 16,3-1-770 31,0 0 332-47,3 3 215 46,2 0-651-46,-8 3 418 141,-2 2 206-141</inkml:trace>
  <inkml:trace contextRef="#ctx0" brushRef="#br0" timeOffset="-115395.77">17006 11979 482 0,'5'0'0'0,"-1"0"0"0,1 0 0 0,-1 0 0 0,1-6 0 0,0 6 0 0,0-5 501 0,2 4-233 32,1-2-116-32,0 1 262 0,2-2-194 0,0 1-91 0,1 3 72 0,-1 0-82 0,3 0-41 0,-1 0 8 0,-5 3-38 0,-1 10-12 0,-3 2 0 0,-3 7 0 0,0 7 30 0,-9 2 9 0,-6 5-39 0,-7 1 0 0,-3 3 225 0,0 1-112 0,-3 1-57 31,1-1 293-31,8-10-360 0,3-1-25 0,4-5 0 0,7-4 0 0,3-5 0 0,2 0 0 0,12-9 0 0,12-5 0 0,5-2 0 0,6 0 0 0,5-9 0 0,-3-3-154 0,3-6 64 0,-3 1 63 0,0 0-535 0,-4 3 203 0,1-2 158 0,-12 2-765 0</inkml:trace>
  <inkml:trace contextRef="#ctx0" brushRef="#br0" timeOffset="-115238.17">16790 12235 1549 0,'-23'0'0'0,"7"-5"0"0,8 4 0 0,5 1 0 0,3 0 0 0,0 0 0 0,17 0 681 0,9 0-322 0,8 0-161 0,3 1-82 0,8 2 162 0,-3-1-126 0,2-2-57 0,-3 4-30 0,1 0-154 0,0 0 63 0,5 2 40 0,-9 0-749 0,-1-1 386 16,-3 3 193-16</inkml:trace>
  <inkml:trace contextRef="#ctx0" brushRef="#br0" timeOffset="-114692.71">16328 12822 1349 0,'-1'5'0'0,"-1"1"0"0,2-1 0 0,0 0 0 0,5 2 0 16,11 0-26-16,6 0 0 0,5 4 623 0,5 1-272 0,1 2-149 0,2 4-70 0,1 2-13 0,-5 2-28 0,-3 4 0 0,-4 4-21 0,-14 1-71 0,-8 3 31 0,-2 2 0 0,-15 3 32 0,-13 0 27 0,-8 6 9 0,-5-11-36 0,-4-4 211 0,-1-1-106 0,-3-5-53 0,7-10 46 0,-5 1-41 0,14-13-33 0,9-2 0 0,6 0 17 0,6-8-2 0,7-4-75 0,3-4 0 0,2 2 0 0,16-5 0 0,5 1 0 0,3-1 0 0,8 2-146 0,2-3 85 0,-1 4 44 0,2 3-446 0,-2-3 203 0,0 5 124 0,-4 0-266 0,6-2 175 0,-7 6 100 0,-2-2 45 0,-1 6-617 0</inkml:trace>
  <inkml:trace contextRef="#ctx0" brushRef="#br0" timeOffset="-114581.95">16734 13040 1125 0,'0'-8'0'0,"0"0"0"0,0 1 0 0,0 1 0 0,0 0 0 0,0 1 776 0,1 2-370 0,4-2-176 0,1 1-102 0,0 4 589 0,4 0-340 0,-1 0-205 0,3 0-172 0,1 0 0 0,1 9 0 0,0-1 0 0,1 3-859 0,0 1 435 0,2 0 230 0,0-2-892 0,-2 2 530 0</inkml:trace>
  <inkml:trace contextRef="#ctx0" brushRef="#br0" timeOffset="-114495.14">17044 12889 1491 0,'0'-3'0'0,"0"-3"0"0,0 4 0 0,0-1 0 0,0 3 0 0,-2 0 407 0,0 3-186 0,-4 15-83 0,-2 11-56 0,-3 12 713 0,-3 9-379 0,-2 7-190 0,-2 7-96 0,-3 14-105 0,0-4-25 0,-2 4 0 0,1-3 0 0,-1-5 0 0,3-2 0 0,-2 0-654 0,8-22 263 0,4-14 214 0,4-11 106 0,4-13-464 0,2-8 151 0</inkml:trace>
  <inkml:trace contextRef="#ctx0" brushRef="#br0" timeOffset="-114374.86">17191 12943 2255 0,'17'-6'0'0,"3"3"0"0,-1 3 0 0,6 0 0 0,-6 0 0 0,0 5 0 0,-2 10 0 0,0 7 0 0,-2 2 306 0,-1 8-126 125,-7 1-60-109,-4 3-43-16,-3 2 0 0,0 3-42 0,-14 1-141 0,-3 0 78 0,-7-6 28 0,-1-7-1 0,-3-5 2 0,0-6 0 0,-1-5 34 0,-1-3 8 0,4-8 68 0,4-2-38 0,0-5 0 0,5-9 26 15,3 1-34-15,0-3-20 0,9-1 192 0,4 0-101 0,1-4-51 0,0 3-73 0,9 1-12 0,3-2 0 0,3 5 0 0,6 1 0 0,3-1 0 0,-3 5 0 0,1 0 0 0,5 0 0 0,-5 3-210 0,-1 0-32 0,0 4 132 0,0 0-911 0,1 2 492 0,3 0 239 16</inkml:trace>
  <inkml:trace contextRef="#ctx0" brushRef="#br0" timeOffset="-113877.93">17558 12961 2196 0,'0'-1'0'0,"0"-2"0"0,0-1 0 0,0 2 0 0,0 0 0 0,4-2 0 0,5 2 0 0,4 0 0 0,5 2 230 0,0 0-97 0,4 0 114 0,-1 2-106 0,1 4-53 0,0 5-17 0,-3 0-18 0,-5 4-18 0,-3 1 1 0,-5 3-1 0,-6 1-55 0,0 6 36 0,-5-4-8 0,-15 4 15 0,-6 0 13 47,-4-1-1-47,-4 2 0 0,-6-3-27 0,2-7-15 47,2 0 41-47,0-5-125 0,3-4 57 0,3-7 16 0,4 2 5 0,12-3-539 0,9-7 268 0,5-10 112 0,7-6 74 15,16-4-631-15,6-3 338 0</inkml:trace>
  <inkml:trace contextRef="#ctx0" brushRef="#br0" timeOffset="-113655.41">17862 12886 2705 0,'1'0'0'0,"-1"-2"0"0,0 2 0 0,0-3 0 0,0 3 0 0,0 0 0 0,-1 0 0 0,-10 3 0 0,1 6 496 0,-2 3-230 0,-1 5-115 0,-1 6 162 0,5-2-313 0,2 5 0 0,4-1 0 0,3 4 0 0,0 0 0 0,13 0 0 0,10-3 0 31</inkml:trace>
  <inkml:trace contextRef="#ctx0" brushRef="#br0" timeOffset="-113558.08">17849 13154 3931 0,'37'20'0'16,"10"-4"0"-16,5-2-305 0,5-8-59 0,1-4 199 0</inkml:trace>
  <inkml:trace contextRef="#ctx0" brushRef="#br0" timeOffset="-113457.25">18500 13234 3725 0,'-1'-3'0'0,"-1"0"0"0,1 0 0 0,1 0 0 0,0 1 0 0,0-1 0 0,0 3 0 0,0-2 206 0,0 2-206 0,0 0 0 0,0 0 0 0,0 0-228 0,0 0-67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25:51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17835 15911 2648 0,'-8'-5'0'0,"2"5"0"0,1-3 0 0,2 0 0 0,0 3 0 0,1-1 0 0,1 0 0 0,-1 1 207 16,2 0-89-16,0 0-41 31,0 0 1-31,5 0 178 0,6 0-108 0,4 1-46 0,0 3 164 0,6 2-235 0,0-1-31 0,4 1 0 0,3 1 0 0,3 0 0 16,-2 3 0-16,4-4 0 15,1 1 0-15,5-1 0 0,5 0 0 0,7-2 0 0,-2-1 0 16,5-1 0-16,4-2 0 0,6 0 0 16,3 0 0-16,12-2 0 0,-9-4 0 0,3-2 0 15,-1 0 0 1,2 2 0-16,6-1 0 0,-12 4 0 0,0 3 0 0,-1 0 0 0,0 0 0 0,2 0 0 16,10 0 0-16,-15 0 0 15,5 0 0-15,3 0 0 0,5 0 0 0,2 0 0 31,12-6 0-31,-19 1 0 0,2-2 0 0,-1 1 0 0,1-2 0 0,0 2 0 0,8 2 0 0,-17-1 0 0,-1 1 0 0,-2 3 0 16,-1-2 0 0,-2-1 0-16,7 4 0 15,-14 0 0-15,-1-3 0 0,0 2 0 0,-1 1 0 0,-8-2 0 78,6 1 0-78,-14 1 0 0,-3 0 0 0,-3 0 0 0,-1 0 0 0,-5 0 0 0,1 0 0 0,-7 0 0 16,-6 0 0-16,-1 0 0 0,-2 0 0 0,-3 0 0 47,2 0 0-47,-6 0 0 0,0 0 0 0,0 0 0 0,0 0 0 0,0 0 0 0,-5 0 0 0,-4 0 0 0,-4-7 0 0,-5 1 0 0,1 2 0 0,-3-1 0 0,-4 0-216 0,0 5-286 0,-5 0 232 0,-1 0-837 16</inkml:trace>
  <inkml:trace contextRef="#ctx0" brushRef="#br0" timeOffset="268.36">19153 16666 2119 0,'-31'2'0'0,"3"0"0"0,0 7 0 0,13 0 0 0,4 0 0 0,9-2-2 0,2-2 725 0,0 0-345 0,5 1-162 31,13 0-95-31,8-3 255 0,3 1-376 0,8-4 0 16,3 0 0-16,7 0 0 0,-5 0 0 0,2 0 0 0,0 0 0 0,-2-4 0 0,1 1 0 0,2-1 0 15,-4 2 0-15,-6 1 0 16,0 1 0-16,-4 0 0 0,-3 0 0 0,2 0 0 16,-13 4 0-16,-5 3-414 0,-2-1-22 0,-4 3 199 15,2-4 99-15,0-1-606 0,-5-1 359 0,3-3 173 47,2 0-432-47</inkml:trace>
  <inkml:trace contextRef="#ctx0" brushRef="#br0" timeOffset="520.89">19910 16395 3119 0,'0'-19'0'15,"0"6"0"-15,0 2 0 0,0 0 0 0,0 5 0 0,0-2 0 0,0 8 0 0,0 0 473 0,2 0-220 0,-1 0-167 0,1 0-86 16,1 8 0-16,0 5 0 0,2 7 0 0,-1 3 0 0,-1 5 0 0,1 5 0 0,-1 6 0 0,-3 1 0 16,5 2 0-16,-5 5 0 0,1-1 0 0,-1 4 0 15,2 5 0-15,-2-3 0 16,0 2 0-16,0 0 0 0,0 0 0 0,1-1 0 0,1 3 0 15,0-13 0-15,1-4 0 0,1-5 0 16,1-5 0-16,-1-7 0 0,1 4 0 0,-3-17 0 16,0-3 0-16,1-6 0 0,-2 0 0 0,-1 0 0 15,0 0 0-15,0-3 0 0,0-6 0 0,0-3 0 16,0-1 0-16,0-3 0 0,0 1 0 0,0 2 0 16,0 2 0-1,0-1-657-15,0 2 168 0</inkml:trace>
  <inkml:trace contextRef="#ctx0" brushRef="#br0" timeOffset="1464.36">22658 15958 1114 0,'-10'-11'0'0,"1"-2"0"0,5 9 0 0,1 1 0 0,2 1 0 0,1 2 0 0,0 0 312 16,0 0-128-16,1 0-77 0,9 0-35 0,4 2 216 16,4 3-130-16,4 0-61 15,6-1 193-15,2 2-131 0,2-1-60 0,6 0 76 31,3 1-69-31,5 1-34 0,10 1 9 0,-2 0 114 0,6-1-78 0,8 3-40 0,2-1 0 0,15 3 74 16,-12-3-151-16,5-1 0 0,2 2 0 0,4-5 0 16,3 1 0-16,18-3 0 0,-12-3 0 0,7 0 0 15,7-1 0-15,7-10 0 0,7-4 0 0,21 0 0 16,-22-2 0-16,5 0 0 16,7 1 0-16,3 0 0 15,-5 3 0-15,7 1 0 0,-31 7 0 0,-1 3 0 0,-5 2 0 0,-5 0 0 0,-5 2 0 0,5 5 0 47,-22 3 0-47,3 0 0 0,-4 2 0 0,-3-2 0 0,-1 2 0 0,1 0 0 0,-16-5 0 0,-2 2 0 0,1-2 0 0,0 0 0 16,-6 0 0-16,2 1 0 0,-15 0 0 0,-5-3 0 15,0 2 0-15,-5 3 0 0,-4-5 0 0,-1 0 0 16,-9 0 0-16,-2 0 0 16,1 0 0-16,-5-1 0 0,-1-2 0 0,0-1 0 0,-2 1 0 0,0 1 0 15,0-3 0-15,0 0 0 63,0 0 0-63,0 0 0 0,-2 0 0 0,-3 0 0 0,-4 0 0 0,1 0 0 0,0 0-47 0,-4 0-128 0,-2 0-1024 0</inkml:trace>
  <inkml:trace contextRef="#ctx0" brushRef="#br0" timeOffset="3849.52">24633 16465 1592 0,'0'-5'0'0,"0"2"0"0,0-1 0 0,0 1 0 0,0 1 0 0,0-1 0 0,0 0 395 0,0 2-179 0,0-4-80 0,0 5-54 0,0-3 41 0,3 3-43 0,-3 0 0 0,1 0 191 0,0 0-108 15,2 0-68-15,-2 8 208 16,1 4-133-16,-2 5-67 16,0 4-32-16,0 4-20 0,0 4-51 0,0 7 0 15,-2 2 0-15,-2 1 0 0,-2 9 0 0,-1 8 0 16,0 0 0-16,3-1 0 0,0 3 0 0,0-2 0 0,0 4 0 0,2-13 0 62,0-4 0-62,2-6 0 0,0-1 0 0,0-9 0 0,0 2 0 0,0-12 0 0,4-4 0 0,-1-3 0 0,-3-2 0 0,0-5 0 0,0 4 0 16,0-7 0-16,0 0 0 0,0 0 0 16,0 0 0-1,0 0 0-15,0-4 0 0,0-3 0 0,0-4 0 0,0-3 0 0,3-5-697 0</inkml:trace>
  <inkml:trace contextRef="#ctx0" brushRef="#br0" timeOffset="8139.5">11583 5329 1241 0,'2'-9'0'15,"-2"4"0"-15,2-3 0 0,1-2 0 0,0 1 0 0,0-4 0 0,3-3 0 0,-4 2 290 0,0-3-126 0,1-3-63 0,1 1 49 0,-2-4-56 16,-1-5-19-16,1 4-2 16,-2 2-1-16,0-3-34 15,0 0-1-15,0 3 36 0,-2-4-27 0,-2 8-9 0,-4 2 1 0,0 2 78 0,0 3-39 16,-2 1-1-16,-1-2-29 0,0 7 59 15,0 5-35-15,-3 0 1 0,2 0 27 0,1 0-31 32,-4 3 9-32,5 9 48 0,2 5-44 0,1 4 1 15,1 6-45-15,5 2 105 0,-2 6-43 0,3 0-72 0,3 4-27 0,6 1 0 0,1 2 0 0,2 4 0 16,-1 8 0-16,0-6 0 31,0 5 0-31,-2 5 0 0,-1 3 0 0,-3-3 0 0,0 12 0 0,-3-15 0 0,-2 1 0 0,0-2 0 16,0-1 0-16,0-7 0 0,-3 4 0 0,-2-16 0 15,-4-4 0-15,3-7 0 16,0-2 0-16,-5 2 0 0,4-13 0 0,-2-3 0 0,0-2 0 0,-2-3 0 31,1 0 0-31,-6-1 0 0,4-1 0 0,-3 0-38 0,2 0-292 0,-3-7 146 0,1-3 74 0,-3 0-308 16,4 0 196-16,0-3 92 16,1-1 46-16,5-2-614 0,-6-2 330 0</inkml:trace>
  <inkml:trace contextRef="#ctx0" brushRef="#br0" timeOffset="8332.51">11169 5656 1633 0,'-8'-17'0'0,"-2"6"0"0,5 1 0 15,4 3 0-15,0 0 0 0,1 3 0 0,0 0 419 0,9-1-191 0,9 0 581 0,5-1-385 16,5-3-184 0,3 1-107-16,2 4-88 0,3-2-45 0,0-2 0 0,0 5 0 0,7-3 0 15,-8 3 0-15,0 3 0 0,-2 0 0 0,-1 0 0 16,-2 0 0-16,0 3 0 0,-8 3-333 0,-6 1-24 47,-2 1 158-47,-3 1 112 0,-2-1-838 0,0-2 435 0,-5 0 230 0</inkml:trace>
  <inkml:trace contextRef="#ctx0" brushRef="#br0" timeOffset="8751.58">11736 5746 1530 0,'-4'-8'0'16,"3"2"0"-16,-1 0 0 0,2 1 0 0,0 1 0 0,0-2 0 0,0 2 0 0,3 1 577 0,8 1-271 0,1 2-133 0,1 0-69 0,2 0 209 0,4 0-129 0,-3 2-78 15,2 3 10-15,2 7-39 0,-2 2-1 0,0 1-38 16,-5 2 5-16,-1 5-6 15,-6 2 1-15,-1 0 28 0,-5 4 1 0,0-1-30 0,-5 6 6 0</inkml:trace>
  <inkml:trace contextRef="#ctx0" brushRef="#br0" timeOffset="9043.04">11909 5954 3931 0,'-19'27'0'0,"-5"1"0"0,-1-3 0 0,-2-2 0 0,-5-1 0 0,5-7 0 0,-1-6 0 0,5-2 0 0,0-6 0 0,4 1 0 0,3-2-143 0,10 0 2 0,3-12 76 0,3-4-673 0,3-2 350 0,11-3 166 0,6-1 97 0,3 0-536 0,3 0 312 0,-1-1 156 0</inkml:trace>
  <inkml:trace contextRef="#ctx0" brushRef="#br0" timeOffset="9084.93">12007 5733 425 0,'10'-15'0'0,"-1"4"0"0,-4 1 0 0,3 0 0 0,-7 7 0 0,-1-1 699 16,0 4-331-16,0 0-165 0,0 0-82 0,-3 0 775 0,-7 2-434 0,0 8-213 0,0 5 259 0,-3 4-508 0,2 4 0 0,-3 4 0 0,6 1 0 0,0 0 0 0,4 2 0 0,3-1 0 0,-3 1 0 0,4 3 0 0,0-6 0 0,6-1 0 0,7 0 0 0,5-4 0 0,3-2 0 0,5 1 0 0,1-7 0 0,2-6 0 0,2-3-635 0,-1-3 72 0,-1-2 262 0</inkml:trace>
  <inkml:trace contextRef="#ctx0" brushRef="#br0" timeOffset="10128.36">12513 5056 2039 0,'-9'-12'0'16,"-1"2"0"-16,1 3 0 0,1 0 0 0,5 7 0 0,-2 0 0 0,1 0 0 0,-3 2 0 0,3 14 271 0,-3 6-108 0,-1 6-68 0,2 5 322 0,-3 6-190 0,1 7-95 0,1-2-48 0</inkml:trace>
  <inkml:trace contextRef="#ctx0" brushRef="#br0" timeOffset="10145.31">12399 5303 3631 0,'-3'43'115'0,"1"3"-39"0,2-5 0 0,0 0-43 0,13-2-33 0,1 1 0 0,4-15 0 0,3 0 0 0,1-6 0 0,2-2-312 0,0-2 119 0,2 0 124 0,-5-9 49 0,1-3-682 15,-2-1 307-15,-2-2 178 0,2 0 81 0,-8-7-250 0,1-8 175 0</inkml:trace>
  <inkml:trace contextRef="#ctx0" brushRef="#br0" timeOffset="10353.79">12646 5292 946 0,'-4'-4'0'0,"1"0"0"0,2 1 0 0,1 0 0 0,0 3 296 0,8 0-120 0,5 0-74 0,5 0 506 0,-2 1-286 0,7 8-142 0,-1 0 109 0,2 3-117 0,-2 2-72 0,1 0-31 0,0 4-125 0,-4 0 46 0,-5 1 24 0,0 4 9 0,-7-2-112 0,-7 5 63 0,0 0 32 16,-8-1-1-1,-11-1 76-15,-7 1-35 0,-6-7-9 0,-3-2 75 0,-3-5-37 0,-1-3-66 0,0-3-44 0,-4 1 24 0,10-6-4 0,3 0 35 0,5 0-391 0,8-5 187 0,5-5 93 0,8-3 50 0,4-5-617 0,14-3 310 0,13-5 156 0,7 1 77 0,4-4-240 0</inkml:trace>
  <inkml:trace contextRef="#ctx0" brushRef="#br0" timeOffset="10538.36">13021 5162 734 0,'0'-3'0'0,"0"-1"0"0,0 4 0 0,0 0 0 0,0 0 0 0,-2 0 789 16,-9 8-381-16,-5 8-185 0,2 5 280 0,-3 4-233 0,1 4-117 0,1-1 505 0,4 4-465 0,2-2-193 0,5 4 0 0,2-3 0 0,2 1 0 0,4 1 0 0,13-9 0 0,2-3 0 0,3-1 0 0,3-2 0 0,0-1 0 0,3 0-251 0,-3-8-66 0,-3-2 176 0,1-1-408 0,0-2 185 0,-4-3 164 0,3 1-575 0</inkml:trace>
  <inkml:trace contextRef="#ctx0" brushRef="#br0" timeOffset="10669.82">13343 5463 773 0,'0'2'0'0,"0"0"0"0,0-2 0 0,0 4 0 0,0-1 0 0,0 0 27 0,0 2-27 0,0-1 0 0,-3 2 0 0,3 5 1448 15,-1 2-706-15,-1 0-352 0,-3 5-177 0,2 6-1 32,-6 1-93-32,1 4-112 0,-4 0-79 0,-1 2 19 0,-2 1 45 0,-3 0-194 0,3-8 115 0,-1-3 62 15,2-5 31-15,1-5-613 0,1 0 322 0,6-11 22 16,4 0 123-16,2-16-596 0</inkml:trace>
  <inkml:trace contextRef="#ctx0" brushRef="#br0" timeOffset="10838.53">13487 5313 1341 0,'7'-5'0'0,"-1"2"0"0,-3 1 0 0,4 2 0 0,-2 0 0 0,1 0 0 0,0 0 1050 0,0 2-506 0,0 7-254 15,1 2 416-15,-1 1-706 0,5 1 0 0,-2 5 0 16,2-1 0-16,2-2 0 15,-1 5 0-15,2-4 0 16,2 4 0-16,-3-2 0 0,0-4 0 0,1-1-388 0,-3-1-11 0,0-2 218 0,3-3-904 0,-5-5 529 16</inkml:trace>
  <inkml:trace contextRef="#ctx0" brushRef="#br0" timeOffset="11023.57">13794 5249 1335 0,'0'-7'0'0,"0"-1"0"0,0-1 0 0,0 5 0 0,0 3 0 16,0 1 0-16,1 0 807 0,-1 0-376 0,0 5-201 0,0 12 547 0,0 2-426 0,-1 12-351 0,-7 4 0 0,-5 6 0 0,1 5 0 0,-4 3 0 16,-1 4 0-16,2-2 0 0,-5 4 0 0,0 7 0 31,3-13 0-31,2-5 0 0,5-5 0 0,2-7 0 0,5-6 0 0,0-4-57 16,3-15-45-16,0-7-989 0,0 0 527 0,8-7 264 15,2-15 131-15</inkml:trace>
  <inkml:trace contextRef="#ctx0" brushRef="#br0" timeOffset="11271.64">13932 5095 2390 0,'3'-7'0'0,"3"1"0"0,-2 1 0 0,5 1 0 0,0 2 0 0,2 2 0 0,5 0 281 15,0 11-122-15,2 4-61 0,4 9 501 0,0 5-273 0,-2 6-248 0,0 5-78 16,-3 2 0-16,-1 6 0 0,-4 3 0 0,-1 9 0 15,-8-4 0-15,-3-1 0 0,0 3 0 0,-10-3 0 32,-6-1 0-32,-4 7 0 0,-4-18 0 0,1-1 0 0,-5-6 0 0,1-1 0 15,-6-5 0-15,10-13 0 0,1-7-90 0,3-8-487 16,0-2 270-16,2-2 136 0,2-13 58 0,10-9-645 16,1-5 361-16</inkml:trace>
  <inkml:trace contextRef="#ctx0" brushRef="#br0" timeOffset="11418.26">14418 5221 2234 0,'3'0'0'0,"-1"0"0"0,3-1 0 0,4 1 0 0,-1 0 0 0,4 0 0 0,4 0 442 0,1 0-208 31,5 0-99-31,4 0-14 0,2-2-43 0,5 2 1 0,0-4-35 16,-2 3-613-16,-2 1 302 0,-1-2 151 0,-1 2 76 0</inkml:trace>
  <inkml:trace contextRef="#ctx0" brushRef="#br0" timeOffset="11578.32">14456 5503 2582 0,'-15'13'0'0,"0"-1"0"0,4-1 0 0,6-1 0 0,0 1 0 0,5-4 0 0,0-3 0 0,13 2 471 0,7-5-217 0,8 1-101 0,2-2 318 0,3 0-471 0,-1 0 0 0,4-3 0 0,-1-3 0 0,3 1 0 0,-6 1 0 0,-1-1 0 15,-1 1 0-15,-4 0 0 16,-3 0 0-16,1 4-1094 0</inkml:trace>
  <inkml:trace contextRef="#ctx0" brushRef="#br0" timeOffset="13230.89">15752 4960 846 0,'11'-35'0'0,"0"2"0"0,0 2 0 0,1-5 0 0,-1 11 0 0,-2-3 0 0,-1-1 0 0,0 6 252 0,-5 3-107 0,1-1-45 0,-4 10 138 16,0 4-100-16,0 5-51 0,-7 0 84 0,-9 2-67 0,-4 0-24 31,-5 14-10-31,-6 14 5 0,-5 5 0 0,-6 9-38 0,3 3 1 0,-7 3 152 0,10-2-81 0,3 2-35 16,3-1-1-16,5-2 76 15,5-3-55-15,4 5-20 0,7-10 121 0,7-3-78 32,2-2-41-32,13-4 24 0,9 2-23 0,7-13-8 0,3 3-32 0,0-2 4 0,-1-2-41 0,-3 2 0 15,2 5 0-15,-9-5 0 0,-3 5 0 0,-5 3 0 16,-2 1 0-16,-7 6 0 0,-1 8 0 16,-3-7 0-1,0 3 0-15,-7 1 0 0,-6 3 0 0,2 0 0 0,0 6 0 0,2-9 0 31,3 1 0-31,3-3 0 0,1 2 0 0,2-3 0 32,0 8 0-32,5-11 0 0,5 2 0 0,0 3 0 0,0 1 0 0,-1 0 0 0,3 13 0 0,-6-10 0 0,1 1 0 0,-3-1 0 0,-2 2 0 0,-2 3 0 15,0 6 0-15,0-12 0 0,0-1 0 0,0 2 0 32,-2-1 0-32,-5 4 0 0,0 6 0 0,3-10 0 0,-1 3 0 0,-1-4 0 15,3 2 0-15,0-4 0 0,0 6 0 0,1-13 0 16,0 1 0-16,2-3 0 0,0-4 0 0,0-1 0 0,0 2 0 0,0-9 0 47,0 0 0-47,2-5 0 0,1-4 0 0,0 2 0 0,0-1 0 0,0-7-509 0,3 2 145 0,-2-3 164 0,2 0 81 15,2 0-703-15,2-9 397 0</inkml:trace>
  <inkml:trace contextRef="#ctx0" brushRef="#br0" timeOffset="13546.89">16360 6675 1158 0,'-11'7'0'0,"0"6"0"0,3 3 0 0,2 5 0 0,1 1 0 0,3 9 640 0,2-1-306 0,0-1-150 0,13-2 135 0,7 0-142 15,2-4-71-15,6 1-19 0,0-10-51 0,4-6-1 0,-1-5 1 16,1-3-130-16,1 0 65 0,4-5 41 15,-11-14-9 1,0-6-86-16,-3-1 60 0,-4-5 29 0,-7-4 0 0,1 0-38 0,-12 3 27 0,-1-2-51 31,0 1 157-31,-11-2-65 0,-7-1 0 16,-2 0 150 31,-5 6-81-47,-5 6-43 0,-6 7 0 0,-1 8 82 0,-5 7-56 0,-4 2-11 0,9 0-10 0,2 15-127 0,5 3 48 0,8 4 24 0,3 2-508 0,14 0 257 15,5 3 117-15,7-1 70 0</inkml:trace>
  <inkml:trace contextRef="#ctx0" brushRef="#br0" timeOffset="14159.62">17805 6878 2482 0,'2'0'0'0,"-1"0"0"0,1 0 0 0,-1 0 0 0,1 0 0 0,4 0 0 0,1 2 0 0,-2 1 0 0,5 2 0 0,-2 2 357 0,0 1-160 0,1 0-71 0,-3 2 149 0,-1 2-119 0,-2 3-60 0,-3 2-30 0,0 4-157 0,0 4 73 0,-10-1 23 0,-5 3-677 0,-2 0 354 16,-3 1 177-16,1 1 90 15</inkml:trace>
  <inkml:trace contextRef="#ctx0" brushRef="#br0" timeOffset="14694.54">19803 6449 1705 0,'-16'-4'0'0,"-1"4"0"0,1 0 0 0,3 2 0 0,1 12 0 0,3 4 0 0,-2 6 0 0,5 2 282 0,-2 4-113 32,7 1-70-32,1 3 149 0,0-1-105 0,0-1-53 0,11 2-26 0,4 0 197 0,1-8-117 0,2 1-53 0,0-8-147 0,2 5 47 15,2-7 22-15,0 1-389 0,-2-6 201 0,0-3 107 31,-1-3 52-31,1-4-655 0,3-1 282 0,-5-1 187 0,2-7 36 0,-2-9-436 16</inkml:trace>
  <inkml:trace contextRef="#ctx0" brushRef="#br0" timeOffset="14921.64">20017 6541 1095 0,'-1'-3'0'16,"0"-1"0"-16,-1 2 0 0,2-1 0 0,0 3 0 0,9-2 0 0,4 2 307 0,5 0-135 0,3 0-68 0,1 2 200 0,3 7-133 0,1 2-58 0,-4 1-13 0,-1 2-32 0,-1 1 1 0,-5 2-32 0,-3 0-21 16,-4 4 30-16,-8-2-9 0,0 1 0 0,-9 1 79 0,-11-1-40 0,-6-2 0 15,-3 3-30-15,-2-10-50 0,-2-1 0 0,2-4 41 16,0-3-137-16,3-1 69 0,-1-2 43 0,11 0-22 16,4-10-540-16,6-6 274 15,7-5 110-15,1-5-462 0,3-2 287 0,17-3 156 16,5 0 74-16</inkml:trace>
  <inkml:trace contextRef="#ctx0" brushRef="#br0" timeOffset="15059.12">20239 6461 815 0,'13'-4'0'0,"-4"4"0"16,0 0 0-16,-4 0 0 0,-2 7 0 0,-3 5 0 0,2 3 622 0,-2 2-297 0,0 4-144 0,0-1-72 0,-4 0 492 0,1 1-282 0,2 2-131 16,-1-3-81-16,2-1 41 0,0-1-55 0,0-2-29 0,6 1-140 0,6 3 66 15,1-9 19-15,3 0 0 16,3-2-578-16,2 1 304 0,1-5 150 0,5 1-816 15,-2-3 456-15</inkml:trace>
  <inkml:trace contextRef="#ctx0" brushRef="#br0" timeOffset="15220.79">20663 6723 824 0,'0'0'0'0,"0"0"0"0,0 0 0 0,0 0 0 0,-2 0 0 0,-4 0 751 0,1 0-357 0,-2 9-170 31,-4 4-98-31,2 4 453 0,-4 3-266 0,0 3-139 0,-2 1-124 0,1 3-3 0,-2-1-10 0,2-1-230 15,2-1 115-15,1-5 58 16,0 1 28-16,2-4-701 31,4-7 361-31,2-4 184 0,1-2 92 0</inkml:trace>
  <inkml:trace contextRef="#ctx0" brushRef="#br0" timeOffset="15444.56">20680 6588 896 0,'2'0'0'0,"-1"1"0"0,1 0 0 0,1 1 0 62,1 1 0-62,1-2 769 0,3 0-366 0,0 1-183 0,5 2 288 0,2 0-241 0,2 1-114 0,0 2-296 0,5 1 90 0,0 1 45 0,1 0 10 0,-1 1-271 0,1-1 154 0,-1-1 75 16,0 2 39-16,-5-6-802 0,5 2 406 0</inkml:trace>
  <inkml:trace contextRef="#ctx0" brushRef="#br0" timeOffset="15607.65">21029 6445 2134 0,'-3'0'0'0,"0"-4"0"0,-2 2 0 0,1 2 0 0,3 0 0 0,-3 3 0 0,1 12 0 0,-1 4 0 0,-3 8 0 0,1 4 325 0,-1 8-144 0,-2 4 162 0,-1 4-152 0,-3 7-78 0,-3 6-28 0,-1-9-142 0,4-2 47 0,-2-5 23 0,1-3 1 0,-1-9-209 0,5 2 125 0,2-17 49 0,6-10 29 0,0-6-683 0,2-1 274 0</inkml:trace>
  <inkml:trace contextRef="#ctx0" brushRef="#br0" timeOffset="15736.19">21174 6428 1613 0,'11'-4'0'0,"-2"2"0"0,4 0 0 0,1 2 0 0,-2 0 0 0,5 0 317 0,3 3-133 0,-4 8-80 0,4 5 269 16,-2 4-170-16,-2 3-84 0,0 5-42 0,-2 7 12 0,-7-1-31 0,-7 9 0 15,0 0-23-15,-2 4-37 32,-15 1 0-32,-5 5 47 0,-4-10-96 0,-3-7 43 0,0-3 1 0,-1-7-219 0,2-7 132 0,1-3 73 15,8-10-7-15,5-6-650 16,4 0 293-16,7-11 175 0,3-8 86 0</inkml:trace>
  <inkml:trace contextRef="#ctx0" brushRef="#br0" timeOffset="15893.65">21545 6529 2631 0,'12'0'0'0,"5"-6"0"0,-4 3 0 0,2 0 0 0,0 0 0 0,-4 1 0 0,7 0 0 0,1 0 0 0,-4 2 0 0,4 0 0 0,0 0 326 0,1 0-145 0,2 0-410 0,-3 0 141 0,1 0 58 0,-5 2 34 0,-2 3-831 0,-5 3 431 0</inkml:trace>
  <inkml:trace contextRef="#ctx0" brushRef="#br0" timeOffset="16018.9">21573 6711 1361 0,'-14'5'0'0,"3"-1"0"0,3-1 0 0,0 2 0 0,5-5 0 0,0 6 0 0,3-3 498 0,0 0-231 0,14 0-115 0,3 0-58 0,3 0 289 0,5-1-165 0,-1-1-95 32,4 0-111-32,-2-1-1 0,2 0 26 0,-1 0-630 0,1 0 324 0,-3 0 148 15,-5 0 79-15</inkml:trace>
  <inkml:trace contextRef="#ctx0" brushRef="#br0" timeOffset="16217.94">22093 6420 1074 0,'-6'0'0'0,"-2"2"0"0,2-1 0 0,-2 1 0 0,0 5 0 0,-2 6 808 0,0 4-391 0,-1 7-190 15,-1 5 500-15,1 7-345 16,-1 5-173-16,4 7-122 0,3-2-87 0,3 0 0 15,0-1 0 1,2-5 0-16,4-4 0 0,6-1 0 0,3-12 0 0,2-7-692 0,3-7 359 0,-2-7 186 16,6-2 91-16,1 0-872 0,-2-17 450 0,0-3 221 0</inkml:trace>
  <inkml:trace contextRef="#ctx0" brushRef="#br0" timeOffset="16609.24">22274 6663 2171 0,'-3'0'0'0,"-3"0"0"0,0 0 0 0,4 0 0 0,-4 0 0 0,1 0 0 0,1 5 0 0,2 6 0 0,2 5 389 15,0-1-176 1,0 3 131-16,0-1-158 0,7 2-75 0,5 0-38 0,3-3-76 16,1-3 40-1,4 1 8 32,0-8-9-47,-1-3-247 0,3-3 123 0,-2 0 62 0,-1-6 31 0,1-6-233 0,-6-6 127 0,-2-4 69 0,-5-2-161 0,-4-1 93 0,-3 0-27 0,0-3 220 0,-2 1-72 31,-11 3-28-31,-6 0-1 0,-3 4 52 16,-6 1-38-16,-2 9 9 0,2 5-11 0,-1 5 97 0,3 0-23 0,3 3-37 0,-2 7 28 0,11 6-185 0,5 8 77 47,4-2 27-47,5 5-597 16,0 0 293-16,8 2 112 0,10-5-570 62</inkml:trace>
  <inkml:trace contextRef="#ctx0" brushRef="#br0" timeOffset="16660.27">22678 6743 2131 0,'3'2'0'0,"3"-1"0"0,0 5 0 0,-3-4 0 0,-1 6 0 0,-2 0 0 0,0 4 0 0,-2 5 845 0,-14 1-396 0,-2 4-211 0,-4 3-101 0,-3 3-6 0,-4 1-131 0,4 0 0 16,-3 2 0-16,5-7 0 0,3-4-45 0,4 0 9 0,5-8-771 0,3-6 422 0,0 1 220 0,8-7-856 0</inkml:trace>
  <inkml:trace contextRef="#ctx0" brushRef="#br0" timeOffset="16874">22807 6684 1161 0,'2'2'0'0,"-1"1"0"0,2 1 0 0,-2 2 0 0,0 0 0 0,1 5 615 0,2 1-294 0,-1 3-143 0,2 1-71 0,0 3 322 0,5 2-197 0,0-2-90 0,2-2-57 0,4-2 60 0,-1-5-55 0,4-3-27 0,3-4-137 0</inkml:trace>
  <inkml:trace contextRef="#ctx0" brushRef="#br0" timeOffset="16973.86">22960 6870 3484 0,'20'0'9'93,"0"-14"-251"-93,-4-5 139 0,-1-1 69 0,-5-6 35 0,-2-1-150 0,-8 3 88 0,0-5-37 0,-3 5 51 0,-9-1-34 0,-6 1-6 0,-1-1 1 0,-3 9 112 0,-4 1-31 0,4 6 0 0,-3 4-30 0,5 2 10 0,-4 2-4 0,7 1-3 0,5 0-161 0,1 7 81 0,6 4 48 0,2 4 1 0,2 1-487 0,1-1 262 0</inkml:trace>
  <inkml:trace contextRef="#ctx0" brushRef="#br0" timeOffset="17096.53">23269 6556 1292 0,'13'5'0'0,"7"3"0"0,-7 2 0 0,5 1 0 0,-3 3 0 0,0 6 1023 0,-1 1-493 0,2 6-239 0,-4 0-131 0,-5 4 441 0,3 3-567 0,-8 1-34 0,-2 7 0 0,-2-6 0 62,-16 4 0-62,-9-4-59 0,-9 3-200 0,-6-3 147 31</inkml:trace>
  <inkml:trace contextRef="#ctx0" brushRef="#br0" timeOffset="19259.24">23497 4258 1137 0,'-23'6'0'0,"7"7"0"0,-2 9 0 0,0 4 0 0,0 11 529 16,-1 4-251-16,-1 10-112 0,4-3-69 0,4 2 186 0,4-2-123 15,3-1-62-15,5-5-31 0,0 1 138 47,9-12-89-47,9-4-40 0,3-5-213 0,4-4 87 0,2-3 44 0,0 1-494 0,-4-10 263 0,-1-1 137 32,-1-4 69-32,-2-1-712 0,1 0 326 0,4-9 181 0</inkml:trace>
  <inkml:trace contextRef="#ctx0" brushRef="#br0" timeOffset="19492.57">23616 4521 1351 0,'-4'-11'0'0,"0"0"0"0,-1 1 0 0,3 3 0 0,2 3 0 0,0 4 0 0,5 0 268 0,8 0-116 0,5 0-57 31,1 2-20-31,1 7 390 0,1 4-215 0,0 2-106 16,1-1 89-16,0 5-99 0,-1 1-39 0,-9 2-110 0,0-1 26 16,-6 1 0 46,-4 2 26-62,-2 0-59 16,0 2 38-16,-11-4-9 31,-8 0 30-31,-4-4-117 0,-5-2 58 0,-2-1 30 0,-2-3-187 0,1-5 98 0,4-3 5 0,2-4-459 0,5 0 235 0,6-4 131 0,1-11 57 0,13-11-432 0,0-5 254 0,14-5 127 0,8-2 63 0</inkml:trace>
  <inkml:trace contextRef="#ctx0" brushRef="#br0" timeOffset="19607.03">23857 4418 1755 0,'10'-6'0'0,"-1"1"0"0,-3 5 0 0,-1 0 0 0,-4 0 0 0,-1 6 0 0,0 9 0 0,0 3 382 0,-6 3-173 0,-4 1-86 0,3 2 496 16,1 1-296-16,0-3-143 15,4 2-72-15,1 1 44 0,1 0-72 32,1 2-80-32,11-3 0 0,4-3-313 0,3-3 97 0,2 0 127 0,4-5-313 0,3 0 229 15,-1-6 100-15,-3-4-872 0,4-1 453 0</inkml:trace>
  <inkml:trace contextRef="#ctx0" brushRef="#br0" timeOffset="19821.82">24233 4637 1706 0,'-2'-3'0'0,"-1"-1"0"0,1 2 0 0,-1-1 0 0,0 3 0 0,-3 0 0 0,0 0 0 0,0 9 763 0,-2 4-367 0,-2 4-180 31,-2 4-90 47,0 3 206-78,-1 3-148 0,-1 3-64 0,-2-1-338 0,4-1 127 0,1-1 64 0,-2 1 32 0,4-5-295 0,0-1 173 0,5-7 72 0,0-4-795 0,3-7 430 0</inkml:trace>
  <inkml:trace contextRef="#ctx0" brushRef="#br0" timeOffset="20090.57">24444 4456 759 0,'0'-3'0'0,"0"-1"0"0,-1-3 0 0,0 4 0 0,-1 0 0 0,0 1 0 0,2-2 36 0,0 2 0 0,0-1 9 0,0 3-40 0,2 0 29 0,2 0-1 31,3 0 1-31,-1 0 40 0,-1 0 9 0,1 0-47 16,-1 0 231-16,-1 0-115 0,2 0-59 0,-4 0-28 0,4 0 363 0,-3 0-201 0,1 0-95 0,-1 0 281 0,-1 3-188 0,4-1-95 0,-2-2-38 0,-1 1 12 0,0 2-35 0,-1-3 1 15,3 2-34-15,-2-1-32 0,1 4 9 0,0-2 23 0,-2 1-144 0,1 0 72 16,2-1 36-16,0 1 1 0,0 2-90 0,-3-5 58 0,4 3 19 0,-3 0-57 15,3-1 17-15,-2 1 27 0,3 1-22 0,-3-3 17 0,3 2-8 0,-3 0 22 16,2 1-22-16,1-2-258 0,-2 2 118 16,1-2 77-16,-1 1 29 0,-2 0-618 0</inkml:trace>
  <inkml:trace contextRef="#ctx0" brushRef="#br0" timeOffset="20346.68">24777 4325 2163 0,'0'0'0'16,"0"-2"0"-16,0-2 0 0,0-1 0 0,1 4 0 0,-1-1 0 0,3 2 0 0,-1 0 379 0,2 0-172 0,-2 0-76 16,-2 7 355-16,0 7-225 0,0 8-112 0,0 7 6 15,-9 6-155-15,-6 8 0 0,-3 3 0 0,-3 4 0 16,-5 6 0-16,-5 2 0 15,-5 5 0-15,-1 5 0 0,3-15 0 0,5-5 0 16,3-5 0-16,7-8-148 0,2-8 66 0,4-3 68 0,9-14-840 16,1-8 409-1,3-2 204-15,0-3-555 0,6-16 380 0</inkml:trace>
  <inkml:trace contextRef="#ctx0" brushRef="#br0" timeOffset="20566.59">24879 4311 1368 0,'13'-6'0'0,"0"0"0"0,3 3 0 16,3 3 0-16,2 0 0 0,-1 0 795 0,0 7-379 0,3 8-190 0,-1 5 179 0,-2 2-184 0,1 10-84 0,-4 1 161 15,-7 3-233-15,0 5-65 16,-6 3 0-16,-4 6 0 0,0 4 0 0,-4-8 0 16,-15 0 0-16,-1-5 0 15,-2-3 0 1,-4-4 0-16,-2-2 0 0,-1-11-244 0,2-6 49 0,-1-6 48 0,3-3-612 0,1-4 360 15,2-2 172-15,7 0-242 0,4-15 216 0</inkml:trace>
  <inkml:trace contextRef="#ctx0" brushRef="#br0" timeOffset="20694.48">25197 4480 979 0,'25'-9'0'0,"-5"4"0"0,-1-1 0 0,6 2 0 0,-3 2 0 0,4 1 831 0,4-1-388 0,-8 2-209 0,4 0-98 0,-1 0 419 16,-1 0-259-16,0 0-130 0,2 0-56 0,-8 0-501 15,-4 2 213-15,-1 1 107 0,-4 4-902 0,-1 1 500 16,-8-1 244-16</inkml:trace>
  <inkml:trace contextRef="#ctx0" brushRef="#br0" timeOffset="20857.3">25191 4640 1581 0,'-15'0'0'0,"3"1"0"0,2 0 0 0,9 0 0 0,1 2 0 0,2-2 508 0,18 0-236 16,9 1-118-16,5-2 161 31,6 0-145 0,2 0-66-31,4 0-35 0,0 0 16 0,-1-2-25 0,4 1 9 0,-12 0-33 0,-1-2-584 0,-2 3 292 0,-8 0 146 0,-6 0-682 0,-2 0 408 0,-15 0 198 0</inkml:trace>
  <inkml:trace contextRef="#ctx0" brushRef="#br0" timeOffset="21054.06">25578 4198 2001 0,'0'-2'0'47,"-4"2"0"-47,-2 0 0 0,0 0 0 0,-2 6 0 0,-4 16 0 0,-4 7 494 0,-6 13-230 0,-4 10-104 0,-5 8-67 0,-4 8 521 0,-2 9-309 0,-2 1-305 0,-6 5 0 0,14-13 0 0,0-3 0 0,9-4 0 0,4-5-210 0,8-7-105 0,3-2 184 0,7-20-1012 0,0-10 568 0</inkml:trace>
  <inkml:trace contextRef="#ctx0" brushRef="#br0" timeOffset="21279">25846 4311 2892 0,'-3'2'0'0,"1"1"0"0,-1 0 0 0,-2 3 0 0,-2 5 0 0,1 1 0 15,-3 8 0-15,0 8 0 0,-1 10 488 0,0 6-227 0,-2 9-103 0,6 2-26 63,3 0-132-63,3-3 0 0,0-3 0 0,5-6-114 0,12 0-93 0,2-16 117 31,2-12 62-31,2-4-372 0,3-10 218 0,2-1 108 0,3-4-836 0,-4-14 444 0</inkml:trace>
  <inkml:trace contextRef="#ctx0" brushRef="#br0" timeOffset="21463.07">26112 4576 2525 0,'-2'-1'0'0,"-6"-2"0"0,-1 3 0 0,0 0 0 0,0 0 0 0,2 3 0 0,1 6 0 0,-1 3 0 0,5 3 474 0,-1 4-210 0,3-3-119 0,0 3 242 0,3-1-251 0,10-1-136 0,3 0 0 0,3-2 0 0,2-6 0 0,3-4 0 0,2-3 0 0,1-2-91 0,-2 0 17 0,3-7 64 16,-6-4-381-16,-3-4 214 0,-2-1 105 0,-6-5-193 0,-3 0 51 0,-4-6 81 31,-4 3 53-31,0 0 104 0,-9-1-30 0,-8-1 1 16,-5 5-31-1,-5-2 97-15,-5 8-44 0,0 6-26 0,-4 4 0 0,2 5 59 0,0 0-39 0,0 0 13 16,12 9-61-16,2 7 41 0,5 6-9 0,10 1-488 0,3 4 231 0,2 0 97 16,4 0 70-16</inkml:trace>
  <inkml:trace contextRef="#ctx0" brushRef="#br0" timeOffset="21640.65">26465 4774 1769 0,'0'9'0'0,"-4"3"0"0,-5 2 0 0,-3 0 0 0,-4 6 0 0,-8 4 0 0,-1 1 735 63,-4 2-349-63,-1 3-176 0,-1-2-87 0,4 0 67 0,-2 2-69 0,11-9-47 0,8-6-562 0,1-3 262 0,6-5 130 0,3-5 66 0,1-2-429 0,17-4 242 0,7-16 127 16,5-6-885-16,1-5 470 0</inkml:trace>
  <inkml:trace contextRef="#ctx0" brushRef="#br0" timeOffset="21925.58">26648 4654 1445 0,'8'0'0'0,"-2"-2"0"0,-3 2 0 0,-2 0 0 0,-1 0 0 0,0 7 0 15,0 5 0-15,-1 5 0 0,-5 2 737 0,1 6-351 0,1 2-175 0,2-1-88 0,2 1 374 0,0-1-223 0,0-4-123 0,9-7-57 0,4 1-81 16,3-8-13 0,5-4-113-16,4-2 25 0,-1-2 58 0,2-9 32 0,-2-9-141 0,-2-5 88 15,-1 1 42-15,-1-2 10 0,-10-2-247 0,-3 0 134 16,-4-1-38-16,-3 0 68 15,0 0-69-15,-11-3 49 0,-5 7 38 0,-6 0 65 0,-3 7 0 16,-7 2-36 0,1 2-138 77,0 9 73-93,3 3 33 0,1 0-1 0,6 5-99 0,-1 7 66 0,0 3 24 0</inkml:trace>
  <inkml:trace contextRef="#ctx0" brushRef="#br0" timeOffset="22030.68">27106 4553 2174 0,'16'2'0'0,"4"0"0"0,3 1 0 0,-3 7 0 0,0 4 0 0,0 6 0 0,1 6 439 0,-1 8-202 0,1 8 446 15,-10 1-329 1,-6 4-310-16,-5 5-44 0,-2 1 0 0,-17 2 0 0,-11 6 0 16,-10-10 0-16,-12 2 0 0,-12 0 0 0,-12-2 0 15,-7-1 0-15,-11 4-732 0</inkml:trace>
  <inkml:trace contextRef="#ctx0" brushRef="#br0" timeOffset="23534.62">16218 4599 1190 0,'-6'-12'0'0,"1"7"0"16,2-1 0-16,0 2 0 0,-1 0 0 0,3 3 0 0,-2-1 262 0,3 2-117 0,0 0-55 0,3 2 427 0,8 7-241 0,3 2-120 15,5 4-50-15,1 2 379 0,0 4-224 0,4-2-113 16,-1 4 93-16,0 0-187 16,1 3-54-1,-3-2 0-15,-1 1 0 0,-3 1 0 0,1-1 0 0,-4 1-33 0,2 4-9 0,-10-4 34 32,0-7 1-32,-4 1-525 0,-1-5 284 0,-1-6 50 0,0 1 102 0,0-8-631 0,0-2 345 0,0 0 173 15,0-11-363-15,6-7 267 0</inkml:trace>
  <inkml:trace contextRef="#ctx0" brushRef="#br0" timeOffset="23799.24">16688 4420 2021 0,'2'-17'0'0,"0"2"0"0,-1 4 0 0,1-2 0 0,-2 8 0 0,1 1 0 0,-1 4 421 0,0 0-193 15,2 0-96 79,-2 4 198-94,0 12-151 0,0 9-71 0,-5 11-36 0,-6 8 368 0,-6 10-440 0,-1 11 0 0,-1 4 0 0,-5 9 0 0,-2 6 0 0,-2 9 0 0,-2 8 0 0,-4 13 0 16,8-19 0-16,2-8 0 0,8-11 0 0,5-14 0 0,4-14 0 0,2 0 0 0,4-24 0 0,0-4 0 0,-3-5 0 0,2-6 0 0,-3-2 0 0,1-2 0 0,-2-3 0 0,0-2-495 0,-2 0 150 0,1 0 155 0,0-8-544 0,2 0 340 46,4-5 183-46</inkml:trace>
  <inkml:trace contextRef="#ctx0" brushRef="#br0" timeOffset="25151.91">16885 5038 908 0,'-3'0'0'0,"0"-2"0"0,-1 2 0 0,4-1 0 0,-4 0 0 0,0 1 0 0,1-2 168 0,1-1-70 0,0 3-31 0,1 0 93 15,-1 0-62-15,2 0-30 16,0 0 9-16,0 0 132 16,5 0-86-16,5 0-43 0,5 0 1 0,3 0 161 0,4-2-93 0,2 1-61 15,3-1 140-15,4 0-96 0,2 0-47 0,2-1 152 31,6 3-90-31,0-2-60 16,4-1-25-16,0-1 109 0,5 4-67 0,3-4-42 0,9 0-62 0,-9 1 0 0,5 0 0 0,1 0 0 16,0 0 0-16,10 0 0 15,-11 1 0-15,1-2 0 0,1 2 0 0,3 1 0 0,2 1 0 0,7 0 0 16,-15 0 0-16,2 0 0 0,-1 0 0 0,0 0 0 16,0 0 0-16,12 0 0 15,-11 0 0-15,3-5 0 16,2 1 0-16,2-3 0 0,1-1 0 0,9-2 0 15,-14 0 0-15,2 3 0 0,2-2 0 0,2 4 0 0,0-4 0 0,6 3 0 16,-16-1 0 0,-1 2 0-16,-1 0 0 0,-1-1 0 0,0 3 0 0,7 0 0 0,-12 3 0 0,-1-3 0 15,-2 3 0-15,0-2 0 0,-5 2-17 0,6 0-19 32,-10-1 4-32,-1 1 12 0,1 0 41 0,-1 0 0 0,-2 0-42 0,6 0 53 0,-11 0-18 15,-2 0-1-15,-2 0-18 0,-4 0 35 0,-3 0-30 0,-1 0 0 16,-11 1 0-16,-1 1 0 15,-6 1 0 1,0-3 0-16,0 0-111 0,0 0 51 0,-6 0 28 0,-5 0 0 0,-6 3-431 0,1-3 214 31,-4 0 97-31</inkml:trace>
  <inkml:trace contextRef="#ctx0" brushRef="#br0" timeOffset="25311.5">20161 4870 1985 0,'-19'0'-436'0</inkml:trace>
  <inkml:trace contextRef="#ctx0" brushRef="#br0" timeOffset="25488.49">18073 5107 1119 0,'-22'-7'0'0,"1"2"0"0,-6 5 0 0,5 0 0 0,2 12 0 0,-2 8 0 0,1 10 371 0,0 5-168 0,-1 10-73 0,7 0 348 0,5 5-220 0,7 3-111 0,3-2-55 0,0-1 272 0,13 1-155 62,9-14-90-62,6-3-114 16,3-5-1-16,3-3 33 0,4-2 0 0,7-2-214 0,-10-10 102 0,3-1 56 0,-4-5 28 0,0-3-637 0,-5-1 332 0,6-2 122 0,-11-2-775 0</inkml:trace>
  <inkml:trace contextRef="#ctx0" brushRef="#br0" timeOffset="25731.1">18249 5344 1837 0,'-1'-10'0'0,"-4"3"0"0,3 0 0 0,2 7 0 0,0-6 0 0,2 6 0 0,11 0 0 0,4 0 275 0,2 1-119 0,2 4-50 0,1 7 52 16,0 5-61-16,-3-2-30 0,-1 6 0 0,-2 3-12 15,-1 0-9-15</inkml:trace>
  <inkml:trace contextRef="#ctx0" brushRef="#br0" timeOffset="25759.91">18432 5460 2901 0,'1'29'-67'0,"-1"1"52"0,-1 1 26 0,-12 2 0 0,-9 1-20 0,-3-7 18 0,-6-2 1 0,-1-4-142 0,-4-4 60 0,3-6 48 0,-3 0-14 0,8-8-386 0,5-3 184 0,4-3 107 0,10-12 29 0,7-7-220 16,2-7 135-16</inkml:trace>
  <inkml:trace contextRef="#ctx0" brushRef="#br0" timeOffset="25885.47">18494 5308 1778 0,'3'0'0'0,"0"1"0"0,2 3 0 0,-5 3 0 0,0 0 0 0,0 6 0 0,0 5 0 0,-6 4 391 0,-2 7-177 0,1 0-89 0,1 4 519 0,3-1-308 0,1-2-150 0,2 0-115 15,4-2-1-15,10-1-34 79,4 4 11-79,6-10-535 0,3 0 263 0,2-8 131 0,2-3 65 0,1-7-699 0,1-2 386 0,-6-1 183 0,0-7-425 0</inkml:trace>
  <inkml:trace contextRef="#ctx0" brushRef="#br0" timeOffset="26161.45">18736 5199 2039 0,'-10'-24'0'0,"0"6"0"0,5 3 0 0,2 0 0 0,3 7 0 0,0 1 0 0,12 2 0 0,4 5 0 0,4 0 274 0,1 0-110 0,0 0-68 0,1 0 34 0,-2 9-47 0,-1 2-22 0,-1 3-1 0,0 2-185 0,-8 2 76 0,-2 3 44 0,-5-1-88 0,-3 2 64 31,0-3 34-31,-3 5 8 0,-8-6-8 0,-6-2-1 0,0-2 0 0,1-3 209 0,-1-2-97 0,2 0-72 15,-1-6-3-15,5 0 294 0,2-1-149 0,2-2-74 0,6 0-38 0,1 0 40 0,0-10-55 0,11-2-59 0,10-3 0 0,5 1 0 16,5-2 0-16,8-2 0 0,-2 3-122 0,2 3 61 16,2 0 48-16,1 4-637 0,-5 4 324 0,3-1 98 15,-11 5 106 1,-3 0-720 15,-6 8 402-31</inkml:trace>
  <inkml:trace contextRef="#ctx0" brushRef="#br0" timeOffset="26317.11">19084 5403 807 0,'-23'6'0'0,"2"-1"0"0,1 2 0 0,10-4 0 0,3-1 0 0,4 1 625 15,3-2-295-15,0 2-146 0,7-3-65 0,11 3 400 0,7-3-241 0,2 2-121 16,8-2 205 15,0 3-162-15,4-3-73-16,-5 0-49 0,0 3-225 0,-2-2 91 0,-3 1 47 0,-2-1-266 0,2 1 166 15,-9 1 67-15,-4 0 40 0,-2-1-741 0,-5 0 381 0,-4 0 85 0,0-1 127 0,-5-1-547 0</inkml:trace>
  <inkml:trace contextRef="#ctx0" brushRef="#br0" timeOffset="26463.19">19346 5206 2765 0,'-8'-3'0'0,"1"3"0"0,0 0 0 16,-2 0 0-16,6 5 0 0,1 8 0 0,0 8 0 0,2 3 0 0,0 7 439 0,0 9-192 15,0 1-109 16,2 5 204-31,3 0-342 0,-2 2 0 0,3 0-46 16,-3 1-103-16,2-10 89 0,0-2 48 0,-2-4-376 0,0-7 211 0,0-2 106 0,1-1 62 16,-3-11-978-16</inkml:trace>
  <inkml:trace contextRef="#ctx0" brushRef="#br0" timeOffset="26625.68">19427 5380 2172 0,'0'0'0'0,"0"0"0"0,0 0 0 0,0 0 0 0,0 0 0 0,0 0 427 16,7 2-196-16,5 5-97 0,0 3 244 0,5 0-176 0,-1 5-85 0,4-1-42 15,-1 3-106 48,3-1 32-63,1 1 9 0,-4-1 23 0,0-1-649 0,-2-2 326 0,-5-2 162 0,-2 0-908 0</inkml:trace>
  <inkml:trace contextRef="#ctx0" brushRef="#br0" timeOffset="26819.49">19722 5259 1381 0,'0'-10'0'16,"-2"3"0"-16,0-1 0 0,1 4 0 0,-2 4 0 0,2 0 0 0,-2 15 782 0,2 14-373 0,-2 6-186 0,-3 17 568 16,0-1-446-16,-3 11-345 15,-1 0 0-15,-1 6 0 0,-3 13 0 0,3-10 0 0,-2 1 0 16,-2-5 0-16,2-5 0 0,-3-5 0 0,0 3-82 0,2-24-214 0,0-8 166 0,5-9 83 0,2-14-1042 0,3-5 526 31</inkml:trace>
  <inkml:trace contextRef="#ctx0" brushRef="#br0" timeOffset="27155.25">19834 5207 1531 0,'14'-11'0'0,"-1"7"0"16,2 2 0-16,2 1 0 0,-3 1 0 15,-3 0 0-15,-1 1 251 0,-1 8-108 0,-1 2-54 0,0 2 298 0,-5 1-181 0,-3 3-84 0,0-2-105 16,0 4 18-1,-7-2 1-15,-5 3 9 0,-3-4-76 0,2-2 33 0,-3-1 0 0,2-3 34 16,-1-3 149-16,4 0-66 0,2-2-46 0,2-3 0 0,3-1 111 0,0 2-73 0,4-3-38 16,0 0-18-16,4 0-20 15,8 0 1-15,5-3 0 0,3-1 37 16,1 0-66 0,4-3-7-16,0 4-255 0,-1 0 90 0,1 2 101 46,-2-2 49 1,4 2-913-31,-8 1 450 0,1 0 221-16,-4 0 111 0,-1 0-553 0</inkml:trace>
  <inkml:trace contextRef="#ctx0" brushRef="#br0" timeOffset="27369.59">20186 5271 1446 0,'2'-7'0'0,"-1"0"0"0,2 0 0 0,1 2 0 0,-1 2 0 0,1-1 0 0,-1 4 0 0,1 0 0 0,3 4 703 0,1 10-334 0,1 5-158 0,1 9 462 0,-2 3-319 47,0 8-179-47,-1 2-175 16,-1 1 0-16,-1 6 0 0,-5-2 0 0,0 0 0 0,-2 4 0 0,-14-1 0 15,-4-1 0-15,-8 5 0 16,-1-16 0-1,-5-1-10 32,-2-10 3-47,0-5-656 0,3-8 343 0,-1-3 40 16,9-10-440-16,6-7 342 0,4-15 171 0,7-7-450 0</inkml:trace>
  <inkml:trace contextRef="#ctx0" brushRef="#br0" timeOffset="27699.28">20379 5190 1713 0,'16'-6'0'0,"4"-1"0"0,-3 5 0 0,3 1 0 0,-1 1 0 0,1 0 0 0,4 0 0 0,-1 1 635 0,-4 6-300 16,0 3-149-16,-3 1-76 0,-1 2 119 0,-3 2-89 0,-7-1-56 0,-5 2-162 0,0 4 57 15,-8-1 29-15,-9 1-76 0,-5 0 61 0,-3-5 17 0,0-4 0 0,2-2 226 16,3 1-100-16,-1-6-50 0,4 3-17 0,5-6 49 0,4 1-118 0,2-1 0 16,4-1 0-16,2 0 0 0,0 3 0 0,6-3 0 15,12 0 0-15,3 0 0 0,6 0 0 0,3 0 0 0,3-3 0 0,1 0 0 0,0-2 0 0,0 2-1091 0,-1-1 445 0</inkml:trace>
  <inkml:trace contextRef="#ctx0" brushRef="#br0" timeOffset="27768.71">20719 5380 1852 0</inkml:trace>
  <inkml:trace contextRef="#ctx0" brushRef="#br0" timeOffset="30259.89">17207 4425 1207 0,'-3'-4'0'0,"0"1"0"0,-2-2 0 0,0-1 0 0,2-1 0 0,2 2 150 0,-1-2-58 0,1-1-27 0,1-1 0 0,0 0 124 0,0 1-81 0,0-1-35 0,6-1 0 0,5 0 76 16,-2 3-56-16,4-2-20 0,3 5 48 0,-1 0-42 15,3 4-1 1,1 0-15-16,1 0-1 0,2 2-17 16,-3 9-9-16,0 5 1 0,-1 2-1 0,-4 5 0 0,0 2-1 0,-2 4-62 0,-6-1 27 0,-5 1 0 15,-1 1 36-15,0-1-87 0,-3 5 35 16,-10-9 19-16,-5 0-9 0,-3-2 1 0,-2-3 4 0,-2-3-24 15,-1-2 35-15,2-3 0 0,2-8-9 16,1 1-99 0,-1-3 49-16,3-2 26 0,-1 0 0 0,4 0-115 15,4-7 62 1,3-2 34-16,5 2 9 0,1-2-419 0,2 1 200 0,1 0 112 0,10-2-432 0,6 2 268 16</inkml:trace>
  <inkml:trace contextRef="#ctx0" brushRef="#br0" timeOffset="31432">17683 4234 532 0,'5'-9'0'0,"0"1"0"0,-2 2 0 0,0-3 0 0,-1 3 0 0,-1-1 0 0,-1 2 0 0,0 1 92 0,0-1-28 0,0 1-1 0,0-1 80 0,-3 2-58 0,-1 0-25 16,-4 1 1-16,-1 1 15 15,1 1 0-15,-3 0-32 0,-2 0-8 0,1 0 68 16,-2 1-34-16,-2 9 0 0,1 2 37 15,-3 4-26-15,3 4-10 0,1 3 136 0,2 5-86 0,1 4-42 16,3 4 8-16,3 0 207 0,5 0-129 0,0-1-64 16,5 1-33-16,9 2 154 0,5-1-84 0,5-6-55 15,1-2-24-15,2-2 5 0,1-8-28 16,2 0-1-16,-1 2-109 0,-2-11 51 16,-4-2 29-16,0-2-299 0,-5-3 164 0,-3-2 82 15,3-1 51-15,-7 0-549 31,-3 0 229-31,-1-4 146 0,-2-4 37 0,-1-1-370 0,2-1 224 0,-3 2 127 0,0-5-134 0</inkml:trace>
  <inkml:trace contextRef="#ctx0" brushRef="#br0" timeOffset="31812.92">17990 3968 1081 0,'-1'-8'0'0,"-5"3"0"0,4 3 0 0,-1-1 0 0,0-1 0 0,0 4 0 0,-3 0 0 0,2 0 82 15,0 2-23 1,-5 8 26-16,1 3-24 16,-3 3 9-1,-1 3-34-15,-1 0-42 0,-4-2 1 0,3 4 40 0,-3-3 1 0,-1-1 88 0,3-2-49 0,1-6 0 0,2 1 164 0,2-2-101 47,4-2-52-47,-2-1-16 0,5-3 79 0,3-1-57 16,0 2-28-16,11-3 126 0,5 0-77 0,4 0-29 0,3 0-10 0,2 0 18 0,0 0-27 0,3 0-1 0,-1 0-28 0,1 0-71 0,-5 0 31 0,0 0 0 15,-2 0 39-15,-1 1-320 0,-3 1 160 0,2 1 79 16,-7-2-494-16,-3 3 235 16,-2-2 141-1,-3-1-163-15,0 1 146 0,-1-2 64 0,-3 0 45 0,0 0-308 47,0 0 173-47,-2 0 85 0</inkml:trace>
  <inkml:trace contextRef="#ctx0" brushRef="#br0" timeOffset="31949.57">18065 3971 522 0,'-1'-3'0'16,"-4"-1"0"-16,2 4 0 0,-2 0 0 0,2 0 0 0,-3 0 459 0,3 0-217 0,0 13-102 16,0 3 350-16,0 4-227 0,-3 3-105 0,5 3 85 0,0 0-103 0,-1 4-53 15,0 1-25-15,2 1-276 16,0 4 134-16,0-6 53 0,0 0 32 0,0-2-257 15,4-3 143-15,0-1 73 0,1 2 45 0,0-10-691 16</inkml:trace>
  <inkml:trace contextRef="#ctx0" brushRef="#br0" timeOffset="32148.59">18238 4338 1789 0,'0'1'0'0,"2"-1"0"0,-2 3 0 0,1-3 0 0,4 0 0 0,0 3 0 0,5-2 0 0,5 0 347 0,6 0-155 0,7-1-78 0,8 0-30 0,4 0 156 0,1 0-102 0,3 0-51 15,-2 0-245-15,-1-1 97 16,-1-1 57-16,-10-1 15 0,-5-1-551 0,-8 2 288 0,-3-2 143 0,-5 2-577 16,-2-3 272-1</inkml:trace>
  <inkml:trace contextRef="#ctx0" brushRef="#br0" timeOffset="32316.47">18522 4010 1425 0,'-8'0'0'0,"2"0"0"0,-2 0 0 0,4 0 0 0,-1 3 0 0,3 9 0 0,1 5 384 16,1 6-174-16,0 5-88 0,0 11 588 0,0 4-329 0,0 7-177 0,0 4 96 0,1 2-132 0,-1-2-141 0,0 6-27 0,0 0-346 0,0-11 115 0,0-1 133 0,0-4 67 0,0-1-869 31,0-5 468-31</inkml:trace>
  <inkml:trace contextRef="#ctx0" brushRef="#br0" timeOffset="33039.08">19077 3964 1052 0,'0'-2'0'0,"0"-1"0"0,0 2 0 0,-3-2 0 0,0 3 0 0,-1 0 0 0,0 0 0 0,-3 5 0 0,-2 9 127 16,0 4-45-16,-2 3 23 0,-3 2-34 0,-2 6 8 0,0-6-43 0,2 6 69 16,-2-3-34-16,0-1-1 0,-1-1-34 15,1-2 59-15,4-7-34 0,2-3 0 16,4-5-25-16,3-2 117 0,-1-3-58 0,2 1-21 15,0-3 36-15,2 0-38 16,0 0 1-16,9 0 2 0,4 0 0 0,6-1-31 16,0-1-8-16,4 0-44 0,2 2 44 0,3 0 0 0,1 0 0 15,4 0-35-15,-3 0-8 16,-1 0 43-16,1 0 0 0,-1 0-265 0,-1 0 127 0,4 0 47 31,-12 2-425-31,0 0 229 0,-3-1 85 0,-5 1-318 0,0-2 216 0,-5 0 120 0,-7 0 56 0,0 0-267 16</inkml:trace>
  <inkml:trace contextRef="#ctx0" brushRef="#br0" timeOffset="33280.57">19187 3974 1045 0,'0'0'0'16,"0"1"0"-16,-1 1 0 0,-4 1 0 0,2 2 0 0,-2 3 0 0,1 5 269 0,-1 6-116 0,2 6 366 15,-3 6-232-15,4 6-130 0,0 5-61 0,1 7 167 0,-1 0-114 0,1 2-56 16,-1 6-20-16,-1-11-68 0,1-4 0 0,0 0 30 16,-1-7 1-16,-1-3-69 31,0 4 43-31,0-16-9 0,0-2-175 0,-1-3 104 0,-1-6 54 0,1-2-304 0,1 0 132 0,0-6 95 0,1-1-16 0,2 0-345 31,-1-5 210-31,0-5 104 0,2-4 43 0,0-3-368 0,2-2 215 0</inkml:trace>
  <inkml:trace contextRef="#ctx0" brushRef="#br0" timeOffset="33548.1">19391 4189 856 0,'7'-8'0'0,"2"0"0"0,2 5 0 0,0-1 0 0,1 2 0 0,4 2 447 0,1 0-206 0,0 0-94 15,0 11-60-15,-1 2 159 0,1 5-105 0,-4 1-53 0,0 3-26 0,0 4 12 0,-7 0-9 16,-1 0-30-16,-3-1-40 0,-2 3 40 31,0 1 1-31,-4 1-20 0,-9-1 20 0,-6-6 0 0,0 0-1 0,-3-4 49 16,-3 0-24-16,-4 1 9 0,5-8-33 0,-2-5-57 0,2-3 29 0,-1 2-6 16,4-6 32-16,-4 0-346 0,9 0 162 15,1-3 74 1,5-9-487-16,3-2 253 0,6-4 138 0,1-5-164 0,0 1 155 0,14-5 72 0</inkml:trace>
  <inkml:trace contextRef="#ctx0" brushRef="#br0" timeOffset="33905.05">19658 4109 1182 0,'1'-4'0'0,"2"-2"0"0,-3 0 0 0,2 5 0 0,-2 1 0 0,0 0 0 0,0 3 0 0,-6 15 593 0,-5 3-279 0,0 5-139 16,-3 6-61-16,5-3 442 0,1 0-261 0,1 1-129 15,3 1 142-15,3 0-136 0,1 1-116 0,0-6-158 16,12-1 40-16,4-4 49 16,2-1 25-16,2-6-221 0,2 3 131 0,0-10 53 15,0-2 30-15,-3-4-681 0,1-1 350 0,-3 0 62 0,0-3 122 0,-3-8-598 16</inkml:trace>
  <inkml:trace contextRef="#ctx0" brushRef="#br0" timeOffset="34019.1">19902 3846 851 0,'7'-7'0'0,"1"-1"0"0,0 5 0 0,2-3 0 0,0 4 173 0,1-1-60 0,-1 3-43 0,0 0 0 0,-2 0 205 0,-1 8-120 0,-2 6-51 0,-4 2-38 0,-1 2 15 0,0 4-22 0,-3 0-1 0,-9-1-11 0,-1 3-2 0,-2-4-10 0,1-3 65 0,-1 0-32 0,0-5 0 0,2-1-32 0,-2 0 110 0,7-4-60 0,-2-2-24 0,7-4-1 0,-1 1 18 0,3-1-43 0,1-1 8 0,0 0-8 0,11 0-16 31,4-7 16-31,5-1 0 0,-1-1-166 0,6 1 93 0,-2 1 31 0,2 0-559 0,-3 3 269 0,3-2 147 16,-1 2 38-16,-1 4-651 15</inkml:trace>
  <inkml:trace contextRef="#ctx0" brushRef="#br0" timeOffset="34186.55">20037 4134 1830 0,'-4'0'0'0,"0"3"0"0,0-1 0 0,1 0 0 0,2 3 0 0,1 0 0 0,0 2 0 0,0 3 374 0,8 0-169 0,3 0-85 31,2 2 190-31,2 2-129 0,0 0-77 0,-1 0-380 0,2 1 156 0,-2-1 78 0,-1-1 39 0,-1 4-619 16,-1-5 325-16,-4 0 166 0,3-2 83 0,-4-3-642 15</inkml:trace>
  <inkml:trace contextRef="#ctx0" brushRef="#br0" timeOffset="34353.99">20308 4010 1335 0,'0'-1'0'0,"0"-2"0"0,0 3 0 0,0 0 0 0,0 0 0 0,-3 7 186 62,1 12-74-62,-5 6-39 0,0 10 662 0,-1 5-355 0,0 9-172 0,-1 5 200 0,-2 6-186 0,0-1-93 0,-1 7-38 0,1-14-203 0,1-3 74 0,0-3 36 0,1-7 1 0,2-5-500 0,1-3 277 0,-1-17 126 16,6-6-728-16,0-6 358 0,-1-2 224 0,2-10 110 15</inkml:trace>
  <inkml:trace contextRef="#ctx0" brushRef="#br0" timeOffset="34630.46">20451 3862 1371 0,'16'-10'0'0,"1"1"0"0,2 5 0 0,-2 4 0 0,-3 0 0 0,0 0 0 0,-3 3 0 0,-2 8 0 0,-4 4 294 0,-5 2-133 0,0 4-63 16,-5 0-31 0,-11 2-61-16,-2 1 30 0,-1 1 9 0,-1-7-30 0,-2-2 21 15,1-2 0-15,3-2 38 0,2-3-1 0,-2 0-28 0,10-4-9 0,1-3 97 16,1-1-49-16,5 2-24 15,1-3 0-15,0 0 19 0,12 0-43 16,5 0 0-16,4-6-23 0,2 1 23 31,2-1-1 1,2 1 10-32,-1-2-375 0,-1 5 177 0,1-4 93 0,-1 5-324 0,-4 1 193 0,2 0 58 0</inkml:trace>
  <inkml:trace contextRef="#ctx0" brushRef="#br0" timeOffset="34785.22">20491 4338 2449 0,'-11'1'0'0,"1"2"0"0,5-3 0 0,-2 3 0 0,6-2 0 0,1 1 0 0,2 4 0 0,15-1 380 15,2-4-173-15,6 1-76 0,-1 2 92 0,4-4-94 16,2 2-46-16,-1-2-532 47,-2 0 243-47,3 0 130 0,-8 0 51 0,-1 0-379 0,-1 0 220 0,-4 0 109 0,2 0 65 0</inkml:trace>
  <inkml:trace contextRef="#ctx0" brushRef="#br0" timeOffset="34972.35">20915 4139 2701 0,'0'0'0'0,"0"0"0"0,0 1 0 0,0 0 0 0,0 1 0 0,2 1 0 0,7 2 0 0,2 2 452 0,3 3-213 0,5 2-102 16,0 3 90-16,4-1-96 0,3 2-87 0,2 5-44 15,-4-3-29-15,2-2-21 0,-4 3 42 16,-3-5-676-16,-2-2 360 0,-4 2 188 0,-4-6 81 0,-3-1-828 0,-3-2 431 31,-3-5 176-31</inkml:trace>
  <inkml:trace contextRef="#ctx0" brushRef="#br0" timeOffset="35171.68">21324 3987 1426 0,'0'0'0'0,"0"0"0"0,0 0 0 0,0 0 0 0,0 0 0 0,0 5 740 0,-5 12-352 0,-4 7-167 16,-4 9-98-16,-4 10-43 0,-5 8 0 0,0 10-45 16,-4 5 571-16,-4 7-374 0,4-8-232 0,0-4 0 15,5-2 0-15,4-5 0 0,-1-5 0 0,3 6-402 32,3-17 126-32,1-4 156 0,4-9 78 0,-2-5-850 0,4-10 373 31,1-4 232-31,2-6 130 0</inkml:trace>
  <inkml:trace contextRef="#ctx0" brushRef="#br0" timeOffset="35527.35">21492 4016 1669 0,'0'-3'0'0,"0"0"0"0,0 2 0 0,-2 1 0 0,-3 0 0 0,-2 0 0 0,-4 1 250 0,-3 9-108 0,-4 4-53 0,0 3 264 0,-2 0-158 0,0 3-72 0,3-1-48 0,2-2 61 0,4-4-51 0,3-1-25 0,2-1 36 0,5-1-21 0,1-5-10 0,2-2-30 0,17-1 72 0,7-2-36 47,2 0 8-47,1 0-12 0,2 0 0 0,2-2-33 0,1-1 1 0,-3 1-224 0,4 0 121 0,-9 1 47 140,1 1 28-140,-6 0-622 0,-2 0 305 0,-3 0 116 0,0 0-551 0,-10 1 360 0,-2 1 175 0,-4 0 87 0,0-2-200 0</inkml:trace>
  <inkml:trace contextRef="#ctx0" brushRef="#br0" timeOffset="35584.96">21602 3991 1432 0,'-7'-9'0'0,"4"6"0"0,-1-1 0 0,0 3 0 0,2 1 320 0,-1 0-142 0,0 3-63 16,1 12 345-16,1 9-213 0,-3 2-106 0,0 11-53 0,0 2 487 0,-5 7-262 0,3 2-251 0,0 2-62 0,-4 2-80 0,3 0-48 0,-2 2 82 0,-2 4-1177 0</inkml:trace>
  <inkml:trace contextRef="#ctx0" brushRef="#br0" timeOffset="36472.54">20237 4908 435 0,'-7'0'0'0,"2"0"0"0,0 0 0 0,-1 0 0 0,1-3 0 0,-1 1 0 0,0 1 117 0,1 0-41 0,1-1 1 16,-1-1-41-16,-1 3 98 16,-1-4-53-16,3 3-22 0,-1-1 35 0,2-3-29 0,-3 5 1 0,1-2 100 15,2-1-69-15,-3 2-31 16,3-2 1-16,-1 1 126 62,1 2-78-62,0-1-31 0,2-1-9 0,-1 2 131 0,1 0-85 0,1 0-42 0,0 0-1 0,0 0 154 0,6 0-103 16,5 0-47-16,6 0 196 0,3 0-121 0,2 0-61 0,8 0 83 0,3 0-77 0,7-3-32 0,3-2-51 0,7 0-19 0,6 1 0 0,15-3 0 16,-1 0 0-1,10 2 0-15,5 1 0 0,2-1 0 0,3 5 0 0,7 0 0 0,-19 0 0 0,-3 3 0 0,-3 3 0 0,-6 3 0 16,-3 1 0-16,8-2 0 0,-19-2 0 0,1-3 0 16,-4-3 0-16,3 0-26 15,-5 0-81-15,6 0 22 16,-17-8 34-16,-5 1-97 0,-3 0 56 0,-8 0 28 0,-4 2 0 0,-1 0 54 15,-12 2 10-15,-3 0-36 0,0 3-24 0,0 0 24 16,-1 0 1-16,-8 0-36 0,-2 0 9 16,-4 0 26-16,-1 0 0 0,3 6-450 0,-3 4 215 0,5-1 123 15</inkml:trace>
  <inkml:trace contextRef="#ctx0" brushRef="#br0" timeOffset="36672.83">22163 4953 2885 0,'-1'1'0'16,"-1"1"0"-16,1 1 0 0,-1-1 0 0,1 0 0 0,-1-1 0 0,2 2 0 0,-2-3 292 0,2 0-129 0,0 3-64 0,0-3-24 15,0 0-630-15</inkml:trace>
  <inkml:trace contextRef="#ctx0" brushRef="#br0" timeOffset="58826.2">15407 7662 1248 0,'-8'-16'0'0,"1"1"0"0,1 0 0 0,0-2 0 0,2-3 0 0,0 2 0 0,1-3 154 0,0 1-58 0,0-1-29 0,-2-3 65 0,2 7-52 0,-1 2 0 0,1 4-43 0,-3 1 71 0,2 3-36 0,-1 2 10 0,-1 5 23 0,-1 0-34 0,-2 7 1 0,3 11 129 0,-2 7-82 0,2 5-31 47,1 5-10-47,2 5 256 0,3 6-149 0,0-3-73 0,0 9-38 0,0 5 192 0,3-6-196 0,3 3-70 0,1 2 0 0,1 3 0 0,2 2 0 0,-2 8 0 31,0-12 0-31,-2-1 0 0,-1-4 0 0,-1 2 0 0,-4-8-5 0,0 7-8 0,0-16 20 0,0-3-394 0,-6-5 193 0,-3-5 97 0,-2-7-17 0,-3-3-392 0,0-10 239 0,-1-4 115 0,1-1 57 0,-4-16-493 0,1-4 276 0,-3-5 128 16</inkml:trace>
  <inkml:trace contextRef="#ctx0" brushRef="#br0" timeOffset="58971.86">14932 8102 2159 0,'-11'0'0'0,"2"-5"0"0,5 3 0 0,0-3 0 0,4 1 0 0,0 3 0 0,17-2 405 15,7-1-184-15,9-3 197 0,5-3-181 0,1 3-104 16,4 0-48-16,0 1 2 15,4 1-24-15,0 0-1 0,7 3-15 0,-10 2-688 0,-1 0 339 16,-5 0 170-16,-5 7 85 0,-7 6-909 31</inkml:trace>
  <inkml:trace contextRef="#ctx0" brushRef="#br0" timeOffset="59182.12">15442 8204 2137 0,'0'0'0'0,"0"0"0"0,0 0 0 0,0 0 0 0,0 0 0 0,5 0 425 0,6 0-199 47,4 0-94-47,2 0 160 0,3 7-128 0,3 1-63 0,-2 4-22 0,-1 2 69 0,0 3-56 0,-2 1-26 0,-1 5-1 0,-6 1-183 0,-2 5 87 0,-8 0 30 32,-1-2-115-32,-3 0 76 0,-14-3 40 15,-4 2-205-15,-4-11 116 0,-3-3 50 0,-2-5 35 0,2-4-250 0,0-3 120 0,-2 0-7 0,9-8 59 0,4-10-388 16,7-5 217-16,9-6 107 0,1-4 55 0,0-1-469 15,16 2 265-15</inkml:trace>
  <inkml:trace contextRef="#ctx0" brushRef="#br0" timeOffset="59344.57">15701 8160 710 0,'4'-3'0'0,"-2"2"0"0,2 1 0 0,-2 0 0 0,-2 0 0 0,0 9 827 0,0 4-399 0,0 5-195 0,-3 2 617 0,-5 4-406 15,2 3-203-15,1 3-43 0,1 0-198 0,3-2 0 16,1 0 0-1,0 0 0-15,8-6 0 0,8 5 0 0,3-10 0 0,2-2-107 0,6-5-33 0,1-2 88 16,0-7 45-16,5 2-784 16,-7-3 258-16,-1-3 254 0,-1-8-564 15</inkml:trace>
  <inkml:trace contextRef="#ctx0" brushRef="#br0" timeOffset="59587.52">16205 7742 1671 0,'-9'-6'0'0,"-4"2"0"0,4 4 0 0,1 0 0 0,-5 0 0 0,1 7 0 0,-1 10 362 0,-2 5-153 0,3 4 417 16,3 6-295-16,1 6-147 0,1 5-74 0,6 4 310 15,1 7-402 1,0-7-18-16,13 1 0 0,3-1 0 0,6-5 0 0,-1-4 0 0,5 1 0 15,-1-12 0-15,-1-1 0 0,2-9 0 16,-1-1-448-16,1-5 83 16,1 3 197-16,-5-14-929 0,-3 0 531 0</inkml:trace>
  <inkml:trace contextRef="#ctx0" brushRef="#br0" timeOffset="63152.71">16471 7885 841 0,'0'-13'0'0,"-1"-1"0"0,-3 5 0 0,2 1 0 0,1 3 0 0,-1 4 0 0,2-2 300 0,0 3-121 0,0 0-76 16,0 12-32-16,0 9 255 15,0 3-145-15,3 6-71 0,-1 4 222 0,2-1-152 32,1 1-71-32,-2 0 81 0,3-2-76 0,2-4-38 0,3 4 9 15,0-8-17-15,2-4 0 0,2-3-30 0,3-5 0 0,1-3 13 0,5-2-3 0,-3-7-11 16,2 0 1-16,-2-16-77 0,-1-4 39 0,-2-7-1 0,0-4-63 0,-7-3 46 16,-3-1 28-16,-5-1-134 15,-3 0 71-15,0 0 22 16,0-5 2-16,-6 7-17 0,-8-1 0 0,-5 5 14 0,0 1 26 15,-4 5-42 1,-3 2 31-16,1 9-12 0,-2 8 13 0,2 3 41 78,0 2 1-78,0 0-43 0,-1 10 27 0,7 5-22 0,5 4 0 0,3 1-177 0,1 1 86 0,6 3 42 0,1 1-6 0,3-3-142 0,0-1 80 0,5 0 47 0,9 0 25 0,0 1-432 0,3 2 217 0,0-5 121 0</inkml:trace>
  <inkml:trace contextRef="#ctx0" brushRef="#br0" timeOffset="63371.92">17006 8133 1425 0,'0'0'0'0,"0"3"0"0,0-3 0 0,0 0 0 0,0 0 0 0,0 3 378 0,0-1-175 0,0 0-83 0,0-1-40 0,0 1 441 0,0 1-242 0,0 1-110 15,1 3 86-15,-1 0-108 0,0 4-55 0,0 1-103 16,0 3 24-16,0 4 10 16,-4 0 14-16,-4 2-249 0,-4 1 124 0,0 0 63 15,-3-3 32-15,-2 3-446 0,0-6 190 0,2-3 133 16,-1-1-20-16,4-7-255 0,0-3 177 0,2 1 79 0</inkml:trace>
  <inkml:trace contextRef="#ctx0" brushRef="#br0" timeOffset="64797.82">17327 7724 1332 0,'-3'-6'0'0,"-1"0"0"0,3 1 0 0,-2-2 0 0,1 4 0 0,1-3 0 0,1 4 0 0,0-1 229 0,0-3-96 15,0 3-49-15,0 0 243 16,0 0-136-16,0 1-82 0,0-1-37 16,1 2 68-16,1 0-52 0,2 1-26 0,-2-2 76 0,0 2-56 0,-1 0-22 0,1 0-57 15,-1 0 0-15,-1 0 33 16,2 0 9-16,-1 0-86 0,-1 0 38 0,2 0 0 31,-2 0 39-31,0 0-111 0,2 0 49 0,-2 0 30 0,0 0-19 0,0 0-54 0,0 0 15 0,1 0 33 16,-1 0-85-16,0 0 48 15,0 0 10 1,0 0-8 0,0 0-7-16,0 0 39 0,0 0-9 0,0 0-17 0,0 0-5 0,0 0 29 0,0 0-5 0,2 0 36 0,-2 0-32 0,0 0 1 0,0 0 0 15,0 0 58-15,0 0-26 0,0 0-6 16,0 2 8-16,0-2-1 0,0 0-21 0,0 0-4 15,0 0 33-15,0 0-3 16,0 0-13-16,0 0-16 0,0 0 13 0,0 0-4 0,0 1 9 0,0-1 11 16,0 0-16-16,0 0-2 0,0 0 0 15,0 0 64-15,0 0-30 0,0 0 0 0,0 0 16 16,0 0-45 15,0 0 6-31,0 0-4 0,0 0 18 0,0 0-3 0,0 0-9 0,0 0-40 0,0 0 4 0,0 1 36 0,0-1 4 0,0 0-53 0,0 0 22 16,0 0-6-16,0 0 27 0,0 0-11 0,0 0 2 15,0 0-8-15,0 0 54 0,0 0-1 16,0 0-42-16,0 0 28 0,0 0-26 0,0 0 3 16,0 0-2-16,0 0 39 0,0 0 1 0,0 3-25 15,1-3-7-15,-1 2 117 0,2-2-54 0,-2 3-21 16,2 0 1-16,1 2 134 16,1 4-67-16,-1 3-36 0,2 5 141 0,3 5-93 15,1 2-45-15,7 5 26 0,1 7-27 0,4-2-9 16,5 0-37-16,0 2-47 0,5-3 23 0,-1-1 1 15,3 0 24-15,-7-10-197 0,-1-2 94 0,-6-8 51 47,-2-1 26-47,-6-5-300 0,-1-2 155 0,-6-4 35 0,-4 0-260 0,0 0 149 0,-9-1 86 0,-4-7-96 0,-4 2 83 0,0-3 55 63,-4 4 23-63,1-5-447 15,3 3 235-15,-2-4 118 0</inkml:trace>
  <inkml:trace contextRef="#ctx0" brushRef="#br0" timeOffset="65105.52">17746 7618 1900 0,'-4'-5'0'0,"-2"-1"0"0,4 2 0 0,-2 0 0 0,1-1 0 0,2 1 341 15,-1 2-153 1,1 2-76-16,1-1 117 0,0 1-97 0,0 0-39 0,0 0-33 0,0 0 77 0,0 3-51 0,0 6-24 0,0 5-1 0,0 2 82 0,0 4-58 15,0 2-24-15,0 7 71 0,-2 3-47 16,-3 8-61-16,-5 8-24 16,-1 2 0-16,-6 8 0 0,-2 14 0 0,-6 6 0 0,-3 9 0 0,-5 12 0 15,7-14 0-15,-1-5 0 16,4-7 0 0,5-6 0-16,5-11 0 93,-2 1 0-93,9-19 0 0,1-8 0 0,1-5 0 0,1-1 0 0,1-4 0 0,-2 1 0 0,0-6 0 0,1-3 0 0,-2-2 0 0,2-1 0 0,-4-5 0 0,2 2-101 0,2-4 14 0,0-1-96 0,0-1 73 0,1 0 37 0,0 0 0 0,-1 0-328 0,2-4 187 0,1-5 89 0,0-8-543 0,3 2 315 0,5-7 159 0</inkml:trace>
  <inkml:trace contextRef="#ctx0" brushRef="#br0" timeOffset="65511.18">17995 7621 1594 0,'0'-10'0'0,"0"-2"0"0,0 4 0 0,3 2 0 0,2-1 0 0,3 6 314 15,3 1-140-15,1 0-68 0,4 1 544 0,1 12-307 16,5 7-144-16,-1 1 285 0,2 9-417 0,0 3-67 16,2 7 0-16,-2 0 0 15,-1 9 0-15,-3-3 0 32,-4 1 0-32,-4 4 0 0,-5 1 0 0,-6 6 0 0,0 0 0 0,-4-4 0 0,-20-4 0 0,-2 1 0 0,-7-3 0 0,-1-2 0 125,-4 1 0-125,1-16 0 0,1-5 0 0,0-7 0 0,4-4 0 0,2-7-57 0,2-5-293 0,14-3 163 0,7 0 65 0,6-11-953 0</inkml:trace>
  <inkml:trace contextRef="#ctx0" brushRef="#br0" timeOffset="66870.72">18827 7927 1955 0,'-6'-12'0'0,"3"3"0"0,-3-1 0 0,4 3 0 0,0 5 0 0,2 0 0 0,0 2 0 0,0 0 0 0,8 0 330 15,7 0-151-15,2 0-71 0,6 2-35 0,1 1-1 16,5 0-34-16,5 0 436 0,-1-2-223 16,1 1-107-16,2 1-53 0,0-1-225 15,-2 1 86-15,2 1 52 0,-8 0-10 0,-4 1-606 16,-4 0 325-16,-6 4 162 0,-4 0 81 0</inkml:trace>
  <inkml:trace contextRef="#ctx0" brushRef="#br0" timeOffset="67031.5">18928 8238 2003 0,'-22'5'0'0,"4"1"0"0,9-1 0 0,4 1 0 0,3-4 0 0,2 0 430 0,0 1-196 0,13-1-89 0,7-2 484 15,5 0-297-15,3 0-174 0,3-2-158 16,1-5 0-16,3-1 0 0,-4 2 0 16,1 0 0-16,-1 1 0 0,0 1-121 0,-1-1 49 15,4 3-855-15,-4 2 477 0,-2 0 244 0</inkml:trace>
  <inkml:trace contextRef="#ctx0" brushRef="#br0" timeOffset="67502.73">20529 7643 1062 0,'-5'-30'0'0,"1"-1"0"15,-1 7 0-15,-2 2 0 0,-4-3 321 0,-1 9-148 0,-6 5-67 16,-7 5-36-16,-6 6 149 0,-7 0-91 0,-6 8-28 0,-1 13 192 16,0 5-128-16,0 6-63 0,6 2-33 0,6 2 218 0,4 0-115 15,15-7-73 1,10 3 186-16,4-1-123 0,2-1-63 0,17-2-69 0,4 5-29 0,3-8 0 0,4 0 0 15,3-2 0-15,-1 0 0 16,1-1 0-16,2 2 0 0,-7-5 0 0,-4 1 0 0,-4-1 0 0,0 1 0 16,-8 1 0-1,0 4 0-15,-8-2 0 0,-4-1 0 0,0 5 0 0,-9 0 0 32,-4 6 0-32,-1 5 0 0,-3-1 0 0,4 4 0 15,-1 3 0-15,5 4 0 0,2 6 0 0,0 6 0 0,6-6 0 0,-1 3 0 16,2 2 0-1,0 1 0-15,0 3 0 0,0 13 0 0,2-14 0 0,2 1 0 63,-4 0 0-63,0-3 0 0,0-2 0 0,0 3 0 0,0-13 0 0,0-1 0 0,-3-1 0 0,0-1 0 16,-3 3 0-16,1-11 0 0,-1-1-838 0,2-3 281 0,-1-1 260 0</inkml:trace>
  <inkml:trace contextRef="#ctx0" brushRef="#br0" timeOffset="68198.19">20959 9240 1352 0,'-19'0'0'15,"2"0"0"-15,5 0 0 0,8 11 0 0,4 10 0 0,0 3 0 0,5 6 389 0,9 1-176 0,5 2-78 16,3-5-53-16,1-3 44 0,5-4-45 0,4-3 1 15,3-2-35-15,-2-11-41 16,-2-2 32-16,3-3 0 0,-1 0-85 0,-4-15 43 31,3-4 9-31,-12-6-79 0,-4-2 56 0,-9-6 27 0,-6 0 1 0,-1-4-30 0,0 1 6 0,-10 2-6 0,-10 2-14 16,-4 3 123-16,-4 3-47 0,-6 2-1 16,-4-1-39-16,3 14 16 0,1 5-4 0,1 4-5 15,2 2-20-15,6 0 0 0,2 7 41 0,10 9-289 16,10 5 130-16,3 5 66 0,0 3 26 15,14 1-425-15,11 4 194 0,8-3 120 0,6 0 55 0,6 3-432 16</inkml:trace>
  <inkml:trace contextRef="#ctx0" brushRef="#br0" timeOffset="68466.28">22918 8956 2330 0,'-17'4'0'0,"1"3"0"0,-4 11 0 0,5 4 0 0,-1 6 0 0,4 4 0 0,0 1 0 0,4 6 0 0,3 3 661 16,5-8-316-16,0 2-154 0,13-6-77 15,6 2-10-15,1-6-33 0,2 3 9 0,-1-9-45 0,0 1-432 16,4-4 216-16,-3-5 109 0,-1 0-320 0,3-1 224 0,-5-5 98 0,1-4-908 16</inkml:trace>
  <inkml:trace contextRef="#ctx0" brushRef="#br0" timeOffset="68676.92">23181 9135 1771 0,'0'-9'0'0,"0"-1"0"0,3 4 0 0,5-1 0 0,0 6 0 0,5 1 0 0,3 0 0 0,4 0 640 16,2 9-301-16,2 6-142 0,1 3-85 0,-4 0 87 47,1 6-81-47,-5 0-40 16,-1 3-198-16,-5 2 88 0,-9-2 30 0,-2 2-64 0,0 0 51 0,-12-3 26 15,-8 3 10-15,-6-7-106 0,-5-4 61 0,-2-3 31 0,-3-4 0 0,2-4-341 0,-3-1 160 0,10-5 28 16,2-1 59-16,5-4-371 15,5-11 211-15,7-8 105 0,7-7-460 0,1-2 287 0</inkml:trace>
  <inkml:trace contextRef="#ctx0" brushRef="#br0" timeOffset="68824.89">23460 9039 2691 0,'1'0'0'0,"-1"7"0"0,0 3 0 0,0 2 0 0,0 2 0 0,0 7 0 0,-6 4 0 0,-5 4 465 0,3 0-213 0,-1 7-99 0,4-3 139 0,4-2-214 0,1 0-78 0,0-2 0 0,8-5 0 0,9 5 0 0,4-14 0 0,4-3 0 0,3-3-534 16,4-6 229-16,-3-3 172 0,6 0-807 0,-10 0 388 0</inkml:trace>
  <inkml:trace contextRef="#ctx0" brushRef="#br0" timeOffset="68973.49">23823 9275 2163 0,'0'0'0'0,"0"-3"0"0,0 0 0 0,0 3 0 0,-2 0 0 0,1 0 0 0,-6 0 416 0,1 9-180 0,-2 3-104 0,1 8 215 0,-6-1-155 0,2 5-78 0,-2 0-38 0,0 2-108 0,0-1 29 0,0 0 1 16,3-2 39-16,1-3-611 0,3-4 305 0,-1-1 162 15,3-9-829-15</inkml:trace>
  <inkml:trace contextRef="#ctx0" brushRef="#br0" timeOffset="69239.89">23870 9175 1973 0,'2'0'0'0,"2"2"0"0,-1-2 0 0,1 3 0 0,2-2 0 0,1 2 0 0,4 2 704 0,1 0-337 0</inkml:trace>
  <inkml:trace contextRef="#ctx0" brushRef="#br0" timeOffset="69470.78">23932 9201 3245 0,'16'9'117'0,"1"-1"-48"0,2 5-34 0,0-4 0 15,0 2 1-15,0-1-526 0,-2-3 264 0,0 1 140 0,-3-2-985 0</inkml:trace>
  <inkml:trace contextRef="#ctx0" brushRef="#br0" timeOffset="69515.67">24208 9061 1499 0,'0'0'0'0,"0"0"0"0,0 0 0 0,0 0 0 0,0 0 0 0,0 6 416 0,0 4-194 0,0 10-93 0,-3 4 630 0,-6 13-361 0,-3 8-181 0,-5 9-81 0,0 2 19 0,-3 3-155 0,0 0 0 0,-1 1 0 0,-1-7 0 0,1 4 0 0,6-19 0 0,2-7-628 0,3-7 292 0,4-7 186 0,-2-9-942 0</inkml:trace>
  <inkml:trace contextRef="#ctx0" brushRef="#br0" timeOffset="69728.89">24393 9012 2451 0,'15'0'0'0,"2"0"0"0,1 2 0 0,3 8 0 0,-2 5 0 0,-4 2 0 0,1 12 0 0,-4 0 0 0,-1 7 575 0,-2 5-260 0</inkml:trace>
  <inkml:trace contextRef="#ctx0" brushRef="#br0" timeOffset="69793.07">24547 9232 3512 0,'0'43'198'0,"-1"-1"-81"0,-13 2-40 0,-4-2-119 0,-6 5 49 0,-2-12-10 0,-3-5 40 0,-1-3-317 0,-1-5 159 0,-3-2 87 0,9-11 31 0,1-9-681 0,5 0 351 0,5 0 64 0,3-12-592 0</inkml:trace>
  <inkml:trace contextRef="#ctx0" brushRef="#br0" timeOffset="69835.89">24629 9147 1695 0,'1'0'0'0,"2"0"0"0,2 0 0 0,2 0 0 0,2 0 0 0,4 0 0 0,5 0 664 0,3 0-315 0,6-3-147 0,5 1-87 0,1 0-117 0,2 1 1 0,-2-2 36 0,-1 3-709 0,-1 0 363 0,-7 0 170 0,-8 0 88 0</inkml:trace>
  <inkml:trace contextRef="#ctx0" brushRef="#br0" timeOffset="69874.3">24692 9327 1180 0,'-4'0'0'0,"1"0"0"0,-1 2 0 0,0 0 0 0,3 1 0 0,1-3 105 0,0 2-34 0,0 1-1 0,12-2 209 0,0 2-113 0,3-2-69 0,2 1-31 0,2-2-321 0,1 0 145 0,1 0 72 0,1 0-696 0</inkml:trace>
  <inkml:trace contextRef="#ctx0" brushRef="#br0" timeOffset="70104.91">25132 9082 1553 0,'0'0'0'0,"0"0"0"0,0-2 0 0,0-1 0 0,0 3 0 0,-2 0 0 0,-1 3 375 0,-2 9-160 0,-2 10-94 0,2 3-43 0,0 5 423 15,-1 4-233-15,3 5-116 0,1 1-43 16,2-3-42-16,0 0 1 0,0-5-32 0,11-4-258 0,-1-4 129 0,7-2 73 0,-1-12-347 16,2-6 201-16,2-4 101 15,-1 0 51-15,1-15-475 0,2-6 186 0,-6-1 138 16,1-6 64-16,-6 0-55 0,2 0 60 0,-5-4 30 16,0-2-75-16,-5 6 58 0,-1 3 23 0,-2 1 0 15,0 2 87-15,-3 4-31 0,-9 0-9 0,-4 9 271 16,-2 6-147-16,-3 1-74 31,-2 2-36-31,1 0 329 0,3 5-137 0,1 4-95 0,5 2 9 0,-1 3 30 0,2 0-44 0,3-2-19 0,5 2-234 0,0 1 98 16,2-1 49-16,2-2 24 0,0 0-732 0</inkml:trace>
  <inkml:trace contextRef="#ctx0" brushRef="#br0" timeOffset="70712.71">25124 8936 1252 0,'-10'-11'0'0,"3"-3"0"0,2 6 0 0,-3 0 0 0,1 3 0 0,-4 1 0 0,0 4 0 0,-2 0 438 0,-1 12-202 0,-5 15-100 16,0 9 146-1,-2 10-123-15,-4 9-54 0,5 4-39 0,3 1 372 16,1 3-201-16,7 3-101 0,5 3-51 0,4 3-34 0,0-15-16 0,20-8 1 15,4-8-641-15,4-3 320 16,0-1 160-16,3 1 89 0,-2-17-629 0,-1-10 282 16,1-6 185-16</inkml:trace>
  <inkml:trace contextRef="#ctx0" brushRef="#br0" timeOffset="70919.67">25366 9491 2302 0,'0'0'0'0,"0"0"0"0,0 0 0 0,0 0 0 0,0 0 0 0,0 0 0 0,0 0 0 0,0 0 0 0,0 0 395 78,0 1-181-78,0 6 184 0,-2 3-186 0,-1-1-89 0,-3 5-43 0,-2-2-298 0,1 4 126 0,-4-1 73 0,2 0 23 0,-1-3-294 0,0 2 162 0,1-3 82 0,2-2 41 0,1 1-745 0,3-6 286 0</inkml:trace>
  <inkml:trace contextRef="#ctx0" brushRef="#br0" timeOffset="71298.72">25539 9347 1567 0,'0'0'0'0,"0"0"0"0,0 0 0 0,0 0 0 0,0 0 0 0,0 2 0 0,0 2 0 0,0 1 747 0,0 2-355 78,4 3-179-78,-1 0-13 0,2 1-74 0,0-2-49 0,6 0-1 0,-2 0-132 0,5-4 45 0,0 0 24 0,3-3 8 0,-1-2-431 0,0 0 222 0,0-2 112 0,-3-10-328 0,-3 1 213 0,0-3 16 0,-7-3 84 0,-3 0-24 0,0-1 39 0,-3 0 1 0</inkml:trace>
  <inkml:trace contextRef="#ctx0" brushRef="#br0" timeOffset="71710.5">25688 9307 1747 0,'-17'-17'66'0,"-3"2"-47"0,1 3-27 0,-3 3 258 0,0 2-137 0,2 2-73 0,0 2 16 0,4 3 10 0,3 0 28 0,5 0-37 0,3 1-376 0,3 8 169 0,2 0 110 0,0 1 30 0</inkml:trace>
  <inkml:trace contextRef="#ctx0" brushRef="#br0" timeOffset="71754">25942 9153 2148 0,'11'3'0'0,"2"-2"0"0,-3 2 0 0,0 4 0 0,0 0 0 0,3 5 0 0,-5 5 0 0,7 7 1014 0,-5 0-494 0,-1 6-271 0,-2 3-249 0,3 6 0 0,-5 0 0 0,1 7 0 0,-6-5 0 0,-2 0 0 0,-13 0-194 0,-13-1 112 16,-10-2-437-16,-10 8 286 0</inkml:trace>
  <inkml:trace contextRef="#ctx0" brushRef="#br0" timeOffset="71799.87">22144 9290 2252 0,'18'-24'0'0,"-4"15"0"0,-2 9 0 0,1 0 0 0,-2 8 0 0,-5 9 0 0,-5 8 0 0,-1 7 346 0,-4 2-155 0,-16 7-52 0,-2 5-51 0,-4 0-26 15,-3 8 10-15,0-4-607 0,0 0 286 0</inkml:trace>
  <inkml:trace contextRef="#ctx0" brushRef="#br0" timeOffset="76129.32">17283 4932 121 0,'-4'-2'0'0,"-1"-3"0"0,0 5 0 0,2-3 0 0,0 1 0 0,0 1 0 0,-2-4 14 16,2 4 3-16,0 1-3 0,1-2 3 15,1 2-2-15,-1 0 0 0,1-3 0 16,-1 3 57 0,1 0-53-16,1 0-1 0,0 0 1 0,0 0 40 0,0 0 1 0,0 0-33 0,0 0 32 15,0 0-34-15,0 0 0 0,0 0-34 0,0 0 35 0,0 0 8 16,0 0-7-16,1 3 7 0,1-1-8 0,1-2 3 16,0 1-2-16,0 4 56 0,0-4-55 0,3 1-1 15,-1-2-2-15,0 0 48 16,0 0 0-16,2 0-32 15,1 0 29-15,-4 0-35 0,3 0 8 0,-2 0-39 0,-1 0 37 0,4 0 7 16,-3 0-8-16,-2 0-32 0,1 0 30 0,1 0 0 0,-2 0-4 16,2 0-32-16,1 0-14 0,-1 0 44 15,-1 0-12 1,1 0-44-16,2 0 43 0,2 0 14 0,-2 0-41 0,1 0 32 0,0 0-7 16,3 0 5-16,0-2-2 0,0-2 6 46,1 1-7-46,-1 3-14 0,3-5 14 0,-3 5 1 0,2-5-1 0,1 4 2 0,-2 0-1 16,0-1-1-16,1-1 0 0,-2 3-19 0,5-2 22 0,-5 0-4 0,2 2-27 16,-2-1 26-16,5 1-2 0,-4-2-26 0,5 2 29 0,-2-2-3 0,2 2-3 62,-2-3-36-62,4 3 36 0,-2 0 1 0,5 0-1 0,-3 0-20 0,0 0 15 0,-1-2 4 0,2 2-6 0,-1 0-15 0,4 0 17 0,-3 0 1 0,-2 0 21 0,0 0-22 0,-2 0-1 0,0 0 27 0,3 0-23 0,-6 0-2 16,0 0 2-1,0 0 31-15,0 0-29 0,1 0-2 0,0 0 8 0,-1 0-36 0,-1 0 31 0,-2 0-1 32,5 0 2-32,-2 2-30 15,4-2 31-15,-5 0-4 0,2 0-45 0,2 0 43 0,1 0-4 0,0 0-22 0,5 0 22 0,-2 0 1 16,1-2-6-16,0 1-16 16,1-1 17-16,-1 1 1 0,3 1-2 0,-3 0-12 15,-1 0 13-15,-1 0 0 0,1 0 0 0,-3 0-3 16,5 0 2-16,-5 0 1 0,-1 0 16 0,-1 0-16 31,1 1-1-31,-1-1 38 63,3 0-35-63,-3 0-1 0,-1 0 2 0,3 0 0 0,-3 0 0 0,6 0 3 0,-5-4-2 0,2-1-20 0,-1-1 20 0,0 2 0 0,3-1 0 0,0-2-11 0,1 2 10 0,-2 0-2 109,1 0-17-109,2 0 18 0,-2 2-4 0,5-1-6 0,-2 2 6 0,0-1 2 0,1 1-3 0,-2 1-16 0,0 0 17 0,4-2 0 16,-6 1 0-16,1 1 3 0,-1-3-3 0,-2 4 0 0,2 0-1 0,0-2 6 0,-4 0-5 0,-1 0-1 0,2 2 4 0,-2-1-3 0,0 1 0 0,3 0 25 0,-3-3-24 0,-3 3 1 0,3-2-1 0,0 1 18 0,1 1-16 0,1-2 1 0,-1 0-1 0,0 0 40 0,0 1-39 0,1-1 3 0,-1 0-2 0,3 2-10 0,-5-3 11 0,2 3 1 0,-2-1-12 0,1 1 12 15,0 0-1-15,2-2-30 0,-2 2 29 0,-3 0-2 16,0 0 2-16,3-1-20 0,-3 1 18 0,4 0-3 15,-6 0 2-15,3-3-8 32,0 3 7-17,-1 0-2-15,-1-2 4 0,5 2-3 0,-6 0 1 0,2 0-1 0,0-3 11 0,0 3-10 0,0 0-1 0,3-2 10 16,-4 0-9-16,2 2 2 0,-3-2-2 0,2 2 6 47,1 0-5-47,-4 0 1 0,2 0-1 0,-1 0-4 0,-3 0 4 0,2 0 1 0,-1 0 16 0,2 0-16 0,-3 0 0 0,-1 0 0 0,1 0-7 0,0 0 7 15,1 0 0-15,0 0-5 0,-2-2 5 0,0 2 0 16,-2 0 0-16,3-1-31 0,-2 1 30 0,-1 0 0 0,1-1-1 16,-3 1-21 15,2 0 21 0,-1 0-3-31,1 0 2 0,-1 0-3 0,1 0 2 0,-1 0-3 16,2 0 14-1,-2 0-12-15,2 0 0 0,1 0 7 0,-2 0-7 0,2 0 2 0,0 0-1 0,2 0-18 0,-1 0 17 0,1 0 3 0,-3 0-2 0,3 0-8 0,0 0 8 0,-1 0-1 0,2 0 10 0,-1 0-10 16,0 0 0-16,-1 0-1 0,1 0 12 0,1 0-11 0,1 1 0 0,-3-1 16 16,2 0-15-16,0 0 1 0,1 0-1 0,-1 0 19 15,1 0-17-15,-1 0 2 0,1 0-2 0,-2 0 18 16,2 0-17-16,-1 0 2 0,1 0-7 0,-1 0 6 16,-4 0 0-16,3 0 1 31,-1 0-10-31,-1 0 9 0,-2 0 1 0,1 0-15 0,0-1 13 0,-3 1 0 0,2 0 1 15,1 0-10-15,-3 0 7 0,2 0 1 0,0 0-3 0,0 0 1 0,0 0 2 16,0-3-2-16,2 3 4 0,-2 0-2 16,1 0-1-16,0 0 0 0,1 0 3 0,-1 0-2 15,-1 0-1-15,1 0-40 16,-1 0 39-16,0 0 1 0,0 0-1 0,-1 0-10 0,4 0 8 0,-5 0 2 16,1 0-4-16,-1 0-2 0,1 0 2 0,1 0 0 15,-1 0-3-15,-2 0 28 31,1 0-25-31,1 0 1 0,-2 0 31 0</inkml:trace>
  <inkml:trace contextRef="#ctx0" brushRef="#br0" timeOffset="76333.45">20250 4750 2211 0,'0'0'-2'0,"2"0"13"0,-1 0-11 0,-1 0-2 0,2 0 5 0,-1 0 0 0,1 3-2 0,0-3-1 0,-2 0 2 0,1 1-3 0,-1-1 2 0,3 0 0 0,-3 0-4 0,0 1 4 0,0-1-1 0,0 0 0 0,1 0 8 0,-1 0-8 0,0 0 1 0,0 2 43 0,0-2 1 0,0 0-43 0,0 0 3 0,0 0 40 15,0 0-37 1,0 0-1-16,0 0 5 0,0 0 20 0,0 0-17 0,0 0-2 0,0 0-14 0,0 0 14 0,0 0 5 0,0 0-5 0,0 0-57 0,0 0-3 0,0 0 55 0,0 0-416 0,-1 0 190 0,-3 0 102 0</inkml:trace>
  <inkml:trace contextRef="#ctx0" brushRef="#br0" timeOffset="77027.75">18182 6091 600 0,'-9'-4'0'0,"1"1"0"0,0 0 0 0,2 0 0 0,1-1 0 0,1 0 0 0,1 4 102 0,1-3-29 0,1 3-1 0,1-3 0 0,0 1 10 0,0 1-38 0,0 1 0 0,7 0 69 0,-1-3-34 0,2 3-1 0,0 0-23 0,3 0 37 0,-2 0 0 0,5 0-48 0,-1 0 50 0,1 0 0 16,5 0-39-16,-1 0 31 0,3 0 1 0,2-3-43 0,3-2 0 0,4 1-1 16,4-1 12-16,1-2-11 15,4 3 0-15,3-4-23 0,-2 5 23 0,4-2 0 16,3 0 11-16,-8 3-46 0,-1 2 0 0,0-3 35 15,-2 3-62-15,0 0 24 0,5 0-5 0,-7 0-38 16,1 0 27-16,-1 0 1 0,2 0 35 0,0 0-50 16,3-1-1-16,-13-3 42 0,-3 3-11 15,-3-2-13-15,-1 0 11 0,-4 1 7 16,5 1-11-16,-9-1-33 0,3 2 35 0,-3-2 4 16,2 2 22-16,2 0-22 0,1 0 9 0,1 0 37 0,0 0-32 0,0 0-2 15,0 0 0-15,-1 0 14 16,2 0-14-16,-3 0-6 0,-2 0-1 0,-2 0-7 15,-1-2 9-15,2 2-1 16,-7 0 6-16,-1 0-19 0,-3-2 13 31,-1 2-1-31,0 0-16 0,0 0 18 0,0 0-6 0,0 0-27 0,0 0 27 0,0 0 1 0,0 0-2 0,0 0-80 0,0-1 37 16,-1 1 0-16,0 0 36 0,-2 0-429 0,-2 0 196 0,-1 0 99 31,-2 0 40-31,2 0-343 0</inkml:trace>
  <inkml:trace contextRef="#ctx0" brushRef="#br0" timeOffset="79633.64">20720 7914 1221 0,'-17'-8'0'0,"2"-1"0"0,6 5 0 0,2 0 0 0,1 2 0 0,4 2 186 0,2 0-75 0,2 0-37 0,9 0 652 0,7 2-335 0,3 3-182 15,4 0-86-15,5-2 527 16,1 2-410-16,0-4-240 31,5 2 0-31,-6 0 0 0,3-2 0 0,-2 1 0 0,-1 1 0 0,-3 0 0 0,4-1 0 0,-6 0 0 0,-3 2-39 0,-2-3-46 16,-6 2 61-16,-2 0-412 0,-1 1 246 0,-6-1-21 31,-3-1 104-31,-2-1-857 16,0 1 465-16</inkml:trace>
  <inkml:trace contextRef="#ctx0" brushRef="#br0" timeOffset="79786.6">21257 7778 3145 0,'-2'0'0'0,"-1"0"0"0,0 0 0 0,1 0 0 0,2 0 0 0,0 0 0 0,0 0 0 0,11 0 0 0,5 0 594 15,-1 3-402-15,6 3-192 16,-1 0 0-16,0 5 0 16,3-2 0-16,-1 2 0 0,0 5 0 0,-3-2 0 0,4 4 0 0,-4-1-22 0,0 2-158 0,-4 0 108 15,7 4 64-15,-7-6-983 16,0-2 366-16,0-4 294 0</inkml:trace>
  <inkml:trace contextRef="#ctx0" brushRef="#br0" timeOffset="79985.63">21769 7605 1828 0,'2'-15'0'0,"-2"3"0"0,1-1 0 0,1 4 0 0,0 1 0 0,-1 3 468 0,1 2-216 0,-2 3-107 0,0 0 689 0,0 0-430 15,0 13-404 1,0 11 0-16,-3 6 0 0,-11 10 0 0,-7 13 0 0,-4 7 0 0,-3 7 0 15,-6 8 0-15,-5 9 0 0,-7 13 0 0,-11 22 0 16,4-13 0-16,7-4 0 0,5-13 0 0,9-16 0 16,9-13 0-16,6-4-464 0,10-29-164 0,5-3 297 15,2-5 146-15</inkml:trace>
  <inkml:trace contextRef="#ctx0" brushRef="#br0" timeOffset="80691.16">22223 8219 1238 0,'-1'-5'0'0,"0"-1"0"0,-1 2 0 0,1 1 0 0,1 3 0 0,0 0 0 0,0 0 346 0,4 0-155 0,1 1-67 16,2 10 134-16,-1 2-110 0,0 1-56 16,-3 2-116-16,0 2 30 0,-3 4 9 0,0 0 23 0,0-2-108 15,0 2 53-15,-3-1 28 0,-6 2 8 0,-4-5-293 16,1 1 155-16,-4-3 75 0,0-1 39 0,1-5-532 15,-1 0 215-15,4-8 148 0,6-2-263 16</inkml:trace>
  <inkml:trace contextRef="#ctx0" brushRef="#br0" timeOffset="80901.87">22735 7782 1115 0,'-11'0'0'31,"-4"0"0"-31,2 0 0 0,-2 11 0 0,4 8 676 0,-6 7-320 0,1 6-159 16,-4 6-71 46,6 4 252-62,1 4-171 0,4 2-85 0,7-2-42 0,2-3 266 0,3-1-145 0,18-12-87 0,4-4-327 0,6-4 125 0,3-6 62 0,0 0-656 0,4-2 369 0,-7-10 171 0,-1 1 89 0,-3-5-765 0,2 0 362 0,-1 0 210 0</inkml:trace>
  <inkml:trace contextRef="#ctx0" brushRef="#br0" timeOffset="81100.64">22936 7917 1437 0,'-7'-11'0'0,"3"-1"0"0,4 7 0 16,0 1 0-16,4 4 0 0,9 0 0 0,3 0 0 0,4 0 544 0,2 4-258 0,-1 7-125 0,2 3 205 0,-3 3-165 0,0 2-82 0,1 3-115 0,-5 0-9 0,-4 2 42 0,-6 0 0 0,-4 0-244 0,-2 0 122 0,0 2 70 0,-4-6 21 0,-13 0-181 0,-5-4 106 0,-4-3 53 0,-2-4-20 0,-2-1-141 0,2-6 7 0,2-2 75 0,4 0-267 0,0-3 162 0,5-11 82 0,3-3-338 0,11-7 214 0,3-3 103 0,3-7 51 0</inkml:trace>
  <inkml:trace contextRef="#ctx0" brushRef="#br0" timeOffset="81246.05">23164 7781 1563 0,'5'-9'0'0,"-2"3"0"0,0 6 0 0,-2 0 0 0,-1 3 0 0,0 13 0 0,0 6 0 0,-6 7 0 0,-4 5 732 0,1 0-347 0,-1 5-165 15,5-5-96-15,2 0 241 16,1 2-164-16,2-5-82 0,0 1-181 0,10 2 58 0,6-11 16 0,3-3 0 16,4-5-599-16,4-4 312 0,1-5 155 0,3-4-662 15,-3-2 395-15,-3 0 75 16,2-10 140-16,-5-4-363 0</inkml:trace>
  <inkml:trace contextRef="#ctx0" brushRef="#br0" timeOffset="81377.97">23457 8047 1277 0,'0'-11'0'0,"0"2"0"0,0 5 0 0,0-1 0 0,0 5 0 0,-2 0 0 0,-2 2 0 0,-1 10 0 0,-1 3 522 0,-3 4-234 0,0 4-130 0,-4 1-60 0,3-1 151 0,-2 2-106 0,-2 1-52 0,2 1-19 0,2-9-334 0,2 2 150 0,-1-5 74 16,4-3-240-16,0-2 158 0,2-3 88 0,3-7-694 16,0 0 362-16</inkml:trace>
  <inkml:trace contextRef="#ctx0" brushRef="#br0" timeOffset="81512.24">23588 7924 1188 0,'0'-13'0'15,"0"4"0"-15,0 7 0 0,4 2 0 0,5 0 0 0,2 0 0 0,0 4 518 0,3 3-231 0,-1 5-130 0,2-1-60 0,-1 2 153 16,3 0-106-16,-1 1-54 0,3 1-17 0,-5-4-486 16,3 2 225-16,-5-2 112 0,6-3-758 0</inkml:trace>
  <inkml:trace contextRef="#ctx0" brushRef="#br0" timeOffset="81690.22">23907 7817 726 0,'-4'0'0'0,"0"0"0"0,1 2 0 16,-3 3 0-16,4 7 0 0,-4 5 744 0,0 6-358 0,-3 7-174 0,1 6-88 0,-3 8 477 16,-4 5-282-16,3 2-131 15,-2-4-212-15,2 2 31 0,0-5-1 0,-1-3 31 31,-1-2-621-31,1 0 319 16,2-14 147-16,1-5-670 0,2-9 395 0,5-5 197 0</inkml:trace>
  <inkml:trace contextRef="#ctx0" brushRef="#br0" timeOffset="81876.19">24079 7772 1968 0,'12'-12'0'0,"-1"5"0"0,6 7 0 15,1 0 0-15,2 7 0 0,0 8 0 0,0 5 0 0,-3 6 291 0,0 5-127 0,-3 0-64 0,-1 6 283 0,-7 0-178 16,-4 0-85-16,-2 5-125 0,-2 0 0 0,-12 2 41 16,-10 4 9-16,-2-10-399 15,-4 0 194-15,-2-5 99 0,2-4 48 0,1-8-293 16,1-1 181-16,7-13 75 0,6-5-44 0,4-2-709 16</inkml:trace>
  <inkml:trace contextRef="#ctx0" brushRef="#br0" timeOffset="82047.98">24501 7831 2219 0,'28'-7'0'16,"1"2"0"-16,4 3 0 0,3-2 0 0,-6 3 0 0,-1 1 0 0,-2 0 0 0,2 0 320 0,-2 0-142 0,2 0-62 0,-7 0-468 0,-3 1 194 0,-2 6 97 16,-7 0 49-16,-1 4-448 31</inkml:trace>
  <inkml:trace contextRef="#ctx0" brushRef="#br0" timeOffset="82182.25">24384 8054 1864 0,'-8'-5'0'0,"1"-3"0"0,7 6 0 0,4 2 0 0,12 0 0 0,12 0 0 0,0 0 0 0,8 0 261 0,1-2-112 0,0 1-57 0,4 0-23 15,1-3-1 1,6-1-23-16,-8 2-9 0,-2 0-579 15,-7 1 290-15,-5-1 144 0,-3 3 73 0</inkml:trace>
  <inkml:trace contextRef="#ctx0" brushRef="#br0" timeOffset="82338.56">24847 7520 2013 0,'-6'0'0'0,"-2"0"0"0,0 8 0 0,-4 7 0 0,-3 12 0 0,-6 10 0 0,-7 16 352 0,-10 15-149 0,1 3-88 0,0 6 370 0,-2 0-224 0,1-1-112 15,7-7-57-15,-2 4-158 16,13-23 47-16,6 1 27 0,3-8-696 0,5 0 361 16,4-6 182-16,1-5 100 0,1-17-523 0</inkml:trace>
  <inkml:trace contextRef="#ctx0" brushRef="#br0" timeOffset="82525.25">25056 7752 2859 0,'0'0'0'15,"0"0"0"-15,0 4 0 0,-5 6 0 0,-6 9 0 0,1 6 0 0,-7 8 0 0,0 9 0 0,0 5 404 0,-1 7-176 0,8-4-100 0,4-4-249 0,6-4 78 16,0-5 39-16,12-9-266 0,7-3 161 0,4-13 68 16,4-10 38-16,1-2-772 15,3-2 405-15,1-11 203 0</inkml:trace>
  <inkml:trace contextRef="#ctx0" brushRef="#br0" timeOffset="82778.52">25320 7932 2012 0,'-8'5'0'0,"-1"3"0"0,0 1 0 0,2 2 0 0,1 2 0 0,1 2 0 0,1 3 353 0,0 2-150 16,3-1-88-16,1-1 111 0,0-1-95 15,11 0-48-15,1-5-112 0,5 2 40 0,2-9-8 16,2-5 33-16,5 0-379 0,-1 0 189 0,-1-11 104 15,-2-4 38-15,1-2-299 16,-8-1 173-16,1-4 14 0,-7 1-21 0,0-5 10 0,-8 2 54 0,-1-1 23 16,0 2 138-16,-11-1-57 0,-5 2-30 0,-6-2 127 15,-4 9-74-15,-2 4-40 16,-5 4 1-16,-1 6 89 0,3 1-57 0,-5 0 21 0,8 9 24 0,4 8-129 16,6 2 28-16,5 5 38 15,7 3-660-15,4 2 301 0</inkml:trace>
  <inkml:trace contextRef="#ctx0" brushRef="#br0" timeOffset="82930.57">25660 8058 1301 0,'0'6'0'0,"0"-2"0"0,0 2 0 0,0 2 0 0,0 0 895 16,-3 2-435-16,-3 3-212 15,-4 2-106-15,-4 3 123 0,-2 1-115 0,-2 6-49 0,1-2-37 0,3-5-202 16,0 3 87-16,1-4 43 0,4-4-824 0,-1 2 440 15,9-9 207-15</inkml:trace>
  <inkml:trace contextRef="#ctx0" brushRef="#br0" timeOffset="83199.09">25866 7927 1681 0,'-5'7'0'0,"0"4"0"0,-1 4 0 0,-1 2 0 0,5-1 0 0,0 4 0 0,1-2 0 0,1 1 600 0,0 2-274 15,5-7-150-15,10-2-70 0,2-2 53 0,5-5-61 0,2-5-32 16,5 0-194-16,-1-2 78 16,1-11 42-16,0-3 0 15,-2-7-319-15,-5 1 180 0,2-3 101 0,-13-1-190 0,-5-1 106 0,-6 0 75 16,0-2-54 0,-6-1-18-16,-5-2 25 0,-5 5 38 62,0 4 0-62,-5-1 103 0,0 7-37 0,0 4 0 0,-3 1 19 0,7 6-24 0,0 6 0 0,3 0-81 0,5 0 20 0,4 6 35 0,1 6 36 0,4 5-637 0</inkml:trace>
  <inkml:trace contextRef="#ctx0" brushRef="#br0" timeOffset="83425.67">26421 7691 1745 0,'0'-9'0'0,"0"1"0"0,3 5 0 0,6 3 0 0,-1 0 0 0,4 12 0 0,4 5 1017 0,-5 8-499 0,6 7-242 0,-1 4-120 0,2 3 63 15,-1 3-219-15,-3 3 0 0,-4-3 0 0,0 4 0 0,-10 1 0 0,0 6 0 16,-17-3 0-16,-13 9 0 109,-9-8 0-109,-7-3-614 0,-6 2 126 0,-5-1 262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28:48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3852 14208 1458 0,'0'1'0'0,"0"5"0"0,0-3 0 0,0 1 0 0,0-1 0 0,0 1 0 0,0-4 131 0,0 7-35 31,0-4-10-31,0-1 5 0,0 0-50 0,3 0 0 0,2 1 11 0,-2-1 108 16,5-1-60-16,1 1-29 0,-1 0 0 0,3 0 84 0,4-1-46 0,-3-1-40 0,3 0 90 0,0 0-59 16,1 0-30-16,-2 1 0 0,3-1 45 15,-2 3-42-15,1-2-1 0,-2 1 0 16,1 0 0-16,0 1-31 0,4 2 11 0,-1 0-31 15,-2-1 20-15,3 1 0 0,0-2 0 0,1 1-30 16,3 0 10-16,-5-3 20 0,2 2-34 0,-2-3 34 16,-2 3-2-16,2-3-39 0,1 0 0 0,-4 0 0 15,-3 0 0-15,2 0 0 0,-2 0 0 0,-4 0 0 16,8 0 0 0,-7 0 0-16,0-3 0 0,1 0 0 0,0 0 0 0,-1-1 0 15,3 1 0-15,-3 1 0 0,1 0 0 0,0-2 0 16,0 1 0-16,3 0 0 0,-1 1 0 0,-1-3 0 15,2 5 0-15,-3-3 0 0,2 1 0 0,-1 0 0 16,4-2 0-16,-1 2 0 0,-2 0 0 0,3-2 0 16,-2 3 0-16,3-2 0 0,2-1 0 0,-4 2 0 15,0 2 0-15,2-5 0 16,-1 5 0-16,3-4 0 0,-4 1 0 0,3 0 0 0,-3 1 0 0,2 0 0 16,-4-2 0-16,6 1 0 31,-5 2 0-31,2-1 0 0,-4-1 0 0,2 2 0 15,1-1 0-15,1 0 0 16,-2-2 0 15,-2 4 0-31,4 0 0 0,-5-3 0 0,3 1 0 0,3 2 0 0,-6 0 0 0,1 0 0 0,0-3 0 0,0 3 0 0,2 0 0 16,-1 0 0 0,-1 0 0-16,-1 0 0 0,0 0 0 15,2 0 0-15,-3 0 0 0,7 0 0 0,-7-1 0 0,2 1 0 0,0 0 0 0,2 0 0 0,0 0 0 0,3 0 0 0,-5 0 0 0,3 0 0 0,0 0 0 0,0 0 0 16,2 0 0-16,4 0 0 0,-4-3 0 15,2 3 0-15,4 0 0 0,-1-3 0 16,0 2 0-16,8 0 0 0,-5-2 0 0,5-1 0 0,-2 1 0 0,1 1 0 16,3-1 0-16,4 0 0 0,-3-1 0 0,0 1 0 47,2 1 0-47,0 0 0 0,3-1 0 0,4 1 0 0,-6-3 0 0,0 4 0 0,-2-2 0 0,1 0 0 0,0 0 0 0,7-1 0 15,-9 3 0-15,0-3 0 16,-1-1 0-16,3 3 0 0,5-1 0 0,-7 0 0 0,2-1 0 0,3 4 0 15,-1-5 0-15,1 3 0 0,7-3 0 0,-7 2 0 16,1 1 0-16,-2 0 0 31,1 1 0-15,-1-2 0-16,9 0 0 0,-11 3 0 0,3-1 0 0,2 1 0 0,-2 0 0 0,2 0 0 0,9 0 0 0,-11 0 0 0,1 0 0 0,1 0 0 16,-1 0 0-16,1 0 0 0,9 0 0 0,-12 1 0 15,0-1 0-15,0 2 0 0,3-2 0 0,4 0 0 16,3 0 0-16,-4 0 0 0,-1 0 0 0,0 0 0 15,-1 0 0-15,0 0 0 16,2 0 0-16,-5 0 0 0,-1 0 0 0,0 1 0 0,-3 2 0 0,1-2 0 16,10 1 0-16,-10 0 0 0,4 1 0 15,-1-3 0-15,3 5 0 0,-1-4 0 16,8 0 0-16,-7-1 0 0,-3 0 0 0,3 0 0 16,0 0 0-16,1 0 0 0,6 0 0 0,-6 0 0 15,0 0 0-15,-1-2 0 0,3-1 0 0,-2 1 0 16,8 2 0-16,-12 0 0 0,-1 0 0 0,3-3 0 15,-4 3 0-15,1 0 0 0,4 0 0 0,-5 0 0 16,-1-2 0-16,3 2 0 0,-1 0 0 0,8 0 0 31,-10 0 0-15,3 0 0-16,0 0 0 0,-1 0 0 0,-3-2 0 0,9 2 0 0,-11 0 0 0,0 0 0 0,-1 0 0 0,0 0 0 31,-1 0 0-31,6 0 0 0,-6 0 0 0,-2 0 0 31,2 0 0 32,0 0 0-63,2 0 0 0,5 0 0 0,-9 2 0 0,0-2 0 0,1 2 0 0,-3-2 0 0,3 3 0 0,0-3 0 0,-5 2 0 0,2 1 0 0,-4-2 0 0,0 0 0 0,3 1 0 0,2 1 0 0,-7-3 0 0,1 0 0 0,0 1 0 0,2 2 0 0,-2-3 0 0,4 1 0 0,-5-1 0 0,1 0 0 0,2 2 0 0,-3-2 0 16,1 0 0-16,5 2 0 0,-6-2 0 0,-1 0 0 15,2 0 0-15,-2 1 0 0,2-1 0 0,4 0 0 16,-5 2 0-16,-1-2 0 0,2 0 0 0,0 0 0 15,0 0 0-15,3 3 0 0,-3-3 0 0,0 2 0 32,0-2 0-32,-1 1 0 0,2-1 0 0,4 0 0 15,-2 3 0-15,-3-3 0 32,3 0 0-32,-2 0 0 0,2 1 0 0,4-1 0 0,-5 0 0 0,-2 0 0 0,1 0 0 0,1 0 0 0,2 2 0 0,-4-2 0 15,-2 0 0 1,2 1 0-16,0-1 0 0,-1 1 0 0,7-1 0 0,-8 3 0 0,1-3 0 0,2 0 0 15,-1 0 0-15,1 3 0 0,4-3 0 0,-4 0 0 0,0 0 0 0,3 0 0 16,-2 0 0-16,3 0 0 0,4 0 0 0,-5 0 0 16,-2 0 0-16,2 0 0 0,-1 0 0 0,1 0 0 15,0 0 0-15,-2 0 0 0,-2 0 0 16,1 0 0 0,-1 0 0 15,2 0 0-31,2 0 0 0,-5 0 0 0,1 0 0 15,-2 0 0-15,1 0 0 0,1 0 0 0,3 0 0 0,-6 0 0 0,3 0 0 0,2 0 0 0,-1 1 0 0,0-1 0 0,7 2 0 0,-6-1 0 0,-2-1 0 0,2 3 0 16,1-1 0-16,0-2 0 0,3 1 0 0,-6 0 0 16,2-1 0-16,0 3 0 0,0-3 0 0,1 0 0 15,3 0 0-15,-5 0 0 0,1 0 0 0,-1 0 0 16,1 0 0-16,-1 0 0 16,4 0 0-16,-5 0 0 15,0 0 0 1,0 0 0 15,2 0 0-15,3 0 0-16,-5 0 0 0,2 0 0 0,-2 0 0 0,2 0 0 0,-1 2 0 0,5 0 0 0,-5 0 0 0,0-1 0 0,-1 1 0 0,3 0 0 62,-1-1 0-62,3 1 0 0,-3 1 0 0,0 0 0 0,0-1 0 0,2 2 0 0,-2-4 0 16,6 4 0-16,-4-3 0 0,-1 2 0 0,2-3 0 0,0 3 0 0,3-2 0 0,3 2 0 0,-5-1 0 0,-1 1 0 0,0-3 0 0,1 2 0 0,-1 0 0 0,4 0 0 0,-6 0 0 0,2-1 0 0,-2-1 0 0,0 3 0 15,1-1 0-15,3-1 0 0,-5 1 0 0,-2-1 0 16,2 2 0-16,2-3 0 16,-3 0 0-16,4 1 0 0,-2-1 0 0,-1 0 0 0,3 0 0 0,-3 0 0 15,3 0 0-15,4 0 0 0,-7 0 0 0,1 0 0 16,0 0 0-16,0 0 0 0,0 0 0 16,2 0 0-16,-4 0 0 0,-1 0 0 0,0 0 0 0,0 0 0 15,0 0 0-15,4 0 0 0,-4 0 0 0,-3 0 0 16,3 0 0-16,-1 0 0 0,4 0 0 0,1 0 0 15,-3 0 0-15,0 0 0 0,1 0 0 0,3 0 0 16,1 2 0-16,-4-2 0 16,1 1 0-16,1-1 0 0,0 1 0 0,-3 2 0 0,6-3 0 15,-6 0 0-15,1 3 0 0,1-2 0 16,-3 2 0-16,2-3 0 0,5 0 0 0,-7 3 0 16,2-1 0-16,1-2 0 0,-1 0 0 0,0 0 0 15,5 0 0-15,-3 0 0 0,-2 0 0 0,1 0 0 16,0 0 0-16,1 0 0 0,3 0 0 15,-6 0 0 1,0 0 0-16,1-2 0 0,-2-1 0 0,-1 0 0 0,6 2 0 0,-5-2 0 0,-3 0 0 0,3 1 0 16,0-1 0-16,-1-1 0 15,6 1 0-15,-6-2 0 0,0 4 0 16,1-3 0-16,0 2 0 0,-1 0 0 0,6-3 0 0,-4 5 0 16,0-3 0-16,1 2 0 0,0-2 0 0,1 3 0 15,5 0 0-15,-6 0 0 16,1-3 0-16,2 3 0 0,-2 0 0 0,2 0 0 15,3 0 0-15,-4 0 0 0,-1 0 0 0,2 0 0 63,1 0 0-63,1 0 0 0,2 0 0 0,-3 0 0 0,0 0 0 0,1 0 0 0,1 0 0 0,4 0 0 0,-4 0 0 0,0 0 0 0,2 0 0 0,-2 0 0 0,2 0 0 0,2 0 0 0,-7 0 0 0,2 0 0 16,-4 0 0-16,4 0 0 0,-2 0 0 0,4 0 0 15,-4 0 0-15,0 0 0 0,1 0 0 0,-2 0 0 16,2 0 0-1,6 0 0-15,-8 0 0 0,3 0 0 16,1 0 0-16,-2 0 0 0,2 0 0 0,5 0 0 0,-6 0 0 0,-1 0 0 16,-1 0 0-16,2 0 0 0,-1 0 0 0,5 0 0 15,-6 0 0-15,0 0 0 16,1 0 0-16,1 0 0 0,-3 0 0 0,7 0 0 16,-5 0 0-16,1 0 0 0,1 0 0 0,1 0 0 0,1 0 0 0,6 0 0 15,-8 0 0-15,1 0 0 0,1 0 0 0,0 0 0 16,-1 0 0-16,5 0 0 0,-7 0 0 0,1 0 0 15,0 0 0-15,0 0 0 0,2 0 0 0,2 0 0 16,-4 0 0-16,2 0 0 0,-1 0 0 0,3 0 0 16,0 0 0-16,6 0 0 15,-7 0 0-15,1 0 0 16,1 0 0-16,0 0 0 0,1 0 0 0,10 0 0 0,-10 0 0 0,3 0 0 16,3 0 0-16,1 0 0 0,11 0 0 0,-10 0 0 15,3 0 0-15,3 0 0 0,0-1 0 0,-1 0 0 16,9-2 0-16,-12 3 0 0,4-4 0 0,-1 2 0 15,2 1 0-15,-1-1 0 0,9-1 0 0,-8 3 0 32,1 0 0-32,-2-2 0 0,2 2 0 0,-2 0 0 0,8-1 0 0,-12 1 0 15,0 0 0-15,2 0 0 0,2 0 0 0,1 0 0 16,8 0 0-16,-10 0 0 0,-2 0 0 0,0 0 0 16,-1 0 0-16,-3 0 0 0,12 0 0 0,-14 0 0 15,1 0 0-15,-1 0 0 0,1 0 0 0,6 0 0 16,4 0 0-16,-7 1 0 15,1 1 0-15,-1-2 0 32,0 3 0-32,2-1 0 0,5-1 0 0,-10 2 0 0,2 0 0 0,-1-3 0 0,4 3 0 0,-1-2 0 109,10 0 0-109,-9 2 0 31,-1-3 0-31,-2 0 0 0,3 0 0 0,-3 0 0 0,6 0 0 0,-8 0 0 0,-4 0 0 0,-1 0 0 0,2 0 0 0,-2 0 0 0,4 0 0 0,-8 0 0 0,-3 0 0 0,0 0 0 0,-4 0 0 0,6 0 0 0,-12 0 0 0,0 3 0 0,-2-3 0 0,0 1 0 16,-5-1 0-16,4 3 0 0,-7-3 0 0,-2 0 0 0,2 0 0 0,-4 0 0 0,-1 0 0 0,1 0 0 0,-4 0 0 0,0 0 0 0,0 0 0 0,0 0 0 0,0 0 0 0,0 0 0 0,0 0 0 16,0-7 0-16,0-1 0 0,-2-4 0 15,-7 0 0-15,-5-1 0 16,-9 2 0-16,-8 5-1090 0</inkml:trace>
  <inkml:trace contextRef="#ctx0" brushRef="#br0" timeOffset="2579.38">12202 11921 465 0,'-5'-10'0'0,"-2"2"0"0,-1 1 0 0,5 0 0 0,-2 2 0 0,2-2 270 0,2 5-119 0,-1-1-55 0,2 3-28 0,0 0 133 0,5 0-70 0,6 0-50 0,6 0 69 0,3 0-54 0,2 0-27 0,5 3 127 0,2 1-66 0,2-1-50 0,-1 0 0 0,4 1 112 0,2-2-75 0,4 3-38 0,6-1 10 0,-3-1 52 0,3 1-51 0,0 0 1 16,0-1-49-16,2 1 45 0,6-1 10 0,-10-1-56 0,2 0 42 0,0-1 0 15,0 0-42-15,1 2 47 0,9-3 10 0,-12 0-57 47,4 0 1-47,0 0 40 0,0 0-39 0,0 0-43 0,3 0 0 0,-9 0 0 0,-1 0 0 0,2 0 0 0,-1 0 0 0,-1 0 0 0,9 0 0 0,-10 0 0 16,4 0 0-16,1 0 0 31,3 2 0-31,-2-1 0 0,10-1 0 0,-10 0 0 0,3 0 0 0,-1 0 0 0,2 0 0 0,-2 0 0 16,11 0 0-16,-9 0 0 0,0 2 0 0,6 0 0 15,0-1 0-15,1 2 0 16,6 0 0-16,-8 0 0 0,0 0 0 15,3-3 0-15,3 2 0 0,5 1 0 0,7-3 0 0,-9 0 0 0,-2 3 0 0,4-2 0 16,-1 2 0-16,10-3 0 16,-9 2 0-16,3 1 0 0,5 3 0 0,-1-4 0 31,2 2 0-31,10-1 0 0,-14 0 0 0,8-2 0 0,4 2 0 0,4-1 0 0,2-2 0 0,12 0 0 16,-17 0 0-16,3 0 0 0,5-2 0 0,-1 2 0 15,4 0 0-15,11 0 0 16,-17-3 0-16,7 3 0 0,2 0 0 0,0 0 0 0,1 0 0 0,12-1 0 15,-15-2 0-15,3 1 0 0,-1 2 0 0,-1 0 0 16,1 0 0-16,16 0 0 16,-18 0 0-16,6 0 0 15,0 0 0-15,1 0 0 0,5 2 0 0,15 0 0 16,-18-1 0-16,3-1 0 0,6 1 0 0,5-1 0 0,5 0 0 0,12 0 0 16,-23 3 0-16,6-3 0 0,6 2 0 0,-1-2 0 31,-1 0 0-31,13 2 0 0,-19 1 0 0,6-2 0 0,1 0 0 0,-2 4 0 0,3-3 0 0,17 1 0 15,-27-1 0-15,-2 2 0 0,7-1 0 0,3 2 0 32,1-1 0-32,1 2 0 15,-20-4 0-15,4 3 0 0,10 0 0 0,-7-3 0 0,-4 3 0 0,4 0 0 0,-17 0 0 0,3 0 0 16,0 2 0-16,-10-2 0 0,8 2 0 0,-24-1 0 16,0 0 0-16,2 1 0 0,-7-1 0 0,-9 5 0 15,-2-3 0-15,-19-3 0 0,-2 2 0 16,-3 2 0-16,-2-2 0 0,-2-3 0 0,0 2 0 0,-11-3 0 15,-2-1 0-15,-1 2 0 16,-5 0 0-16,0 0 0 16,-2-1 0-16,-2-3 0 0,-3 2 0 0,-2-2 0 0,0 0 0 0,0 0 0 15,0 0-348-15,-8-2 104 0,-10 0 101 0,-9 2 51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29:06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17112 5663 2714 0,'0'3'0'0,"0"-2"0"0,0-1 0 0,0 2 0 0,0-1 0 0,0 2 0 0,3-2 0 0,3 0 0 0,4 2 330 16,3-3-136-16,5 2-84 0,4-2-36 0,4 2 170 0,5 0-104 0,4-2-51 16,9 0-53-16,2 0-36 0,3 0 0 0,3 0 0 15,6 0 0-15,7-2 0 0,-1-2 0 0,1-1 0 16,4-2 0-16,3 1 0 15,6 0 0-15,12 1 0 0,-12-1 0 0,5 0 0 16,1 1 0-16,3-2 0 16,-1 0 0-16,16 0 0 15,-19 3 0-15,-2 0 0 0,0 1 0 0,-2-1 0 0,0-1 0 0,9 2 0 16,-19 0 0-16,1-2 0 0,-5-1 0 0,-2 3 0 31,-6-2 0-31,2 1 0 0,-19 2 0 0,-2 1 0 0,-2 1 0 0,-6 0 0 0,-5 0 0 0,3 0 0 0,-11 0 0 0,-3 0 0 16,0 0 0-16,-6 0 0 15,1 1 0-15,1-1 0 16,-4 2 0-16,-2-2 0 125,0 0 0-125,-1 0 0 0,-1 0 0 0,5 0 0 0,-6 0 0 0,1 0 0 0,1 0 0 0,0 0 0 0,-1 0 0 0,0 0 0 0,2 0 0 0,-2 0 0 0,-1 0 0 0,1-2 0 0,1 1 0 0,-1-4 0 0,-1 0 0 0,2-1-1 0,-3 2-192 0,0-3 74 0,0 2 46 0,0-3-859 0,-3 5 453 0</inkml:trace>
  <inkml:trace contextRef="#ctx0" brushRef="#br0" timeOffset="6307.94">22116 3602 1356 0,'-4'-2'0'0,"0"0"0"0,2 2 0 0,1 0 0 0,1 0 0 0,0 2 135 0,0 4-54 0,7 3 1 15,5 4-45-15,4 0 266 0,3 3-132 0,4 4-58 16,-2-4-46-16,5 7 0 0,2 0-30 0,0 2-99 16,0 4 49-16,0 3 34 0,-11 1-9 0,-1-3-109 15,-10 3 68-15,-4-1 32 16,-2 0 1-16,-6 3-3 0,-12-8-25 0,-4-3 23 0,-4-4-55 0,-5-6 81 16,3-3-63-16,-4-2 33 15,4-7 231-15,1-2-109 0,3-2-47 0,2-10 145 16,2-8-82-16,1 2-41 0,9 0-23 0,6-5 76 15,3 6-53-15,1-4-28 0,0 5 0 0,11-4 3 16,3 6-30-16,3 1 0 16,4 1 1-16,-1 3-34 0,1-3 0 0,2 4 43 0,-1 1-229 0,-1 2 109 15,0 0 56-15,1 3-616 0,-2-1 292 0,4 1 160 16,-4 2 41-16,0 0-601 0,-1 0 352 0</inkml:trace>
  <inkml:trace contextRef="#ctx0" brushRef="#br0" timeOffset="6572.36">22582 3667 1612 0,'0'-11'0'0,"0"1"0"0,0-2 0 0,8 4 0 0,6 3 0 0,2-2 0 0,6 2 0 0,0 2 436 47,7-1-191-47,-3 4-108 0,3 0-62 0,-1 4 0 0,-2 7-38 0,-2 5-116 0,0 1 67 0,-11 7 21 15,-4 1-1-15,-7 1-78 0,-2 5 54 0,-2 1 26 0,-10 2 10 0,-7-1 134 0,-4-1-58 0,-2-1-35 0,-5 1 0 0,4-5 254 0,-2 5-130 0,6-11-78 0,6-1 96 0,4-4-83 0,6-1-42 0,4-4-14 0,2 2-64 0,0-5 0 0,16-4 0 0,4-3 0 0,7-1 0 0,0 0 0 0,6 0 0 0,-1-5-547 0,-2-3 278 0,-1-2 96 0,-3 0-705 0,-4 2 420 0,3-1 201 0,-12 3 115 0,-1-2-242 0,-8 0 174 0</inkml:trace>
  <inkml:trace contextRef="#ctx0" brushRef="#br0" timeOffset="6906.5">22486 3974 1387 0,'-30'0'0'0,"10"0"0"0,4 0 0 0,15 0 0 0,1 0 0 0,1 0 0 0,15 0 608 0,6 3-285 0,4 2-134 0,4-2-80 0,3 3 505 0,1-2-288 0,2 1-144 0,0 1-73 0,6-2-87 0,-8 3-9 0,-1-3 24 0,-1 3-555 0,-2-1 278 0,-1 2 139 0,3 1-275 15,-12-1 202-15,-3 1 106 0,-7-2 53 0,2 0-868 0,-10 2 422 0</inkml:trace>
  <inkml:trace contextRef="#ctx0" brushRef="#br0" timeOffset="7027.37">21866 4436 2865 0,'-31'3'0'0,"13"4"0"0,6-2 0 0,11 2 0 0,1-2 0 0,9 1 0 0,20-4 0 0,10-1 401 0,14-1-182 0,8 0-91 0,6-3 144 0,11-6-226 0,-3-2-46 0,1-1 0 0,5 0 0 0,2 1 0 0,-8 2 0 78,9-1 0-78,-25 3 0 0,-6 5 0 0,-9 0 0 0,-7 2 0 0,-8 0 0 0,1 0 0 0,-16 0-135 0,-6 0-45 0,-5 2 95 0,-2 0-35 0,-1 2-132 0,0-2 93 0,0-1 66 0,-2-1 27 0,-5 1-435 0,-4 1 231 0,1 0 117 0,-3-2 48 0</inkml:trace>
  <inkml:trace contextRef="#ctx0" brushRef="#br0" timeOffset="7349.45">21995 4678 1576 0,'-17'0'0'0,"0"0"0"0,12 0 0 0,3 0 0 0,2 0 0 0,11 0 0 0,7 0 462 0,8 4-204 0,4-1-115 16,6 0-53-16,1 2 88 0,5 2-71 0,0-1-35 15,2 3 2-15,-7 0-8 16,-1 3-29-16,-3 1 0 0,-5 1-106 0,-2 6 62 16,-13-1 17-16,-6 2-64 0,-7 4 45 0,-8 2 0 0,-13 1 46 15,-9 6 31-15,-7-8-46 0,-4-1 10 0,-2-2-44 16,-1-5 86-16,0-1-36 0,-2-2-21 15,12-8 101-15,1-5-47 0,5-2-11 0,5 0 1 16,5-14-125-16,0-1 55 0,13-4 18 0,3-3-188 16,2 1 99-16,2 1 51 0,9-2 16 0,3-1-213 15,4 5 110-15,2 3 54 16,1 1-1-16,4 0-285 16,-3 2 156-16,5-1 68 0,0 6-138 0,0 0 112 0,1 2 57 15,0 3 28 16,3-3-469-31</inkml:trace>
  <inkml:trace contextRef="#ctx0" brushRef="#br0" timeOffset="7613.99">22461 4736 1191 0,'0'-9'0'0,"0"2"0"0,0 0 0 0,0 0 0 0,2 0 0 0,-1-1 0 0,4 2 216 16,0 3-90-16,2-3 142 0,-2 1-106 0,-1 5-68 15,1-3-28-15,0 2 340 0,-2 1-184 0,2 0-93 16,1 0-37-16,-3 0 198 0,2 0-126 0,-2 0-64 16,1 1-31-16,1 6 39 0,3 0-26 0,-3 0-10 15,1 4-115-15,0 1 40 0,1-1 0 16,3 2-100-16,0 1 79 0,-1-1 26 0,1 2 0 0,0 2-418 16,-1-5 220-1,2 1 49-15,-1 1 75 0,1-3-592 0,-3-1 313 0,1-1 158 0,-2-1 78 16,2-2-416 15,1 0 239-31</inkml:trace>
  <inkml:trace contextRef="#ctx0" brushRef="#br0" timeOffset="7858.83">22918 4628 619 0,'0'-8'0'0,"-2"1"0"0,-1 5 0 0,2-3 455 16,0 3-208-16,0-2-106 0,-3 3-43 0,3 1 583 15,-2 0-323-15,2 0-160 0,-3 5-81 16,0 8 325-16,2 5-208 0,-1 4-98 0,-2 6 69 16,-1 4-205-16,-3 5 0 0,1 7 0 15,-2 1 0-15,-2 1 0 0,1 5 0 0,-3 5 0 0,-3 1 0 0,-3 9 0 16,2-10 0-16,-1 2 0 16,-1-3 0-16,1-3 0 0,-1 0 0 0,-2 6-124 15,6-16-151-15,2-4 131 0,1-6-356 0,4-8 232 31,4-3 116-31,-1-6-370 0,5-11 247 0,1-4 119 0,0 0 60 0,7-9-388 0,6-13 224 0,10-7 102 16</inkml:trace>
  <inkml:trace contextRef="#ctx0" brushRef="#br0" timeOffset="8371.65">23409 4088 1504 0,'3'-34'0'0,"3"8"0"0,3 4 0 0,5 3 0 0,6-1 0 0,5 3 70 0,5-3 9 0,0 11-42 16,4 5 0-16,0 1 420 16,2 3-210-16,1 0-105 0,5 10-43 0,-9 4 40 0,-3 7-51 0,-1 2-26 15,-7 4 29 1,-2 0-27-16,0 5 9 0,-13 0-1 0,-1 0 0 0,-6 0-35 16,0 3 0-16,0 4-44 0,-7-6 18 0,-6 1-1 15,-4 3 27-15,-2-4-492 0,2 4 218 0,-2 2 96 16,7-8 74-16,1 0-733 15,3-3 381-15,6 1 192 16,1-6-184-16,1 7 178 0,0-12 103 0,8-4-58 0</inkml:trace>
  <inkml:trace contextRef="#ctx0" brushRef="#br0" timeOffset="8477.66">23851 4732 721 0,'0'11'0'0,"0"3"0"0,-1 0 0 0,0 0 0 0,1-3 0 0,0 2 790 0,0-2-376 0,0-1-189 0,0-2 295 0,0 4-233 0,0-7-129 0,0 2 607 0,0-2-714 0,0 0-51 0,0 1 0 0,0-2 0 16,1-2 0-16,0 1 0 15,1-1 0-15,2 0-509 0,1-1-39 0,-2-1 301 0</inkml:trace>
  <inkml:trace contextRef="#ctx0" brushRef="#br0" timeOffset="18050.23">12781 5709 1364 0,'-12'-8'0'0,"-1"0"0"0,0 6 0 0,-4 1 0 0,7 1 0 0,-3 0 0 0,2 0 0 0,3 2 0 0,1 3 191 0,-1 0-69 16,4 0-47-16,3-3 156 0,1 4-98 0,0 0-48 15,0-2-24-15,6 3 125 0,5-4-79 0,0 3-36 16,3-4 1-16,0 1 24 0,4 1-29 0,3-1 8 16,2-1 176-16,2-1-108 15,6 0-53-15,4 2 138 16,2-3-96-16,10 0-39 0,-3 0-35 0,7 0-58 0,8 0 0 0,6-3 0 16,15 1 0-16,-7-3 0 0,6 5 0 0,3 0 0 0,6-1 0 0,1 1 0 15,15 0 0-15,-16 0 0 0,-2 1 0 16,-2 6 0 46,-5 3 0-62,-2 2 0 0,10 0 0 47,-20 0 0-47,1-2 0 0,-4-2 0 0,1 1 0 0,-7-2 0 0,5 1 0 0,-15-5 0 0,0 0 0 0,0 0 0 0,-2 0 0 0,-4-3 0 0,1 2 0 0,-15 1 0 0,-4-3 0 0,-7 3 0 0,-2-1 0 0,-4 0 0 0,2-2 0 0,-5 2 0 0,-3 1 0 0,-1-3 0 0,-2 1 0 0,1 2 0 0,0-1 0 0</inkml:trace>
  <inkml:trace contextRef="#ctx0" brushRef="#br0" timeOffset="18131">15067 5881 3931 0,'1'0'0'0,"1"2"0"0,1-2 0 0,-2 1 0 0,1-1 0 0,-1 0 0 0,-1 0 0 0,2 0 0 0,-2 0 0 0,0 0-359 0,0 0 40 0,0 0 137 0,0 0 73 0,0 0-723 0</inkml:trace>
  <inkml:trace contextRef="#ctx0" brushRef="#br0" timeOffset="51858.87">7207 6022 823 0,'-13'-19'0'0,"1"5"0"0,8 3 0 0,4 8 0 0,0-6 0 0,5 6 2 0,11 3 437 0,4-5-195 0,4 4-101 16,2 1 266-16,3 0-174 0,1 0-104 0,0 0 59 78,2 9-76-78,1 5-38 0,2 5 10 15,-6 3 23-15,2 5-35 0,-4 4-1 0,-3 1-34 0,-3 7-26 0,4 3 9 0,-17-5 17 0,-2 5-1 0,-6-3-83 0,0 4 41 0,-6-3 1 32,-14 6 8-32,-3-10-9 0,-7-5 23 0,-2-3 59 0,-5-4-61 0,1-7 9 0,-5 0-12 0,5-12 143 0,1-3-67 0,1-2-31 0,4 0 9 0,-1-10 11 0,5-6-4 0,8-2-74 0,6-3-1 15,6 1 0 1,5-1 0-16,1 3 0 0,1-3 0 0,17 5 0 0,2 0 0 0,1 2 0 0,4 0 0 0,4 2 0 16,0 2 0-16,-2 1 0 15,0 4 0-15,-1 0 0 0,2 2-27 0,-1-1-728 0,4 1 338 0,-9 3 195 16,2 0 91-16,-3 0-286 0,-3 0 190 0,-1 0 94 15,0 0-543-15</inkml:trace>
  <inkml:trace contextRef="#ctx0" brushRef="#br0" timeOffset="52163.39">7634 5957 661 0,'4'-17'0'0,"1"4"0"0,4-1 0 0,1 4 0 0,4 2 612 0,3-1-286 0,0 6-144 0,3 1-71 0,0-1 139 31,0 3-110-31,1 0-50 0,-3 0-26 0,1 6-41 0,-6 6 16 0,3 2 9 16,-6 0-136-16,-8 2 63 0,-2 5 32 0,0-2-40 0,0 3 35 0,-5-2 11 15,-9-1 26-15,-1-2 175 16,1 0-87 0,-1 0-44-16,2-4-37 0,-1 0 256 0,5-4-136 0,1-3-64 0,0-2-32 15,4-1 65-15,3-2-48 0,1 1 9 0,0-2-54 0,2 0-42 16,14-2 0-1,-1-6-66-15,5-4 3 0,4 2 60 0,0 0 16 16,-1-2-535-16,1 2 250 0,1 1 147 0,-4 0 16 0,0 1-706 0,-2 1 393 16,-1 4 192 15,-5-2 95-31,1 5-232 0</inkml:trace>
  <inkml:trace contextRef="#ctx0" brushRef="#br0" timeOffset="52426.38">8086 5955 774 0,'-2'-15'0'0,"1"4"0"0,-1-1 0 0,2 8 0 0,0-2 0 0,3 5 638 0,9-2-300 0,1 0-149 0,3 2-66 0,-1 1 177 0,4 0-130 0,-2 0-66 0,3 0-33 0,-1 0-99 0,2 4 43 0,-5 6-9 0,1-1-128 0,-1 5 81 0,-6 1 39 0</inkml:trace>
  <inkml:trace contextRef="#ctx0" brushRef="#br0" timeOffset="52624.55">8301 5966 2507 0,'7'23'15'0,"-7"-3"-9"0,0 5 32 0,-2 2 1 0,-12-1 0 0,-2 3-115 0,-3 4 49 0,-1-8-127 0,-2 4 73 0,0-4-53 0,2 0 56 0,1-3-25 0,0 4 30 0,9-8 4 0,1-3 40 0,8-3 85 0,1-1-38 0,0-5 147 0,14 3-86 0,5-8 26 0,6-1-53 0,3 0 778 0,2 0-395 0,-2-3-199 0,5-4-101 0,-7-1-751 0,1 2 300 0,-4-1 83 0,-4 0 102 0,-2 3-568 0,-1-3 321 0,-9 4 174 0,-4-1-424 0</inkml:trace>
  <inkml:trace contextRef="#ctx0" brushRef="#br0" timeOffset="52661.61">8013 6229 1947 0,'-22'-4'0'0,"3"-3"0"0,6 5 0 0,4 2 0 0,6 0 0 0,3 0 0 0,2 0 361 0,15 0-161 0,9 0-81 0,7 0 266 0,4 0-173 0,5 0-77 0,-1 0-53 0,-1 0 265 16,-1 0-204-16,2-1-143 0,-5 1 0 0,9 0-65 0,-10 0-75 0,-3 0 90 0,-2 0-641 0,-2 0 365 0,-7 0 182 0,4 0-731 0,-17 1 429 0,-3 1 177 0,-5 5 115 0</inkml:trace>
  <inkml:trace contextRef="#ctx0" brushRef="#br0" timeOffset="52926.38">7034 6751 2084 0,'-29'0'0'0,"4"0"0"0,7 0 0 0,6 0 0 0,9 0 2 0,2 0 4 0,3 1 297 0,23 1-130 0,8 1-67 0,12-1 395 0,10-2-227 0,13 0-106 16,4 0-71 0,10-8 120-16,8-3-217 0,13-4 0 31,24-6 0-31,-1-1 0 0,13-7 0 0,-2 0 0 0,-7-3 0 0,-12 5 0 15,0 1 0 1,-39 10 0-16,-15 5 0 0,-8 2 0 0,-12 4 0 0,-8 4-295 0,1 1 109 0,-19 0 91 0,-6 0-23 0,-6 0-28 0,-6 1 53 0,0 4 28 63,-4 0-10-63,-14 4-105 0,-6 3 71 0,-6-2 35 0,-1 4-288 0,-3-2 161 0,-7 8 72 0,3-5-504 0,-2 4 297 0</inkml:trace>
  <inkml:trace contextRef="#ctx0" brushRef="#br0" timeOffset="53269.21">7434 6982 1621 0,'-24'0'0'0,"2"0"0"78,3 0 0-78,14 5 0 0,1 2 0 0,4 2 0 0,8-1 0 0,11-1 162 15,5 3-53-15,10-3 158 0,3 3-114 0,4-5-58 0,5 2-28 0,5 2-99 0,-9 2 30 0,-2-2 0 0,-4 3 40 0,-4 2-213 0,-6 3 106 0,0 6 63 0,-18-2 17 0,-8 6-61 16,-1 3 44-16,-20 5-21 0,-11-4-41 0,-7 7-7 0,-5-10 35 0,-6-1 250 0,3-3-108 0,-3-8-61 0,5-2-25 0,-7 0 327 0,13-13-162 0,6-1-47 0,5-1-49 0,9-13 102 31,5-2-75 32,6-4-28-63,8-1-9 0,1 1 1 0,15-4-1 0,7 0-37 0,3 1-36 0,6-2 9 0,-4 4 27 0,1 4-187 15,0 2 94-15,0-2 46 0,-2 7 0 0,4-5-441 0,-9 9 226 0,2 0 76 0,-3 2 70 0,-3 4-604 0,-1 0 322 0,0 0 151 0,-5 4 91 0,-5 3-487 0</inkml:trace>
  <inkml:trace contextRef="#ctx0" brushRef="#br0" timeOffset="53495.63">7945 7021 2306 0,'-3'-3'0'0,"-4"1"0"0,5 1 0 0,-1 1 0 0,2 0 0 0,-1 0 0 0,2 0 0 0,0 7 0 0,0 3 473 16,8 3-217 15,2-1-109-31,3 3-174 0,-1 2 27 0,3-2 1 0,1 1-180 0,0 1 109 0,-2-2 53 0,3 2 37 0,-1-4-607 0,-3-2 312 0,-1-1 156 0,0-1 79 0,0-3-691 0,0 0 337 0,-2-3 183 0,-1-3 86 0</inkml:trace>
  <inkml:trace contextRef="#ctx0" brushRef="#br0" timeOffset="53784.18">8232 6924 1280 0,'0'-15'0'0,"0"4"0"0,-1 3 0 0,0 8 0 0,0 0 0 0,-1 5 0 0,-2 15 0 0,-1 7 0 0,-1 12 703 16,-3 5-334-16,-1 5-165 0,-1 11 483 0,0-4-330 15,-1 7-160-15,-3 8-63 0,0 0-134 0,-1 2 0 32,-1 7 0-32,2-15 0 0,3-7 0 0,0-8 0 140,2-6 0-140,1-7 0 0,-2-1 0 0,4-16 0 0,4-8-903 16,-1-10 260-16,2-2 319 0,-1 0 49 0,1-16-408 0,2-8 324 0,0-4 160 0,0-10-92 0,0-14 145 0</inkml:trace>
  <inkml:trace contextRef="#ctx0" brushRef="#br0" timeOffset="54100.59">8308 7059 1779 0,'21'-34'0'0,"7"3"0"0,-2 18 0 0,-1 9 0 0,3 1 0 0,-1 3 0 0,-4 0 297 0,2 7-121 0,-6 9-73 0,-1 2 151 0,-2 4-108 0,-2 3-54 0,-5 1-27 0,1 6 115 0,-8-3-76 0,-2 4-33 0,0-1 0 0,-6 3-98 0,-12 1 32 0,0 3 10 47,-5-6-105-47,-6-4 65 0,0-2 31 0,-1-7-21 0,-1-4 27 0,0 1 9 0,6-13-22 0,4-3 55 0,4-1-31 0,4 0-9 0,1-7-31 0,4-4 134 0,8-3-51 0,0-1-25 0,0-3 21 0,12-5 83 16,6 2-39-16,4-1-25 0,3 0-151 0,0 3 53 15,1-3 28-15,4 3-423 0,-2-1 210 0,3-1 113 16,-5 4 35 0,1 2-696-16,-2 0 356 0,-3 2 178 0,0 0 89 0,0-2-276 0,-3 6 188 0,-6-1 88 0,-2-2-325 0,0 0 226 0,-2-3 109 15</inkml:trace>
  <inkml:trace contextRef="#ctx0" brushRef="#br0" timeOffset="54264.29">8730 7022 16 0,'0'-11'0'0,"0"3"0"0,0-1 0 0,0-3 0 0,0 7 716 0,0-2-339 0,0 2-170 0,0-3-85 0,0 4 258 0,2-1-161 0,3-1-96 0,4 3 387 0,-1 0-237 0,6 0-117 0,-3 1-88 0,8 0 10 0,-3 2-40 0,4 0-1 0,1 0-291 0,4 0 145 0,-3 0 73 0,5 0 47 0,-1 4-194 0,-3 2 110 0,-3 1 55 0,0 0 28 0,-2 5-51 0,1-3-61 0,-7 3 49 0,-2-1 172 0,-4 3-70 0,0 3-64 0,-6 0 312 0,0 7-146 0,0-4-76 0,-11 5-5 0,-4 3-135 0,-9 3 67 0,-1 3 1 0,-9 3 80 0,3-5-510 0,1-2 225 0,-4-3 109 16,1-3 46-16,3-3-155 0,-5 0 61 0,10-12 64 0,0-4-154 0,3-5 97 0,2 0 48 0,8-11-42 0,-2-5 35 0,9-3 10 0,5-3 45 0,0-2-227 0,4 2 114 0,7 1 57 0,5 1 18 0,1 3-279 0</inkml:trace>
  <inkml:trace contextRef="#ctx0" brushRef="#br0" timeOffset="54473.03">9290 6921 465 0,'0'-14'0'0,"0"-5"0"0,-1 9 0 0,-5 2 0 0,-4 2 0 0,0 2 934 0,-6 4-448 16,-5 0-215-16,-5 1-122 0,1 16 630 0,-2 5-371 0,0 7-185 0,1 1-7 0,2 8-216 15,8-2 0-15,5 2 0 0,5 2 0 0,6-2 0 0,0 1 0 0,6 3 0 16,16-7 0-16,7-1 0 31,5-5 0-31,5-4 0 0,1-7 0 0,8 3 0 16,-6-13 0-16,3-5-495 0,-1-3-113 0,2 0 243 0,-2-3-885 0</inkml:trace>
  <inkml:trace contextRef="#ctx0" brushRef="#br0" timeOffset="54954.06">10287 6687 1876 0,'0'-17'0'0,"-1"2"0"0,1 6 0 0,0 3 0 0,17 2 0 0,11 2 436 0,5 1-205 0,6-2-96 15,3 3-49-15,6 0 89 16,2 0-66-16,5 0-22 0,-8 0-230 0,-6 0 92 0,-1 3 45 0,-6 0-2 16,-5 6-678-16,1 4 371 0,-14 1 171 15,-14 3-764-15</inkml:trace>
  <inkml:trace contextRef="#ctx0" brushRef="#br0" timeOffset="55110.65">10447 7013 1756 0,'-15'0'0'0,"0"-4"0"0,4 0 0 0,4 3 0 0,4 0 0 0,0 1 656 0,3 0-314 16,2 0-153 0,12 0-76-16,6 0 306 0,5-3-191 0,2 2-86 0,3-1-73 0,1 0-52 15,1 1-17-15,1 1-730 16,-2 0 354-16,5 0 217 31,-7 0 93-31,-8 0-1153 0</inkml:trace>
  <inkml:trace contextRef="#ctx0" brushRef="#br0" timeOffset="55885.49">12215 6218 1541 0,'-3'-3'0'16,"-2"-3"0"-16,-3 6 0 0,0 1 0 0,-2 18 0 0,3 10 0 0,3 5 0 0,1 2 330 0,1 6-146 0,0 2-73 0,2 9-27 0,0-3 395 0,7 2-220 16,7 0-111-1,4-2 70-15,4-2-90 0,6 4-36 0,-2-13-303 0,2-3 125 0,0-5 61 16,-2-2 32-16,-1-4-459 15,1 1 254-15,-7-10 114 0,-2-3 60 0,-4-5-331 0,-1-5 87 0,-4-1 123 32,1-1-7-32,-1-1-451 0</inkml:trace>
  <inkml:trace contextRef="#ctx0" brushRef="#br0" timeOffset="56207.78">12589 6225 1537 0,'5'-29'0'0,"2"1"0"0,3 17 0 0,7 5 0 0,5 6 0 0,0 0 0 0,-1 3 0 0,6 11 406 0,-7 3-189 0,-1 1-89 0,1 7-46 0,-2 3 44 0,-3 0-44 0,3 7 9 0,-10-4-54 0,-3 1-63 0,-2 0 32 0,-3 1 0 0,0-1-187 16,-3 3 118 15,-10-8 46-31,-7-4-73 0,-3-2 63 0,-2-7 33 0,1-6-32 0,-2 1 96 0,3-9-50 0,1 0-18 16,5-9-58-16,1-3 294 0,7-8-118 0,-1 3-55 94,9-3-17-79,1-1 86-15,0 2-25 0,8-3-40 0,8 3 2 0,4 0-24 0,1 3-9 0,1-2-311 0,5 5 150 16,-1 4 81-16,-1-1 39 0,3 1-706 0,-2 6 347 0,2 3 128 0,0 0 99 0,-5 0-554 0,-2 0 326 0</inkml:trace>
  <inkml:trace contextRef="#ctx0" brushRef="#br0" timeOffset="56543.6">13056 6194 580 0,'16'-6'0'0,"-2"-1"0"0,0 2 0 0,3-2 0 0,-7 6 0 0,2-1 0 0,-3 2 0 0,-1 0 0 0,0 0 303 0,0 0-123 0,-4 2-75 15,0 4-35-15,-1-3 369 16,0 3-200-16,0-1-101 0,3 1 152 0,-3-2-131 0,3 1-61 0,2-4 210 15,-1 4-135-15,2-2-67 16,2 1-25-16,-2-4-40 0,3 4-4 0,0-2 1 16,0 1 0-16,-3 0-133 0,4 1 76 0,-4 0 24 15,-1 4-1-15,-2-1-91 16,-4 5 62-16,-2 0 31 0,0 8-44 0,-4 0-1 0,-14 4 26 0,0 0 45 16,-6 3 0-16,-3 0-64 0,1 3 25 0,4-5 230 31,2-1-107-31,1-3-40 0,6-4-31 0,4 0 111 0,-2 1-51 0,10-7-42 15,1-1-63-15,1-3 0 0,17-4 0 0,2 0 0 0,8-3-26 16,3 0-35-16,4-7 49 0,-3-4-269 0,2-3 151 0,-1 1 48 31,1 0 50-15,-11 0-754-16,-2 2 373 0,-4 2 188 0,-8 0 94 0,2 2-577 0,-11-1 339 0,-2 1 166 0</inkml:trace>
  <inkml:trace contextRef="#ctx0" brushRef="#br0" timeOffset="56713.63">13073 6441 1919 0,'-25'-13'0'0,"7"2"0"0,5 7 0 0,4 2 0 0,6 2 0 0,3 0 0 0,3 0 0 0,11 0 297 0,6 0-129 16,7 0-56-16,1 3 345 0,2 0-210 15,7 0-104-15,-1 0-163 0,0-1 29 0,4 1 9 0,-4 1 20 16,-4-1-280-16,0 1 140 0,-1-1 70 16,-3 2 35-16,3 0-709 15,-10-1 318-15,-3 2 204 0,-8 2-46 0,-9-6-543 16</inkml:trace>
  <inkml:trace contextRef="#ctx0" brushRef="#br0" timeOffset="56919.68">12597 6740 2216 0,'-16'0'0'0,"5"0"0"0,7 0 0 0,4 0 0 0,1 0 0 0,21 2 0 0,11 2 0 0,10 1 408 0,12-3-185 0,7-1-92 0,14 2-38 0,-5-3 381 16,11 0-218-16,5 0-126 0,-1 0-130 0,-3 0 0 15,1 0 0-15,-27 0 0 16,-10 0-261-16,-8 0 71 16,-13 0 114-16,-7 0-531 0,-7 2 304 0,-12 1 160 15,0-1-24-15,-10 3-491 0,-12 0 310 0,-9-1 155 0,-2 3 68 0,-3 2-202 16,-9-1 145-16</inkml:trace>
  <inkml:trace contextRef="#ctx0" brushRef="#br0" timeOffset="57191.18">12802 6888 2285 0,'-1'0'0'0,"-1"0"0"0,0 0 0 0,2 0 0 0,4 0 0 0,10 2 0 0,8 5 0 0,2 3 0 0,4 1 0 0,2 2 316 0,3 6-139 0,-1 1-55 0,1 5-33 0,-6 1-9 0,-5-1-42 16,-7 3-269-16,-8 2 134 0,-7 0 68 16,0 5 42-1,-18-8-132-15,-10 1 79 0,-6-6 38 0,-5-3-87 0,0-2 60 0,-4 0-44 0,5-13 39 16,1-1 60-16,4-3 1 0,3 0-84 15,2-7 369 17,13-7-156-32,6-1-80 0,5-2-16 0,4-1 194 0,0 0-92 0,14-3-62 0,5 4-31 0,7 3-83 0,-1 1 26 0,5 0 0 15,0 3-159-15,4-2 102 0,-3 5 36 16,-1 0-624-16,-1 2 303 0,1 1 168 16,0 1 37-16,2 1-674 0,-9 2 386 0,1 0 187 0,-4 0 95 0</inkml:trace>
  <inkml:trace contextRef="#ctx0" brushRef="#br0" timeOffset="57378.63">13127 6994 1240 0,'-5'-12'0'0,"0"3"0"0,0 1 0 0,4-1 0 0,1 3 0 0,0-2 0 0,0 4 0 0,6 2 574 32,4 2-269-32,2 0-133 0,2 0-67 0,3 0 197 0,-3 9-137 0,3 3-64 15,1 1-44-15,-1 4-20 0,0 1 1 0,2 2-351 16,-2 0 171-16,-2-2 89 0,2 0 46 0,-3 0-640 0,3-3 342 0,1 2 92 47,-6-7 108-47,-3-5-569 0</inkml:trace>
  <inkml:trace contextRef="#ctx0" brushRef="#br0" timeOffset="57567.27">13510 6939 2328 0,'0'0'0'0,"-3"0"0"0,-1 0 0 0,2 0 0 0,1 0 0 0,-3 0 0 0,2 9 309 0,-2 6-136 0,-1 6-58 0,1 4 606 0,-5 6-436 0,1 6-285 0,-5 3 0 0,-3 8 0 0,-3 8 0 0,-1 0 0 0,0 1 0 0,-5 2 0 16,-3 0 0-1,-3-1 0-15,-4 5-422 0,-1-5 100 0,1-3 180 0,7-5 89 16,4-11-677-16,2-7 337 0,4-7 168 0,8-14-150 16,5-8 169-16,1-3 84 15</inkml:trace>
  <inkml:trace contextRef="#ctx0" brushRef="#br0" timeOffset="57794.14">13807 6260 1883 0,'8'-7'0'0,"8"4"0"0,1 3 0 0,8 1 0 0,5 17 0 0,-1 8 0 0,1 7 394 0,-1 14-179 0,-1 6-89 31,-9 16-45-31,1 16 368 16,-13-2-211-16,-7 9-101 0,0-3-50 0,-9-2 171 0,-9-5-195 0,-10 2-63 0,-1-20 0 0,-9-6 0 0,-1-2 0 0,-2-2 0 16,-4-7-33-16,-3 8-60 15,4-17 61 1,-1-5-789-16,-2-5 420 0,-5-4 146 0,1-10 122 0,2-5-462 0,-2-9 284 0</inkml:trace>
  <inkml:trace contextRef="#ctx0" brushRef="#br0" timeOffset="58252.36">11757 6225 1113 0,'-1'-25'0'0,"-3"1"0"0,3 2 0 0,1 6 0 0,0 1 0 0,0 2 0 0,6 5 345 0,6 5-153 0,2 3-76 0,3 0-39 0,1 0 60 16,3 9-40-16,0 6-33 16,-2 7-16-16,1 7-9 0,-3 5 0 0,-5 4-148 0,-2 3 83 0,-9 0 28 31,-1 1 0-31,0-4-105 0,-9-1 71 0,-8-1 35 0,-1 3 2 0,-5-10-13 15,-8-3-12-15,-2-4 0 0,0-7-28 0,-5-6 117 16,0 3-37-16,4-12-37 0,4 0 245 0,7-12-115 16,1-2-43-16,7-4 217 15,3 2-116-15,8-2-78 0,4 0-32 0,1 1 62 0,15 0-48 0,6 0 0 16,4 1-39-16,4 5-71 0,1 1 31 0,-1 2 0 16,1 1 31-16,0 4-139 0,-1-3 79 0,-3 6 25 15,-3 0-553-15,-3 0 282 0,-1 3 92 0,-6 8-585 16,2 0 350-16,-9 4 191 31,-4 4 90-15</inkml:trace>
  <inkml:trace contextRef="#ctx0" brushRef="#br0" timeOffset="58444.66">11353 6870 1452 0,'-14'-6'0'0,"2"0"0"0,6 1 0 0,4 5 1 0,2-3 4 0,5-1 188 0,15 2-76 0,10-5 473 0,8-1-273 16,8-4-136 15,8 0-69-31,2 1 161 0,4 2-117 0,5-2-49 0,-7 1-40 0,-2 5-301 0,-3 3 136 0,-8-1 68 0,-2 3 34 0,-4 0-571 16,-17 0 298-16,-5 3 154 0,-9 4-674 0,-2 3 357 31,-6 1 197-31</inkml:trace>
  <inkml:trace contextRef="#ctx0" brushRef="#br0" timeOffset="58725.55">11330 7081 904 0,'-9'-4'0'0,"2"-2"0"0,4 1 0 0,3 2 0 0,3-1 0 0,17 2 493 0,9 1-228 16,9-2-113-16,10 3-47 0,-1 0 194 0,3 0-130 0,2 4-65 15,1 9-147-15,-3 3 41 0,1 5 10 16,-16 3-88-16,-8 0 59 0,-8 3 29 0,-11 2 1 15,-8 1-142-15,0 6 95 0,-22-6 33 16,-10 3 0-16,-7-4-60 0,-8 0 39 0,0-7-41 0,-7 3 27 0,6-10 138 31,3-5-56-31,0-5-15 0,2 1-9 0,2-6-15 0,-2 0-7 0,13 0-91 16,10-13 47 0,3-3 15 30,9-8 38-46,7-1-157 0,1-4 75 0,4 0 32 0,18-3 0 0,7 4-397 0,1 1 203 0,4 1 100 0,5 1 41 0</inkml:trace>
  <inkml:trace contextRef="#ctx0" brushRef="#br0" timeOffset="58986.19">11743 7149 990 0,'0'-14'0'0,"0"3"0"0,0 2 0 0,0 0 0 0,0 3 0 0,0 4 229 0,0-2-95 16,5 1-48-1,2 0 108-15,2 1-82 0,4 2-38 0,0 0 1 0,2 0 94 16,3 0-66-16,3 0-23 0,1 2-9 0,2 6-62 0,-4 2 0 0,3 4 29 0,-3-2-51 0,3 8 34 16,-8-6-9-16,1 7-5 0,-6-1-1 31,-3 3 32-31,-3 3 0 0,-1 0-42 0,-3 2 1 0,0-4 0 0,-8 2 3 0,-8 0-8 16,-6 1-18-16,-4-1 47 0,-2-7-11 0,-1-2-97 0,-1-6 46 0,2-2 25 15,2-2-213-15,-2 1 108 16,9-8 44-16,4 0-322 0,5 0 180 0,5-15 90 0,5-2 45 0,2-4-336 15,17-4 196-15,7-1 92 16</inkml:trace>
  <inkml:trace contextRef="#ctx0" brushRef="#br0" timeOffset="59180.89">12258 7078 574 0,'13'-21'0'0,"-4"12"0"0,-7 6 0 0,-2 3 0 0,0 0 704 0,-4 0-337 0,-11 12-165 0,-5 8-82 0,-2 2 340 15,0 3-210-15,-3 4-97 16,5 0-62-16,6 0 620 0,-1-2-412 0,5 5-299 0,7-3 0 0,3 5 0 15,2-5 0-15,21-2 0 0,11-3 0 16,10-2-18-16,6-3 0 0,4-9-1134 0,4-4 595 0,4-5 298 63,2-1 11-63</inkml:trace>
  <inkml:trace contextRef="#ctx0" brushRef="#br0" timeOffset="60482.46">14814 6474 984 0,'-6'-9'0'0,"3"3"0"0,2 3 0 0,1 1 0 0,0 2 0 0,5 0 445 0,11 0-194 0,4 0-111 16,3 0-52-16,4 0 252 0,1 0-151 0,0 3-76 16,3 1 6-16,0 0-46 15,-4 1 0-15,1 0-35 0,-1 1-124 0,-4-1 62 0,2-1 40 0,-8 2-499 16,-3-2 261-16,-3 2 129 15,-6 3 66-15,-1-1-750 0</inkml:trace>
  <inkml:trace contextRef="#ctx0" brushRef="#br0" timeOffset="60668.06">14836 6859 1981 0,'-11'2'0'0,"2"4"0"0,4 1 0 0,2 1 0 0,1 0 0 0,2-3 0 0,5 1 316 0,11-1-139 0,5-2 110 0,4-3-125 15,3 0-53-15,2 0-40 0,-2 0-90 16,0 0 29-16,1 0 0 31,-2 0 30-15,4 0-563-16,-4 0 276 0,2 0 144 0,-4-2 71 0,3 1-762 0</inkml:trace>
  <inkml:trace contextRef="#ctx0" brushRef="#br0" timeOffset="62262.68">15989 6128 1084 0,'-5'-20'0'0,"2"3"0"0,2 1 0 0,1 5 0 0,0 1 0 0,4 2 0 0,5 0 0 0,3 3 188 16,3 5-72-16,2 0-37 16,3 0-1-16,4 1 219 0,3 8-119 0,-3 3-73 15,1 7-34-15,1 1 121 0,-2 4-77 0,-2 3-39 0,-2 2-38 16,-6 0 0-16,-3 3-1 0,-5 1-123 0,-6 0 61 0,0 0 31 31,0 3 10-31,-6-7-106 0,-8-3 63 0,-6 1 32 0,-4-5-8 0,1-3-1 16,-4 0-19-16,1-10-5 15,-1-3-4-15,1-4 160 0,1-2-73 0,2 0-28 0,1-6 169 0,5-7-92 32,4 0-29-32,3-3 101 0,7-3-66 0,1 2-36 0,2-4 9 0,2 3 0 0,14-1-46 0,6 2 0 15,0 0 1-15,5 3-40 0,2-3 10 0,-1 4 30 16,0 3-1-16,-1 1-181 31,-1 2 90-31,2 2 46 0,-1 0-510 0,-4 5 257 0,-3 0 93 0,-2 0-481 0,-3 2 306 0,-5 10 152 16,0 0 68-16,-7 4-435 0</inkml:trace>
  <inkml:trace contextRef="#ctx0" brushRef="#br0" timeOffset="62504.79">15701 6783 1798 0,'-28'-1'0'0,"10"1"0"0,5 0 0 0,5 0 0 0,4 0 0 0,4 0 354 0,0 0-148 32,15 1-90-32,14 1 480 0,11-2-279 0,12 0-140 0,9 0-70 0,13-8 153 15,-5-2-260-15,0 2 0 0,1-2 0 0,2 1 0 0,-4 3 0 0,8 0 0 0,-18 1 0 0,-9 5 0 31,-3-3 0-31,-10 3-254 0,-6 0 46 0,-2 0 133 0,-19 0 51 0,-3 0-734 16,-6 3 341-16,0-1 189 0,-4 1 96 16,-9 4-516-16,-4-2 309 0</inkml:trace>
  <inkml:trace contextRef="#ctx0" brushRef="#br0" timeOffset="62812.36">15754 7015 1661 0,'-10'0'0'0,"3"0"0"0,5 0 0 31,0 0 0-31,2 0 0 0,2 1 0 0,12 5 307 0,3 3-140 0,6 0-64 0,4 3 271 0,-1 0-169 16,2 5-83-16,0 1-33 0,-5-2-121 0,0 4 34 0,-2 4 1 0,-5-1 34 0,-4 2-177 16,-4 6 98-16,-8-4 35 0,0-3-25 0,-11 0 35 31,-10 3 0-31,-6-7 66 0,-4 1-22 0,0-12-77 0,0-1 0 0,-1-7 158 0,3-1-59 0,2 0-39 31,1-7 2-31,9-7 142 0,4-2-74 0,6-1-10 0,5-4 28 0,2 3-40 0,0-9 9 0,11 8-50 16,9-3-75-16,3 3 38 15,4 0 0-15,1 4-102 0,3-5 79 0,-3 8 26 0,2 1 0 16,-3 3-512-16,1 2 255 0,0 2 91 0,1 0 72 0,-4 4-714 16,0 0 384-16</inkml:trace>
  <inkml:trace contextRef="#ctx0" brushRef="#br0" timeOffset="62982.59">16271 7015 2365 0,'-3'-8'0'0,"0"0"0"0,1 3 0 0,-1-3 0 0,1 3 0 0,2 1 0 0,0 1 0 0,0 3 439 0,0 0-201 0,2 0 96 0,6 0-154 0,0 0-71 16,0 7-35-1,2 3-158 1,0 2 61-16,1 1 40 0,-1 2-10 0,1-1-599 0,-1 0 314 0,1-1 158 0,0 3 79 0,1-1-793 15,-3-4 314-15</inkml:trace>
  <inkml:trace contextRef="#ctx0" brushRef="#br0" timeOffset="63219.11">16551 6892 1627 0,'0'-7'0'0,"0"0"0"0,0 0 0 0,0 6 0 0,0-5 0 0,0 6 374 0,0 0-167 0,0 3-86 0,-1 15 272 0,-7 9-177 0,-3 9-81 0,-3 8-53 0,-3 9 376 0,-3 2-210 0,-5 10-178 0,-3 11-70 0,0 0 0 0,-3 0 0 0,1 1 0 0,0-6-48 0,4-1-93 0,-2-1 98 0,9-20-489 0,2-5 284 0,3-3 143 0,2-6-13 0,3-10-280 0,0-2 142 0,6-13 114 0,1-9 52 0,1-1-438 0</inkml:trace>
  <inkml:trace contextRef="#ctx0" brushRef="#br0" timeOffset="63457.28">17184 6365 1801 0,'-16'-2'0'0,"-4"2"0"0,-4 0 0 0,-2 16 0 0,4 9 0 0,-5 9 0 0,2 7 0 0,2 9 768 0,3 6-365 0,6 11-175 0,13-8 422 0,1 5-569 0,8-4-81 0,14 0 0 0,8-9 0 0,4 3 0 0,-1-17 0 15,3-3 0-15,0-6 0 0,3-3 0 0,0 0 0 16,-8-11-498-16,-3-8 157 47,1-4 188-47,-1-2 94 0,-1 0-948 0</inkml:trace>
  <inkml:trace contextRef="#ctx0" brushRef="#br0" timeOffset="63731.89">17606 6372 1830 0,'4'-20'0'0,"1"3"0"0,4 10 0 0,2 3 0 0,5 2 0 0,-1 2 0 0,2 2 0 0,1 13 0 0,0 3 495 0,-1 4-228 0,2 3-107 0,-4-1 11 0,-3 7-67 15,-3 0-34-15,-2 0 0 0,-7 3-145 0,0 3 65 0,0-5 19 0,-8-1-224 32,-12 0 125-32,-3-6 63 0,-7 1 32 0,0 1-72 0,-2-14 47 0,1-5-18 0,0-7 29 0,2-1-22 0,5 0 23 0,-2-9-61 0,7-6 274 0,8-5-110 15,3-2-51-15,5 1-14 32,3-2 101-17,0-1-32-15,11 2-42 0,8 2 59 0,1 0-40 0,4 4 0 0,4 0-40 0,-1-3-337 0,2 9 163 0,1-2 86 0,-1 1 43 0,2 3-834 16,3-2 399-16,-3 6 194 15,4 1-486-15,-2-4 361 0</inkml:trace>
  <inkml:trace contextRef="#ctx0" brushRef="#br0" timeOffset="63964.68">17989 6382 1471 0,'0'-10'0'0,"0"-5"0"0,0 4 0 0,1 1 0 0,9-1 0 0,3 2 0 0,4 0 0 0,4 0 362 0,1 3-168 0,5 4-78 15,2-1 275-15,0 3-177 0,0 0-88 16,2 3-37-16,-8 6-29 0,-4 7-1 0,-3 1-22 31,-8 6-1-31,-8 1-174 0,0 8 96 0,-7-1 35 0,-14 2-31 0,-5 0 38 0,-3 3-1 16,-1-5 174-16,-2 4-59 0,7-7-52 31,1-3 1-31,4-4 74 0,8-2-54 0,2-5-22 16,3 3-31-16,7-11-56 0,0-3 31 0,13-3 0 0,6 0 32 0,6-1-470 0,5-9 235 0,-1-3 110 31,3-1-820-31</inkml:trace>
  <inkml:trace contextRef="#ctx0" brushRef="#br0" timeOffset="64010.63">18304 6641 0 0,'25'-13'0'0,"-13"-2"0"0</inkml:trace>
  <inkml:trace contextRef="#ctx0" brushRef="#br0" timeOffset="64125.82">17964 6534 1747 0,'-34'0'0'0,"2"0"0"0,19 0 0 0,8 3 0 0,3-2 0 0,2 0 0 0,8 4 183 0,11-3-64 0,6 1-46 0,4-1 527 46,6 0-282-46,1 0-140 0,1-1-72 16,6 1 5-16,-7-2-42 0,-1 1 0 0,-1 1-534 0,-3 0 251 0,-1-1 124 0,1 3-710 0,-8 1 409 0,-5 0 207 0,-3 2 104 0,-7 0-613 0,-8 1 347 0</inkml:trace>
  <inkml:trace contextRef="#ctx0" brushRef="#br0" timeOffset="64363.26">17276 6982 2449 0,'-22'0'0'0,"3"0"0"0,17 0 0 0,2 0 7 0,22 0-3 0,15 0-2 0,7 0-1 0,11 0-1 0,4-5 355 0,6 1-160 0,4-4-79 0,8 2 247 0,9 0-156 0,-6 1-89 0,-1-1-42 0,-4 3-54 16,-3 2-6-16,-11-1-16 16,1 2 0-16,-23 0-81 0,-8 0 8 0,-4 0 55 15,-8 0-451-15,-2 0 252 0,-4 0 135 0,-11 0-562 16,-2 0 274-16,0-3 167 15,-9-1 84-15,-5 2-302 16,-8-4 184-16,-1 3 106 0,-5 3 47 0</inkml:trace>
  <inkml:trace contextRef="#ctx0" brushRef="#br0" timeOffset="64712.93">17645 7050 1507 0,'0'2'0'0,"1"-1"0"0,1 3 0 0,0-2 0 0,2 2 0 0,1 2 0 0,1-3 290 0,3 6-119 0,4 1 291 0,-1 2-213 0,4 0-107 94,-1 5-53-79,4 3-67-15,-2-1 22 0,0 3-9 0,-4-1 0 0,-1 3-253 0,-4 0 127 0,-6 0 63 0,-2 3 40 0,0-4-110 0,-7-2 67 0,-11-1 33 0,-7-2-157 0,-1-3 87 0,-7-1-42 0,2-9-45 0,1-2 186 0,0-2-31 0,2-1-25 0,-3-1 204 0,11-11-99 0,1-2-36 0,5-2-31 0,3 0 182 0,7 2-93 0,1-4-11 47,3 7-37-47,0-3 47 0,13 0-33 0,5 3 0 16,2 1-81-16,3-2 33 0,-3 7-9 0,4-2-329 0,-1 2 170 31,-1 0 71-15,1 1 47-16,2-2-646 0,-3 6 325 0,-1-2 158 0</inkml:trace>
  <inkml:trace contextRef="#ctx0" brushRef="#br0" timeOffset="64894.69">18044 7153 1160 0,'1'-4'0'0,"2"-3"0"0,0 4 0 0,0-1 0 0,4 3 0 0,-1 1 0 0,2 0 542 0,3 0-253 0,0 7-127 0,1 4 157 0,2 0-134 0,-3 1-79 0,3 1 118 16,-5 3-95-16,1-1-46 0,-3 2-25 0,0 3-116 0,-7-5 42 0,0 3 26 0,-2 0 0 0,-10-1-152 0,-6 1 89 0,-6 0 53 15,-6-1 13 1,-3-8-191-16,-1 4 106 0,1-6-26 0,0-3-257 0,2 1 126 15,8-5 101-15,4 0-138 0,8-2 115 0,8-11 58 32,3-4 20-32,2-1-378 0,19-5 209 0,9-2 103 0,4 0 51 0</inkml:trace>
  <inkml:trace contextRef="#ctx0" brushRef="#br0" timeOffset="65044.86">18226 7163 876 0,'34'-17'0'0,"-13"5"0"0,-1-2 0 0,-16 9 0 0,-4 4 0 0,0 1 0 0,0 0 155 0,-1 0-60 0,-6 0-21 0,-6 10 556 0,-5 3-298 0,0 3-148 0,0 1-75 16,0 3 637-16,1 1-347 0,6-3-186 31,3 2-95-31,3 1-118 0,4-2 0 0,1-1 0 0,0 6 0 16,4-4 0-16,14-2 0 0,7-1-491 0,3-4 149 0,8-2 189 0,5-3 103 15,0-6-475-15,1-2 272 0,3 0-20 16,-3-5 121-16</inkml:trace>
  <inkml:trace contextRef="#ctx0" brushRef="#br0" timeOffset="65279.27">18762 6423 2015 0,'0'-17'0'0,"0"-2"0"0,2 11 0 0,4 4 0 0,9 4 0 0,-1 0 0 0,7 4 0 0,3 16 567 16,0 12-270-16,4 7-131 0,0 11-65 0,-1 5 561 0,-4 8-539 0,0 10-123 0,-9-6 0 0,-4 5 0 47,-3 2 0-32,-7-3 0-15,0 0 0 0,-7 7 0 0,-20-18 0 0,-13 1 0 0,-9 2 0 0,-8-1 0 0,-3 1 0 0,-10 6 0 0,4-14 0 0,-7-3 0 0</inkml:trace>
  <inkml:trace contextRef="#ctx0" brushRef="#br0" timeOffset="77709.1">19538 6525 1428 0,'-6'-15'0'0,"3"3"0"0,0 4 0 0,1 0 0 0,2 7 0 0,0 1 112 16,2 0-39-16,8 0 1 0,3 0 439 0,4 0-229 15,0 0-129-15,5 0-59 0,-1 1 156 0,2 1-108 0,0 0-54 16,6-2-112-16,-5 2 25 0,0 0 0 0,-3-1-386 16,1-1 210-1,-4 0 104-15,1 2 62 0,-6-2-323 0,-4 3 183 0,-3-1 42 16,-4 5 63-16,-2 5-747 0</inkml:trace>
  <inkml:trace contextRef="#ctx0" brushRef="#br0" timeOffset="77866.07">19586 6779 25 0,'-19'7'0'0,"-1"1"0"0,3 1 0 0,3 0 0 0,3 2 0 0,2-5 936 16,6 2-454-16,3-1-223 0,0-1-111 0,13 0 500 16,5-2-306-16,5 1-144 0,4-3 211 0,2 1-186 15,1-3-93 1,-1 0-47-16,0 0-334 0,3 0 153 0,-6 0 63 0,-2 1-695 0,0 2 383 0,-3-2 191 31,1 1 97-31,0-1-398 0,-5 1 125 0,-1 0 151 0</inkml:trace>
  <inkml:trace contextRef="#ctx0" brushRef="#br0" timeOffset="78222.96">20312 6239 1952 0,'5'-27'0'0,"3"3"0"0,4 10 0 0,4 1 0 0,4 9 0 0,2 4 0 0,2 0 0 0,0 0 450 0,3 11-207 0,2 4-94 16,-2 2 113-16,-1 7-113 16,-2 3-56-16,-3 3-120 0,1 6 41 0,-9-1-9 0,-4 0 31 0,-6 2-219 15,-3 0 109-15,0-1 56 16,-9 5 36-16,-11-10-102 0,-7-1 61 0,-4-2 29 15,-2-5-37-15,-1-5 41 0,-5 0-61 0,6-11 2 16,3-5 216-16,2-2-87 0,7 0-50 0,2-6 0 16,2-4 194-16,12-5-107 15,5-3-21-15,0-4 28 0,14 1-43 0,8-2-1 0,3-1-34 16,3 5-49-16,3-1 0 0,-1 6 18 0,0-3-15 0,-1 6 0 16,2-2 0-16,-6 7 0 15,0 0-397-15,-2 3 175 0,-2 3 86 0,-3 0 69 16,2 0-713-16,-8 9 376 0,-6 5 184 0,-2 0-497 15</inkml:trace>
  <inkml:trace contextRef="#ctx0" brushRef="#br0" timeOffset="78432.85">20130 6841 1393 0,'-8'0'0'0,"3"0"0"0,1 0 0 0,1 0 0 0,3 0 212 0,0 0-88 0,14 0 544 15,11 0-320-15,7 0-156 16,11-2-77-16,6-2 193 0,6-2-136 0,7 3-58 16,-1-5-44-16,3 2-114 0,1 2 40 0,-1-2 0 31,-6 3 41-31,1-3-170 0,-20 4 81 0,-9 2 44 0,-7 0-551 0,-7 0 298 16,-7 0 136-16,-3 0-736 0,-6 2 417 0,0 4 204 0</inkml:trace>
  <inkml:trace contextRef="#ctx0" brushRef="#br0" timeOffset="78721.39">20252 7011 1370 0,'-2'4'0'16,"-1"-3"0"-16,3 1 0 0,0 2 0 0,0-1 0 0,6 0 0 0,7 2 470 15,6 1-222-15,7 0-105 0,0 5 5 0,4-3-56 0,1 6-28 0,2 1-101 16,-7 3 32-1,-3 0 0-15,-6 2 42 0,-4 1-216 63,-8 4 108-63,-5 4 63 0,-5-4 18 0,-17 0-18 0,-7 0 0 0,-4-3 3 16,-6 2 39-16,0-9 93 0,2-4-57 0,1-1-61 0,1-8 185 0,4 1-87 0,0-3-40 0,11 0 27 0,7-8-32 0,8-4-2 0,3-3 0 0,2-2-78 0,11 0 36 0,8-1-10 0,5-3 29 0,3 3-221 0,1 2 110 0,0-1 53 15,2 1 38-15,-1 4-621 16,-3 0 295-16,1 0 103 0,-3 2-497 0,2 4 333 15</inkml:trace>
  <inkml:trace contextRef="#ctx0" brushRef="#br0" timeOffset="78861.62">20604 7093 1950 0,'-2'0'0'0,"0"0"0"0,1 0 0 0,-1 0 0 0,0 0 0 0,2 0 344 0,0 0-154 15,0 0-77-15,0 0 107 16,7 0-83-16,1 1-55 0,3 3-23 0,3 4-269 0,-2 0 123 0,4 2 62 15,0 0 39-15,-1 2-674 0,-2-3 348 0,5 1 174 16</inkml:trace>
  <inkml:trace contextRef="#ctx0" brushRef="#br0" timeOffset="79041.48">20899 6979 2119 0,'0'-5'0'0,"0"1"0"0,0-1 0 0,0 3 0 0,0 1 0 0,0 1 0 15,-1 0 406-15,0 3-184 0,-1 14-94 0,-3 8 457 0,-1 8-279 0,-3 10-141 0,-6 6-165 0,2 9 0 0,-4 10 0 16,-7 10 0-16,3-1 0 0,-3 0 0 16,-2 0 0-16,2-4 0 15,1-6-569-15,2 4 251 0,8-25 173 0,3-5-733 0,4-6 391 0,-1-10 225 16,2-5 113-16</inkml:trace>
  <inkml:trace contextRef="#ctx0" brushRef="#br0" timeOffset="79325.16">21413 6595 2412 0,'4'-3'0'0,"1"0"0"0,1-1 0 0,1 1 0 0,2 0 0 0,2 3 0 0,3 0 326 0,1 0-145 15,4 0-64-15,1 0 248 0,3 1-164 0,0 7-83 16,3 1-41-16,0 1-138 0,1 2 58 0,-1-1 15 0,-4 3 0 0,-3-1-221 16,-4-2 122-16,-3 3 62 15,3-1-702-15,-11-3 377 0,-2 1 130 0,-2-4-685 0</inkml:trace>
  <inkml:trace contextRef="#ctx0" brushRef="#br0" timeOffset="79574.86">21875 6450 1075 0,'0'-5'0'0,"0"-2"0"0,0 1 0 0,0 2 0 0,0 0 0 0,0 3 817 0,0-2-382 0,0 3-204 0,0 0-97 0,0 2 275 31,0 7-186-31,0 9-94 0,0 7 349 0,0 6-478 0,-3 8 0 0,-9 7 0 0,-1 8 0 0,-6 10 0 16,4-2 0-16,-9 10 0 0,1 4 0 0,-2 3 0 16,-1-2 0-16,2 2 0 0,4-21 0 15,1-9 0-15,5-6 0 16,2-9 0-16,3-6-74 0,-1-3-92 0,4-13-75 0,1-6 102 0,2-4 52 16,-1-2-253-16,3 0 152 0,-3 0 67 0,2-8 47 0,1-1-510 15,-1-1 275-15,2-2 136 0</inkml:trace>
  <inkml:trace contextRef="#ctx0" brushRef="#br0" timeOffset="80150.16">21288 6534 1428 0,'-11'-5'0'16,"-4"-1"0"-16,2 4 0 0,-6 2 0 0,2 0 0 0,-5 16 0 0,-1 6 0 0,3 11 0 0,-2 9 653 0,5 2-314 0,9 6-152 0,6 5 380 0,2 3-266 15,10-1-133-15,15 7-66 16,4-17-38-16,7 0 1 0,4-9-30 0,1-1-246 15,-1-9 123-15,7 6 70 0,-9-15 23 0,-2-2-706 16,2-5 368-16,-5-5 185 0,4-5 6 0</inkml:trace>
  <inkml:trace contextRef="#ctx0" brushRef="#br0" timeOffset="80346.5">22240 6474 2613 0,'19'-4'0'0,"0"4"0"0,5 0 0 0,2 14 0 0,0 5 0 0,3 10 0 0,-7 2 0 0,0 10 593 0,-7 8-279 0,-2 9-139 0,-7 5 61 0,-4 9-236 0,-2-9 0 0,-16 5 0 0,-6-5 0 15,-10 0 0-15,-3-3 0 0,-2 6-198 0,1-16-104 0,-3 2 169 0,0-5 84 0</inkml:trace>
  <inkml:trace contextRef="#ctx0" brushRef="#br0" timeOffset="86238.79">22836 6689 2902 0,'0'-3'0'0,"-2"1"0"0,0 0 0 0,0 2 0 0,2-3 0 0,0 3 0 0,2-1 0 0,13 1 0 0,7-2 406 16,8 2-186-16,7-4-92 0,4 3 29 0,3-2-61 15,8-2-74-15,-4 2-22 0,0 0 0 0,-4-1 0 16,-3 3 0-16,-7 1-307 0,2 0 112 0,-15 0 111 15,-6 0 59-15,-7 0-848 16,-5 5 434-16,-3 3 131 0</inkml:trace>
  <inkml:trace contextRef="#ctx0" brushRef="#br0" timeOffset="86421.94">22902 6953 2263 0,'-20'6'0'0,"0"0"0"0,5-1 0 0,0 2 0 0,10-5 0 0,4 0 0 0,1-1 0 0,0 1 0 0,10 0 94 15,10-1-21-15,6-1 896 0,2 0-484 0,4 0-438 0,1-1-47 0,3-4 0 16,-5 1 0 15,0 0 0-31,-2-2 0 0,-2 4-209 0,0 0-62 0,1 1 161 0,-8 1-781 0,2 0 376 16,-5 0 255-16,-2 0 38 0</inkml:trace>
  <inkml:trace contextRef="#ctx0" brushRef="#br0" timeOffset="86659.11">23670 6372 3103 0,'-2'-15'0'0,"-1"0"0"0,-2 1 0 0,3 3 0 0,2 1 0 0,-2-2 0 0,1 7 0 0,-1 2 483 0,2 0-224 0,0 3-173 0,0 0-86 0,3 3 0 0,6 17 0 0,-1 9 0 0,-1 14 0 0,0 6 0 0,-2 13 0 16,-1 11 0-16,-3 0 0 0,-1 6 0 0,0 5 0 0,0 9 0 0,-1 6 0 0,-4 9 0 0,-2-19 0 0,-1-3 0 16,0-6 0-16,0-7 0 31,0-8-587-31,0 1 66 0,-2-25 248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31:06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13951 9227 1003 0,'-14'0'0'0,"3"-4"0"0,0 2 0 15,6-1 0-15,1 3 0 0,1-1 0 0,1 1 0 0,2 0 151 0,0 0-56 0,0 0 203 16,0 0-130-16,0 0-55 16,0 0-43-16,0 0 94 0,3 0-63 0,0 0-31 0,0 0 0 0,1 0 85 15,-1-2-63-15,3 2-27 0,0-2 112 0,-1-1-70 16,2 0-24-16,-2 2-11 0,3-2 28 16,-1 3-32-16,0-2 1 0,-1 2 46 0,3-2-29 0,-1 2-9 15,1 0-39-15,-2 0 30 0,2 0 0 0,-1 0-30 16,2 0 10-16,0 0 26 0,-2 0-46 0,0 2-28 31,1 0 0-31,2-2 0 31,-1 3 0-15,-1 1 0-16,2-1 0 0,0-1 0 0,-2 1 0 0,3 1 0 0,1 1 0 0,-1-4 0 0,-1 4 0 0,3-1 0 16,-1-1 0-16,1 1 0 0,3-1 0 0,0 1 0 0,-1-1 0 0,4-2 0 15,-1 1 0-15,4-1 0 16,3 2 0-16,0-3 0 0,-2 0 0 0,1 0 0 0,2 0 0 0,1 0 0 0,3 0 0 0,-4 0 0 15,-3-3 0-15,1 2 0 0,0-1 0 0,-1 2 0 0,4 0 0 0,-5 0 0 16,0 0 0-16,1 0 0 16,-2 0 0-16,1 0 0 0,7 0 0 0,-6 0 0 15,1 0 0-15,-1 0 0 16,2 0 0-16,1 0 0 0,7 0 0 0,-11 0 0 0,5-1 0 0,-1-2 0 16,-1 1 0-16,1 0 0 0,4-1 0 0,-7 3 0 15,2 0 0-15,-3 0 0 0,4 0 0 0,4 0 0 16,-5 0 0-16,4 0 0 0,1 0 0 0,2 3 0 15,1-1 0-15,7 0 0 0,-4-2 0 0,0 4 0 16,4-2 0-16,1-1 0 0,2 2 0 0,7 0 0 16,-6-2 0-16,4 0 0 0,3 2 0 15,2 0 0-15,2 0 0 0,8 3 0 16,-11-5 0-16,4 3 0 0,-2 0 0 0,1-1 0 16,4 0 0-16,14 3 0 0,-10-3 0 0,1-2 0 15,5 3 0-15,-1-1 0 0,-1-2 0 0,12 2 0 16,-12 2 0-16,3-3 0 0,4 1 0 0,0 1 0 15,0-1 0-15,9-1 0 0,-14 1 0 0,2 1 0 16,6-3 0-16,3 1 0 0,0 1 0 16,11-1 0-16,-16 0 0 0,2-2 0 15,9 0 0-15,5 0 0 0,-1 0 0 0,9 1 0 16,-16-1 0-16,0 2 0 0,4-1 0 0,4 0 0 16,0 2 0-16,7 0 0 0,-20 1 0 0,4-2 0 15,7 0 0-15,4-1 0 0,-1 3 0 16,11-2 0-16,-20 0 0 0,3-1 0 0,9-1 0 0,2 3 0 15,0-3 0-15,7 0 0 0,-20 2 0 0,6-1 0 16,5 1 0-16,-5 0 0 0,10 0 0 0,-22 0 0 16,-2 1 0-16,5 0 0 0,1 0 0 0,-2 2 0 15,8 3 0-15,-22-3 0 16,2 1 0-16,0 2 0 0,5-2 0 0,2 1 0 16,8 0 0-16,-21-3 0 0,2 2 0 15,-5-2 0-15,0 1 0 0,-3-2 0 0,6 0 0 16,-16 1 0-16,-2-1 0 0,-5 0 0 15,-4 1 0-15,-6-1 0 0,-1 1 0 0,-12-1 0 16,-1-1 0-16,-5 0 0 16,0 0 0-16,-6 1 0 0,3-3 0 0,-4 0 0 0,-3 3 0 0,1-1 0 15,-1-2 0-15,-1 0 0 0,0 2 0 0,2-2 0 16,-2 0 0-16,0 0 0 0,0 0 0 0,0 0 0 16,0 0 0-16,0 0 0 0,0 0 0 15,0 0 0-15,0 0 0 0,0 0 0 16,0 0 0-16,0 0 0 0,-2 0 0 0,-6 1 0 0,-7 4-149 0,-5 6-48 15</inkml:trace>
  <inkml:trace contextRef="#ctx0" brushRef="#br0" timeOffset="16242.43">10838 9164 761 0,'-17'0'0'0,"4"0"0"0,3 0 0 0,-3 0 0 0,8 0 0 0,3 0 0 0,-1 0 0 0,3 0 0 0,0 0 252 0,0 0-100 0,0 0-62 0,0 0-27 0,0 0 170 15,3 0-99-15,-2 0-49 16,0 0-15-16,2 0 192 0,-1 0-112 0,-1 0-58 16,1 0 62-16,-1 3-60 0,4-3-19 15,-4 2 135-15,2-2-87 0,-2 0-44 16,2 3 1-16,0-1 69 0,-2-1-61 0,3 1-26 16,1 2 0-16,-2-2 5 0,0 1 0 0,2 0-22 0,0 0-9 0,1-1 28 15,-4 2 0-15,3-1-28 0,0-1-4 0,1 1-32 16,-2-2 0-16,1 2 0 0,-2 0 0 0,3-1 0 31,-2 0 0-31,3-1 0 0,-2 3 0 0,1-3 0 0,-1 3 0 0,1-4 0 0,3 1 0 16,1 2 0-16,-2-2 0 0,4-1 0 15,-1 0 0-15,4 0 0 0,-1 0 0 0,4 0 0 32,0 0 0-32,3 0 0 0,-1 0 0 0,4 0 0 0,2 0 0 0,3 0 0 0,-2 0 0 0,1-4 0 15,1 3 0-15,1-4 0 0,3 4 0 0,1-5 0 16,-2 4 0-16,-2-1 0 0,2-1 0 0,1 1 0 15,-2-2 0-15,6 1 0 16,-7-1 0-16,-1 2 0 0,1 0 0 0,-1 1 0 16,-2-2 0-16,6 2 0 0,-9 1 0 0,-2 1 0 0,1 0 0 15,0 0 0-15,-2 0 0 0,7 0 0 16,-6 0 0-16,0 0 0 0,1 0 0 0,3-2 0 16,-4 2 0-16,8-3 0 15,-7 3 0-15,-1 0 0 0,0 0 0 0,0-2 0 0,3-1 0 0,-5 3 0 16,0 0 0-16,-1-2 0 15,0 2 0-15,-1 0 0 0,3 0 0 0,-4 0 0 0,-1 0 0 0,-1 0 0 16,-1 0 0 0,2 0 0-16,1 0 0 0,-2 0 0 0,-2 0 0 0,2 0 0 15,-3-2 0-15,3 2 0 16,-1-2 0-16,0 2 0 0,-3-1 0 0,1 1 0 0,-2-1 0 0,-1 1 0 16,1 0 0 46,-2 0 0-62,-4 0 0 0,1 0 0 0,-2 0 0 0,-2 0 0 0,3 0 0 0,-4 0 0 47,0 0 0-47,0 0 0 0,0 0 0 0,0 0 0 0,0 0 0 0,0 0 0 0,0 0 0 16,0 0 0-16,0 0 0 0,0 0 0 0,-2 0 0 0,2 0 0 0,-2 0 0 0,2 0 0 0,0 0 0 0,0 0 0 0,0 0 0 0,0 0 0 0,0 0 0 0,-1 0 0 0,1 0 0 0,0 0 0 0,0 0 0 0,0 0 0 15,0 0 0 1,0 0 0-16,0 0 0 0,0 0 0 0,0 0 0 0,0 0 0 0,0 0 0 0,0 0 0 15,0 0 0-15,0 0 0 0,0 0 0 0,0 0 0 16,0 0 0-16,0 0 0 0,0 0 0 0,0 0 0 16,0 0 0-1,0 0 0-15,0-3 0 0,0 1 0 0,0 1 0 0,0-1 0 0,0 1 0 0,0-2 0 16,0-1 0-16,0 0-135 16,0 1-169-16,-2 1 125 15,1-1-783-15</inkml:trace>
  <inkml:trace contextRef="#ctx0" brushRef="#br0" timeOffset="25239.85">3000 13215 1776 0,'-6'-15'0'0,"0"2"0"0,1 2 0 0,1 0 0 0,1 3 0 0,-3-2 0 0,3 2 0 0,1 3 261 0,1 1-112 0,-1 2 145 0,2 2-128 0,0-2-55 0,0 2-41 0,0 0 6 0,0 4 0 0,-1 13-36 0,-4 2 0 0,-4 11-29 0,2-1-10 0,-6 5 37 0,3 4 0 0,-4 2-45 0,-3-2 0 0,1 8 54 15,1-10 34-15,0-2-1 0,0-3-43 0,-3 1 124 0,4-6-62 0,-5 1-21 16,8-12-9-16,0-4 77 0,1-6-146 0,2-2 0 0,4-3 0 0,-4 0 0 16,7 0 0-16,-1-3 0 0,2-2 0 0,0-2 0 15,0 3 0-15,6-2 0 0,6 2 0 0,5 0 0 16,2 1 0-16,5 0 0 16,4 3 0-16,2 0 0 15,1 0 0-15,3 0 0 0,-1 0 0 0,0 3 0 0,2 0 0 0,3 3 0 16,-6 2 0-16,-5-1 0 15,-2 0 0-15,-6 0 0 0,-4-1 0 0,0 0 0 0,-11-3 0 0,-4-2 0 16,0-1 0-16,0-4 0 0,-6-10 0 0,-7-5 0 16,-4-6 0-16,3-6 0 0,-5-2 0 0,-1-7 0 15,1-6 0 1,1 1 0-16,0-4 0 0,1-4 0 0,0 1 0 0,2 0 0 16,0-1 0-16,6 14 0 0,-1 5 0 0,3 7 0 15,3 10 0-15</inkml:trace>
  <inkml:trace contextRef="#ctx0" brushRef="#br0" timeOffset="25432.59">2954 13014 3931 0,'-4'-10'0'0,"3"10"0"0,1 0 0 0,0 4 0 0,0 7 0 0,9 2 0 78,2 1 0-78,1 3-61 31,6 0-119-31,0-3 71 0,2 3 35 0,5-2-666 63,6 1 341-63,-6-4 185 0,4-1-589 0</inkml:trace>
  <inkml:trace contextRef="#ctx0" brushRef="#br0" timeOffset="25483.45">3315 13180 2020 0,'-8'-4'0'0,"4"4"0"0,1 0 0 16,0 0 0-16,3 0 0 0,0 0 0 0,5 0 0 0,6 0 618 0,6-2-290 0,4 0-145 0,5 1-72 0,-1-1-50 0,6-2 10 0,-3 3-33 0,3-4-423 0,-1 5 211 0,2 0 106 0,2 0-671 0,-8 0 383 0,-3 0 197 0</inkml:trace>
  <inkml:trace contextRef="#ctx0" brushRef="#br0" timeOffset="25696.47">3380 13402 2196 0,'-21'2'0'0,"-1"-1"0"0,6 3 0 0,2-1 0 0,4-1 0 0,3 0 0 0,7 0 0 0,0-1 764 0,16-1-362 0,7 0-183 0,6 0 123 0,4 0-334 0,3 0-8 0,1 0 0 0,2 0-26 0,3 0-4 0,0 0 33 0,5 0-914 0,-8 0 469 0,-1 2 240 0,-1 0 120 0</inkml:trace>
  <inkml:trace contextRef="#ctx0" brushRef="#br0" timeOffset="27036.67">3702 16088 1332 0,'-10'-13'0'0,"-3"0"0"0,7 6 0 0,1 0 0 0,2 4 0 0,-2-1 246 0,4 1-104 0,-2 1-41 0,3-1 354 0,0 2-208 0,0-2-105 0,13-1-51 0,2 2 94 0,0-2-63 0,7-2-47 16,-2 5 210-16,3-5-123 0,1 3-62 0,3-2-30 31,2 2 106-31,-1-1-176 0,2 1 0 0,2 1 0 0,0-3 0 0,2 4 0 0,5-1 0 0,-1 2 0 16,2 0 0-16,2 0 0 16,2 0 0-16,1 0 0 0,9 0 0 0,-11 2 0 15,2 4 0-15,1-3 0 0,0 5 0 0,2-2 0 16,6 3 0-16,-10-4 0 0,7 1 0 0,1-2 0 15,2 1 0-15,1-1 0 16,10-2 0-16,-10 1 0 0,1-3 0 0,2 0 0 0,3 0 0 0,4 0 0 16,12 0 0-16,-14 0 0 0,3 0 0 15,1-4 0-15,4 0 0 0,-2 1 0 0,14 0 0 0,-13 0 0 16,5 0 0 0,1-1 0-16,0 0 0 0,14 3 0 0,-19-4 0 15,2 4 0-15,6 1 0 0,-1 0 0 47,1 0 0-47,7 0 0 0,-16 0 0 0,-1 0 0 0,4 0 0 0,4 0 0 0,2 1 0 0,9 4 0 16,-16-5 0 15,2 4 0-31,1-3 0 0,7 1 0 0,1 0 0 0,13-2 0 0,-19 0 0 0,2 0 0 0,-1 0 0 0,6 0 0 0,0 0 0 0,15 0 0 47,-22 0 0-47,2 0 0 0,0 0 0 0,-1-2 0 0,5 2 0 0,13-2 0 0,-18 1 0 0,3-2 0 0,-1 2 0 0,0-4 0 0,4 1 0 0,13-1 0 0,-14 2 0 0,-2-3 0 15,2 3 0-15,-3-5 0 0,2 3 0 0,11 1 0 16,-14-2 0-16,-1 2 0 0,-1 2 0 0,-4-1 0 0,2 3 0 0,7-2 0 16,-12 0 0-16,4 0 0 15,-3 2 0-15,-1-1 0 0,-1 1 0 0,8-2 0 32,-17 1 0-32,6 1 0 0,4-3 0 0,1 2 0 0,-4 1 0 0,4 0 0 0,-16 0 0 0,-2 0 0 15,-2 0 0-15,0 0 0 0,0 0 0 0,5 0 0 16,-14 0 0-16,-1 1 0 0,-6 3 0 0,-2 1 0 15,2-1 0-15,-13-1 0 16,-1-1 0-16,-2 2 0 0,-2-2 0 0,-3-1 0 0,1 2 0 16,-7-2 0-16,-1-1 0 0,-3 0 0 0,0 0 0 15,-1 0 0-15,-2 0 0 0,-1 0 0 0,0 0 0 0,0 0 0 16,0 0 0-16,0 0 0 16,0 0 0-16,0 0 0 0,0 0 0 0,0 0 0 15,0 0 0-15,0 0 0 0,0 0 0 0,-1 0 0 16,-1 0 0-16,-3-1 0 0,1 1-226 0,-4 0-309 15,-4 0 239-15,1 5 134 0</inkml:trace>
  <inkml:trace contextRef="#ctx0" brushRef="#br0" timeOffset="31238.8">6863 13104 1137 0,'-2'-13'0'0,"2"1"0"0,0-2 0 0,0 4 0 0,0 1 0 0,0 3 0 0,2 0 0 0,3 1 0 0,-1 0 184 0,2 5-79 16,1 0-34-16,-1 0 147 15,0 0-91-15,1 0-45 0,3 2 9 0,-4 1 29 16,4 4-42-16,-3 0 1 0,2 2-43 0,-4-2 45 16,2 4-36-16,-1-1-8 0,-6 3 34 0,0 1 0 15,0 5-35-15,-2 2 11 0,-10 3-1 0,-3 1-10 0,-4 1 1 0,-5 3 40 16,-1 0 0-16,-3 0-41 0,-3 3 10 0,0-9 104 16,-2 0-56-16,3-2-29 0,-4-6 0 0,6-2 62 31,0 1-36-31,9-11-10 0,6-1 106 0,5-2-187 15,5 0 0-15,3 0 0 0,0-2 0 0,12-4 0 0,8-1 0 0,8-3 0 0,0 2 0 0,5 2 0 16,3-2 0-16,0 1 0 16,-1 0 0-16,0 2 0 0,1-2 0 0,3 2 0 15,-10 0 0-15,-1 3 0 0,-2-1 0 0,-7 0-123 16,-6 2 8-16,1-1 26 0,-11 1 10 0,-3-1 42 16,0-1 1-16,0-6 262 0,-8 0-130 0,-4-6-69 15,-4-3-24-15,-1-3 124 0,-1-1-127 0,0-2 0 16,2-3 0-16,-2-1 0 0,4 1 0 0,0 2 0 62,5 2 0-62,-1 0 0 0,3 2 0 0,1-1 0 0,5 9 0 0,-1 1 0 0,2 1 0 0,0 6 0 16,2 3-220-16,6 2 74 0,6 0 66 0,4 2-680 0,1 9 362 0,2 6 180 0,2 1-669 47</inkml:trace>
  <inkml:trace contextRef="#ctx0" brushRef="#br0" timeOffset="31571.87">7250 13052 1627 0,'-7'0'0'0,"-1"0"0"0,3 0 0 0,-1 0 0 0,5 1 0 0,-1 9 0 0,2 6 644 0,0 1-305 0,0 5-141 0,3 3-86 0,6 4 73 0,2 3-74 0,2 1-37 0,3 2 9 0,-2-3-159 15,2-5 56-15,0 0 28 16,1-8-123-16,-1 0 76 0,2-1 47 15,-2-9-32-15,-2-3 31 0,0-6-1 0,2 0 31 0,-1-7-112 16,0-11 51-16,-3-6-39 31,0-6 30-31,-2-4-69 0,-1-7 44 0,2 3 15 0,0-9-77 0,-5 5 50 0,3 1 24 0,-3 2 1 0,-1 3 165 0,-2 4-70 16,0 1-39-16,-3 15 165 0,0 6-93 16,0 6-45-16,0 4-23 0,-4 0 470 0,-1 6-220 15,-1 13-100-15,4 9-128 0,-1-1-37 16,0 7 0-16,3 2 0 0,0 3 0 0,0-3 0 15,5 0 0-15,2-2 0 0,4 1 0 0,-1-2 0 16,5 4 0-16,1-12 0 0,2 2 0 0,0-6 0 16,0-4 0-16,2-2-355 0,-1 0-5 0,0-10 120 15,-4-5 102-15,1 0-498 0,0 0 300 0,-2-9 150 16,4-6-484-16,-5-4 321 0</inkml:trace>
  <inkml:trace contextRef="#ctx0" brushRef="#br0" timeOffset="31720.56">7848 13057 2194 0,'-10'-9'0'0,"4"2"0"0,2 2 0 0,2 3 0 0,1 2 0 0,1-2 0 0,0 2 0 0,10 0 407 0,5 0-191 0,4 0 192 15,6 0-186-15,3 2-92 0,0 0-47 0,5 2-170 16,-3-3 58-16,2-1 33 0,1 5-1 0,1-5-717 16,-4 4 376-16,3-1 196 15</inkml:trace>
  <inkml:trace contextRef="#ctx0" brushRef="#br0" timeOffset="31938.45">7992 13231 1679 0,'-17'6'0'0,"0"5"0"0,4-5 0 0,4 1 0 0,6-2 0 0,3 0 0 0,0-1 846 0,7 0-396 16,8-1-212-16,8-2 378 0,0 2-514 0,0-3-102 16,5 0 0-16,1 0 0 0,-2 0-14 0,0 0-51 109,-3 0 51-109,1 0-454 0,0 0 252 0,0 0 135 0</inkml:trace>
  <inkml:trace contextRef="#ctx0" brushRef="#br0" timeOffset="32707.28">8655 12721 905 0,'-6'-9'0'0,"2"0"0"15,1 1 0-15,3 1 0 0,0 2 0 0,5 1 0 0,6 1 309 0,6 2-127 0,0 1-77 0,5 0-34 0,1 1 181 16,4 6-108-16,-4 3-53 0,7 2-18 0,-3 2 5 16,-3 3-41-16,-1 1 0 0,-3 3-60 0,-4 1 30 15,1 2 10-15,-12 1-49 0,-3 0 35 0,-2 0 0 16,-2 1 35-16,-13-3-3 0,-4 3 12 0,-6-5-22 31,-4-5 9-31,-1-3 51 0,-3-5-29 0,3-2-22 0,-6 0-5 0,11-6 120 0,-3 0-59 0,5-6-17 16,4-7 56-16,4 0-46 15,1-2 9-15,9-1 21 0,5 1-38 16,0-2 0 0,9 0-38-16,6 5-9 0,5-3 18 0,2 4-9 0,1 1 1 0,2 5-113 0,0 0 57 0,1 2 27 15,2-1 10-15,-5 4-479 0,2 0 239 0,-4 0 87 16,1 0-582-16,-3 0 339 16,2 5 161-16,-7 2-421 0,-3 1 300 0</inkml:trace>
  <inkml:trace contextRef="#ctx0" brushRef="#br0" timeOffset="33301.92">9022 12557 1278 0,'0'-17'0'0,"0"5"0"0,0 2 0 0,0 2 0 0,0 2 0 0,4-1 434 0,6 1-189 0,1 2-108 0,2 3-50 0,2 1 99 15,3 0-74-15,-2 0-38 16,1 3-68-16,-4 7-8 0,1 4 39 0,-5 0-221 16,-1 2 111-16,-4 1 55 0,-3 3 36 0,-1-2-77 15,0 0 48-15,-5-2 24 0,-7-1-5 0,-4-3 135 16,3 2-81-16,-3-4-5 0,1-4-89 0,0 2 199 16,5-5-90-16,-3 0-35 0,4 0 367 15,0 0-191-15,5-3-90 0,2 0-8 31,2 0-41-31,0 0 0 0,5 0-33 0,9-6-119 0,6 0 54 0,0 1 29 0,3 0-1 0,0 3-351 16,4 0 199-16,-5 2 85 0,-1 0 43 0,-1 0-339 16,0 2 117-16,-4 5 113 15,3 1-629-15,-10 4 363 0,1 0 176 0</inkml:trace>
  <inkml:trace contextRef="#ctx0" brushRef="#br0" timeOffset="33565.9">8486 13254 2606 0,'-14'-6'0'0,"5"3"0"0,1-1 0 0,5 4 0 0,3-2 0 0,14 0 0 15,11-1 0-15,11-1 421 0,12-6-183 0,8 0-105 0,4-2 328 0,8 1-389 0,7-2-72 0,6-2 0 0,12 3 0 16,-15 2 0-16,-2 3 0 15,-4 0 0-15,-5 0 0 0,-10 2 0 0,1-2 0 0,-20 7-313 16,-8 0 80 15,-5 0 135-31,-5 0-327 0,-9 0 206 0,-1 0 28 0,-10 0 82 0,0 0-421 0,-9 0 246 0,-10 0 124 16,-4 2 61-16,-2 7-424 0</inkml:trace>
  <inkml:trace contextRef="#ctx0" brushRef="#br0" timeOffset="33853.74">8703 13381 1848 0,'0'0'0'0,"0"0"0"0,0 0 0 0,0 0 0 0,4 0 0 0,8 0 0 0,3 1 0 0,5 4 186 0,4 2-79 16,3 3-35-16,0 4 47 0,1-2-45 16,-5 5 0-16,0 3-28 0,-8 1-162 0,-6-1 77 0,-3 2 38 15,-6 2 0-15,-2 0-37 0,-12 5 48 16,-7-7-11-16,-7-3 154 0,0 0-58 15,-6-4-28-15,1-5 98 0,-1 2-63 16,4-11-39-16,5 1 3 0,1-2 29 0,4 0-29 0,6-8 0 16,0-2-19-16,11-2 89 0,3-1-49 0,0-1-25 15,5 0-1-15,13-3-39 0,2 0 24 0,4 5-8 16,4-1-287-16,-1 0 144 16,1 1 70-16,0 1-644 0,6-1 313 0,-10 2 177 15,4 3 86-15,0 0-333 0,-2 2 199 0,2-1 100 0</inkml:trace>
  <inkml:trace contextRef="#ctx0" brushRef="#br0" timeOffset="34059.69">9047 13418 1010 0,'0'-6'0'0,"0"2"0"0,0-3 0 0,0 0 0 0,2 0 0 0,4 2 0 0,5 3 730 0,1-3-346 0,5 5-173 0,2 0-88 16,3 0 283-16,1 0-190 0,2 9-123 0,-2 3-29 15,-2 3 1-15,-1 3-28 0,-1 0-173 16,-8 3 82-16,-6 2 45 0,-5 2 1 0,0 0-69 15,-4 0 58-15,-10 6 37 0,-5-6-10 0,-9-4-24 16,0 2-45-16,-6-5 36 0,3-3-59 0,0-3-201 16,6-7 102-16,3-3 74 0,5-2-333 0,8-3 202 15,5-13 102-15,4-8-435 0,1-3 272 0</inkml:trace>
  <inkml:trace contextRef="#ctx0" brushRef="#br0" timeOffset="34233.16">9337 13346 1672 0,'4'-3'0'0,"-2"1"0"0,0 2 0 0,-1 0 0 0,1 0 0 0,-2 2 426 0,0 7-194 16,0 6-98-16,0 0 563 0,0 2-330 0,0 3-155 16,0 1-93-16,6-2-47 15,2-1-72-15,4 3 0 0,3-3 0 0,3 3 0 0,4-4 0 0,3-5-24 16,2-1-673-16,1-3 367 0,1-5 183 0,3 0-747 47,-8-3 371-47,-1 0 243 0</inkml:trace>
  <inkml:trace contextRef="#ctx0" brushRef="#br0" timeOffset="34456.54">9628 13286 539 0,'0'-7'0'16,"0"0"0"-16,2 3 0 0,0-1 0 0,2 1 553 0,4 1-248 0,1 3-139 0,3 0-64 0,0 0 243 0,2 3-154 0,1 7-77 15,-2 3-30-15,-1 1-1 0,-4 1 0 0,-2 3-45 0,-6 1-28 0,0 2 27 16,0-1 10-16,-12-1 157 0,-7-1-84 0,-1 0-41 0,-2-3 0 0,-2-3 313 15,-2 1-168-15,5-4-98 0,3-2-116 0,4-2-10 16,2-2 0-16,8-2 0 16,2-1 0-16,2 0 0 0,12 0 0 0,14-8 0 0,2-2 0 0,7-2 0 15,4 1 0-15,-2 0-284 0,2 1-23 0,-2 3 102 16,-1-3 105-16,-6 6-782 16,0 0 413-16,-10 4 221 0,-5 0 105 0</inkml:trace>
  <inkml:trace contextRef="#ctx0" brushRef="#br0" timeOffset="34834.83">8476 12641 967 0,'-19'-2'0'0,"4"0"0"0,0 2 0 0,0 2 0 0,-1 15 0 0,0 9 0 0,-5 9 406 15,7 12-189-15,0 11-89 0,4 13-46 0,5 11 258 16,4 5-151-16,1 10-66 0,6-11 57 16,15-5-70-16,5-10-37 0,9-4-129 0,5 2 56 0,0-24-10 15,7-1 48-15,1-6-211 16,1-1 105-16,2-5 54 0,11 3 34 0,-7-15-614 16,1-4 303-16,3-4 74 0,7-3 102 0</inkml:trace>
  <inkml:trace contextRef="#ctx0" brushRef="#br0" timeOffset="35041.83">10054 13053 1841 0,'-4'-3'0'0,"-2"1"0"0,5 2 0 0,1 0 0 0,0 0 199 0,9 0-82 0,11 0-41 16,7 0 1-16,6 0 436 15,7 0-230-15,4 0-127 0,0 0-289 0,7-2 85 0,-1-3 42 0,2-1-616 16,2-1 315-16,-14 1 155 0,-4 1 78 0,-9 0-603 16,-7 2 321-16,-11 2 159 0,-3-3 72 0</inkml:trace>
  <inkml:trace contextRef="#ctx0" brushRef="#br0" timeOffset="35306.87">10407 12816 1085 0,'-4'0'0'0,"-1"0"0"0,3 5 0 0,1 4 0 0,-1 4 0 16,0 8 0-16,2 8 772 0,0 3-373 0,0 9-181 0,0 5 408 0,0 5-295 16,0 2-148-16,0 7-90 0,0-11-33 0,0 1 0 15,0-5-24-15,0-2-517 16,0-5 259-16,0 3 138 0,0-15 56 16,0-5-705-16,0-7 380 0,0-8 189 0,4-6-19 15,4 0-314-15</inkml:trace>
  <inkml:trace contextRef="#ctx0" brushRef="#br0" timeOffset="35492.67">10854 12599 1877 0,'13'-6'0'0,"4"6"0"16,0 0 0-16,5 0 0 0,-4 5 0 0,-2 7 0 0,-1 5 0 0,1 4 572 0,-6 4-268 0,2 5-125 0,-10 1-76 0,-2 6-34 0,0-2 0 0,-12 5-33 0,-6 1 9 0,-2-6-81 0,-3-6 37 0,-1 0-1 0,2-9-106 15,-2-4 71-15,-1-3 44 0,7-13-31 16,3 0 29-16,2 0-1 0,1-10 26 0,5-5 12 16,0-2-68-16,5-1 34 15,2 0-54-15,0 1 260 0,10-4-98 0,4 6-52 0,-2-4-2 0,5 4 38 16,-1 1-26-16,3 3-1 0,-1 0-117 0,1 4 39 16,1-2 9-16,-2 3-520 0,1 1 260 0,-1 5 134 15,-3-3 49-15,3 3-800 0,0-1 409 16,-1 1 217-16</inkml:trace>
  <inkml:trace contextRef="#ctx0" brushRef="#br0" timeOffset="35747.19">11222 12537 1095 0,'8'-7'0'0,"0"2"0"0,0 4 0 0,5-2 0 0,-1 3 0 0,2 0 0 0,-2 0 452 0,0 6-209 15,-2 5-103-15,-4 6 30 0,-1 3-67 0,-2 3-25 16,-3 0-53-16,0 3 11 0,-11-2 0 15,-4 3 0-15,-1-1 39 0,-3-4-9 0,2-4-30 16,1-2 0-16,1-4 230 0,3-3-115 0,2 2-48 16,2-7-39-16,3-2 186 0,4 1-107 15,1-3-54 48,0 0 42-63,5 0-39 0,7-3-77 0,5-3-35 0,4-1 5 0,1-1 25 0,2 0 1 0,4 1-470 0,-3 2 243 0,-1 0 126 0,-1 1 63 0,0 4-917 0,-1 0 454 15,0 0 218-15</inkml:trace>
  <inkml:trace contextRef="#ctx0" brushRef="#br0" timeOffset="35959.56">10718 13220 985 0,'-5'2'0'0,"0"-2"0"0,3 3 0 0,2-3 0 0,8 3 0 0,14-1 565 0,9-2-269 0,10 0-130 0,8 0-66 0,3-5 286 0,11-2-176 0,11-3-78 0,-10-2-53 0,0 2-224 0,-6-2 90 0,-7 3 45 0,-10 3-601 0,-4 1 331 0,-18 5 153 0,-10 0-726 0</inkml:trace>
  <inkml:trace contextRef="#ctx0" brushRef="#br0" timeOffset="36331.43">10789 13418 1684 0,'6'8'0'0,"-1"2"0"0,5 4 0 0,3 0 0 0,2-2 0 0,2 0 0 0,-2 3 0 0,2 0 0 0,-1 4 0 0,-4-2 132 16,-2 0-49-16,-5 2-113 0,-3 0 33 0,-2 1 0 0,-2 6 42 0,-13-9-40 16,-5 1 1-16,-2-1 30 46,-6-3-1-14,2-5 50-32,-1-1-16 0,2-6-8 0,0-1-26 0,5-1 133 0,3 0-66 0,2-8-34 0,2-2 4 0,8-2-9 0,4-2-27 0,1-1 0 0,1 0-34 0,12 3 34 0,5-3 8 0,1 1-165 0,5 2 78 0,0 3 40 15,4-2-1-15,-3 0-150 0,6-1 72 0,-8 5 48 16,3-3-17 0,-1 3-400-16,1-3 186 0,-1 2 114 0,2-3-322 0,-6-2 223 31,-1 4 107-31,-5 1-125 0,2-4 117 0,0 0 48 0,-7 5 38 0,-3 2 226 0,0 0-99 0,-3 5-49 0,-1 0-24 0,0 0 208 15,-1 0-112-15,1 0-61 0,0 0-29 0,1 6 705 47,0 3-275-47,4-1-197 0,0-2 303 0,1 2-247 0,0 1-125 0,0-1-248 0,-1 0 62 32,4 1 41-32,-4-2-10 0,2-3-741 0,-2 1 387 0,-2-2 192 0,3-1 97 0</inkml:trace>
  <inkml:trace contextRef="#ctx0" brushRef="#br0" timeOffset="36533.19">11370 13346 643 0,'0'0'0'0,"0"0"0"0,0 0 0 0,0 0 0 0,0 0 826 0,0 0-400 47,-1 2-195-32,-2 13-98-15,-3 9 493 0,-1 7-296 0,-5 8-138 0,-2 5 332 0,-2 9-524 0,-4 9 0 0,-2 6 0 0,-1 0 0 0,-2 12 0 0,4-15 0 0,1-2 0 31,1-4 0-31,0-2 0 0,4-8 0 0,0 3-394 0,8-21-32 32,1-15 230-32,5-8 42 0,-4-7-479 0,4-1 290 0,-1-9 158 0</inkml:trace>
  <inkml:trace contextRef="#ctx0" brushRef="#br0" timeOffset="36963.61">11527 13364 2288 0,'10'-4'0'0,"5"-1"0"0,-1 3 0 0,-2 2 0 0,2 0 0 0,-2 0 0 0,-1 5 0 0,0 6 0 0,-5 2 485 0,-3 4-225 0,-3 3-112 0,0 3-56 0,-3-1-12 0,-7 2-36 0,-5-4-8 0,1-2 1 0,0-3-2 0,2-4 1 0,2 0 91 0,0-3-37 0,5-5-31 0,2-2-1 0,1-1-2 0,2 0-56 0,5 0 0 0,12-9 0 0,3-3 0 0,8-1 0 0,5-2 0 0,3 1 0 0,3 0-409 0,5 4 95 0,-4-1 143 0,-1 8-524 0</inkml:trace>
  <inkml:trace contextRef="#ctx0" brushRef="#br0" timeOffset="37143.68">11911 13176 1666 0,'-9'-10'0'0,"2"3"0"47,6 5 0-47,1-1 0 0,0 3 140 0,8 0-52 0,9 0-26 0,3 1 380 0,4 3-203 0,5 2-93 0,-1 1-59 0,2-3-75 0,-1 3 1 0,3 0 23 0,0-1-521 0,-4-2 257 0,-1 0 131 0,-4-1 67 0,-6-2-772 0,0-1 383 47,-6 0 183-47</inkml:trace>
  <inkml:trace contextRef="#ctx0" brushRef="#br0" timeOffset="37359.08">12104 12934 1636 0,'-5'0'0'0,"0"0"0"0,-2 0 0 0,6 7 0 0,-1 6 0 0,2 8 0 0,0 4 0 0,0 11 332 0,0 11-140 0,3 3-82 0,0 4-38 0,1 4 224 0,-3-1-130 0,-1-4-65 0,0 3-316 0,0-17 121 31,0-5 65 63,0-3 32-94,0-9-521 0,0-5 276 0,0-3 149 0,0-11-519 0,0-3 258 0,0-11 159 0</inkml:trace>
  <inkml:trace contextRef="#ctx0" brushRef="#br0" timeOffset="37682.3">12377 12850 1460 0,'17'-16'0'0,"3"4"0"0,5 6 0 0,-6 3 0 0,3 3 0 0,1 0 0 0,-2 3 332 0,-1 8-148 0,3 5-66 0,-6 0 255 0,-2 4-169 78,-3-1-85-78,-1 5-41 47,-5-3-59-47,-3 7 25 15,-3-5-8-15,0 0-117 0,-9 1 58 0,-10 0 30 0,0-5 0 0,-6 1 42 0,4-8-13 0,-3-4 0 0,2-4-1 0,2-4 33 0,2 0 0 0,0 0-24 16,6-5 59-16,6-5-37 0,1-2-15 0,3 0-24 0,2-1 107 0,0-1-40 0,3 0-33 0,11 1-67 0,0-1 1 0,2 1 41 0,4 2-1 0,2-3-396 0</inkml:trace>
  <inkml:trace contextRef="#ctx0" brushRef="#br0" timeOffset="37739.29">12523 12973 3273 0,'21'-10'-73'0,"2"1"31"0,0 1-374 0,1 1 168 0,1 1 110 0,-3 0-656 0,-1 1 379 0</inkml:trace>
  <inkml:trace contextRef="#ctx0" brushRef="#br0" timeOffset="38040.48">12804 12639 1742 0,'1'-10'0'0,"4"1"0"0,0-1 0 0,4 5 0 0,4-2 0 0,1 2 0 0,4 3 0 0,0 2 0 0,1 0 303 0,0 2-133 0,0 10-59 0,-5 3 103 0,-1 2-90 0,-4 4-44 0,-4 4 0 0,-5 1-129 0,0 3 51 0,0-5-9 15,-5 0 4-15,-7-5 0 0,1 1 39 0,-2-6-1 0,-1 4 98 0,1-11-53 0,3 0 0 0,0-3 131 0,4-3-88 0,-1 1-44 0,3-2 10 0,3 0 63 0,1 0-58 0,0-4-39 0,10-6-55 0,3 3 0 0,4-4 0 0,-1 3 0 0,4 0-3 0,-1-1-30 0,1 1 34 0,2 4 0 0,-2-4-472 0,-1 5 204 0,-1 3 137 0,-3 0-652 0,-2 0 373 0,-3 0 187 0,-1 0 84 0</inkml:trace>
  <inkml:trace contextRef="#ctx0" brushRef="#br0" timeOffset="39603.18">12434 13259 1798 0,'-13'9'0'0,"3"-2"0"0,1 0 0 0,6 0 0 0,3-3 0 0,0 3 0 0,17-3 633 0,8 1-300 0,8-2-140 0,6-1-83 0,10-2 329 0,9 0-201 0,1 0-102 0,5-2-85 0,8-3-51 0,-10 2 0 0,-3-1 0 0,-4 0 0 0,-4-2-26 0,-10 3-6 0,3-2 42 0,-15 1-244 0,-9 1 134 0,-4-3 68 0,-7 1-706 0,-4 2 365 0,-3 0 98 0,-2-1 125 0,-10 4-514 0,-10-3 314 0</inkml:trace>
  <inkml:trace contextRef="#ctx0" brushRef="#br0" timeOffset="39662.66">12601 13393 1450 0,'-9'6'0'0,"3"0"0"0,1 3 0 0,5 0 0 0,0 3 0 0,0 0 0 0,13 5 342 0,2 0-158 0,7 2-74 0,4 3 236 0,-2-1-156 0,2 4-77 0,-2 4-30 0,-3-3-155 0,-5 0 54 0,-5 2 26 0,-5 2-72 0,-6 0 49 0,0 4 34 0,-6-5-9 0,-17-6-108 0,-4 1 66 0,-4-6 34 0,-2-3-1 0,-4 0 77 0,6-13-50 0,-2 1-70 0,2-3 171 0,4-3-77 0,-1-6-25 0,12-3-1 0,4 1 227 0,7 0-99 0,1 1-63 0,4 0 91 0,0-2-64 0,1 2-47 0,12 1 1 0,6-1-4 0,1 3-3 0,0-3-65 0,8 1 0 0,-4 1-124 0,0 1 39 0,1 2 60 0,1-1-682 0,0 0 356 16,3-3 132-16,-7 5-633 0,1-3 409 0,0 0 204 0</inkml:trace>
  <inkml:trace contextRef="#ctx0" brushRef="#br0" timeOffset="39703.11">12988 13496 1527 0,'-4'-3'0'0,"1"-1"0"16,0 3 0-16,1-6 0 0,0 5 0 0,2 0 0 0,0 1 413 0,2 1-189 0,8 0-95 0,1 0-38 0,3 0 289 0,-1 0-173 0,5 0-86 0,-5 0-135 0,2 0 25 0,-1 0 9 0,-1 0 15 0,-2 1-161 0,-2 1 81 0,-4 0 40 0,1 1 17 0,0 1 8 0,-6-4 15 0,0 1 0 0,0 1 39 0,0 0-63 0,0-1 10 0,-3-1-63 0,-3 0 149 0,1 0-54 0,-6 0-153 0,8 0 82 0,1 0 40 0,1 0-202 0,-1 0 95 0,2 0 44 0,0 0-34 0,0 0 26 0,0 0-1 0,0 0-7 0,0 0 212 0,0 0-191 0,0 0-1 0,0 0 54 0,2 0-137 0,-1 0 54 0,-1 0 30 0,2 0-19 0,-2 0 174 0,0 0-73 0,-37 58 577 0,18-39-518 0,-3 5-5 0,-2 4-29 0,-4-1-1 0,2 4-35 0,1-1-37 0,2-3 14 0,8-1 0 0,1-6 23 0,4 1-134 0,7-6 67 0,1-1 42 0,2-3-9 0,3-4-22 0,12-3-1 0,5-2-1 0,3-1 51 0,3 2-19 0,0-3-37 0,4 0 110 0,-1 0-40 0,2-6 0 0,0 2-31 0,4-3-289 0,-6 3 138 0,1-5 69 0,-2 2 37 0,-3 2-708 0,-2-4 354 16,2 3 168-16,-14-3 96 0,-1 2-307 0</inkml:trace>
  <inkml:trace contextRef="#ctx0" brushRef="#br0" timeOffset="39729.05">12884 13612 1698 0,'-15'0'0'0,"0"0"0"0,4-3 0 0,9 3 0 0,2 0 0 0,0 0 0 0,4 0 355 0,11 5-160 0,2 3-72 0,7-4 534 0,1 1-311 0,2 0-156 0,1 0-77 0,0-3-45 0,5 3-25 0,-5-4-8 0,0 0 0 0,-1-1-638 0,0 0 319 0,-1 0 159 0,4 0-336 0,-9 0 244 0,-2 0 125 0</inkml:trace>
  <inkml:trace contextRef="#ctx0" brushRef="#br0" timeOffset="39774.92">13271 13384 1529 0,'0'0'0'0,"0"-4"0"0,0-1 0 0,0 1 0 0,0 2 0 0,0-3 0 0,1 4 550 0,6 1-261 0,6 0-127 0,1 0-64 0,1 1 152 0,-1 7-107 0,2 4-46 0,-4 1-35 0,1 2 0 0,-3 2-27 0,-6 1-311 0,-1 3 155 0,-3 0 87 0,0-2 30 0,0 0 13 0,-6 0 0 0,-5-2 26 0,-2-3 0 0,2 0 379 0,-1-3-194 0,3-4-116 0,2 0-38 0,1-4 131 0,3 1-197 0,1 2 0 0,2-6 0 0,3 0 0 0,13 0 0 0,4 0 0 0,5-3 0 0,5-4 0 0,-1 0 0 0,4-3 0 0,0 3 0 0,1 0-4 0,1 2 2 0</inkml:trace>
  <inkml:trace contextRef="#ctx0" brushRef="#br0" timeOffset="40685.62">13734 12675 1594 0,'-9'-17'0'0,"-1"3"0"0,7 7 0 0,0 4 0 0,1 3 0 0,2 0 0 0,2 0 0 0,12 6 418 0,5 12-195 0,3 7-93 0,4 6 203 15,2 9-147-15,0 4-75 16,2 8-27-16,-5 0 11 0,-2 7-29 0,-5 9 1 16,-2 7-30-16,-6 4-81 0,-5 9 50 0,-5-13-9 15,-3-3-135-15,-15-2 88 16,-5-9 44-16,-5-3-1 15,-5 1 1 1,0-17 16-16,-3-5-37 0,-1-6 146 0,-2-2-69 0,2-11 0 0,-1 0-69 0,10-18-13 31,8 0 32-31,6-2 6 0,7-14 22 0,6-2-439 0,1-11 205 0,16 1 100 0,9-5-663 0,6-1 365 0,3-4 184 0</inkml:trace>
  <inkml:trace contextRef="#ctx0" brushRef="#br0" timeOffset="41028.91">14183 13067 1590 0,'0'-15'0'0,"0"4"0"0,0-1 0 0,0 9 0 0,-2 1 0 0,2 2 784 16,0 0-373-16,0 11-187 0,0 9-83 0,0 7 354 15,2 6-229-15,7 2-246 0,-1 5-20 0,3 7 0 16,1-9 0-16,1 3 0 0,1 1 0 0,4-6 0 16,2-1 0-16,0 0 0 0,0-10 0 0,1-6 0 15,-1-5 0-15,0-10-121 0,-2-4 21 0,3 0 78 16,-4-18-72-16,0-11-116 0,-1-3 55 0,2-7 60 15,-4-6 22-15,6-7-49 16,-2 0 46-16,-3-2 1 0,2 1-85 0,-1 1 62 16,-2 4 30-16,1 0-10 0,-7 20 230 0,-5 10-95 0,-1 11-48 15,-2 7 558-15,0 0-276 0,0 12-124 16,0 17-84-16,-2 8 138 0,1 9-221 0,-2 7 0 16,2 5 0-16,-1 5 0 0,2-7 0 0,0-1 0 15,0-3 0-15,6-2 0 0,8-4 0 0,1 0 0 16,4-13 0-16,0-8 0 0,1 3-91 0,-1-6-1405 31</inkml:trace>
  <inkml:trace contextRef="#ctx0" brushRef="#br0" timeOffset="49219.96">24578 15630 1226 0,'-13'-10'0'0,"3"2"0"0,2 1 0 0,3 3 0 0,2 1 0 0,2 1 0 0,1 0 0 0,0 2 128 0,2 0-45 16,13 0-1-16,-1 0 188 0,6 0-106 0,1 0-68 16,1 2-29-16,0 0 137 0,4-1-82 0,0 1-42 15,7 0 88-15,-3 0-70 0,-1-2-29 0,3 0-1 16,2 0 147-16,0 6-88 0,8-5-35 0,-8 6 129 16,1 0-92-16,0 1-45 0,0 0 0 0,10 4-30 15,-8-3-54-15,2 4 0 0,5-3 0 16,0 2 0-16,10-3 0 0,13 1 0 0,-5-2 0 0,6-1 0 94,7-5 0-94,0 0 0 0,0 0 0 0,7-2 0 0,-11 0 0 0,-7 0 0 0,0 0 0 0,-5 0 0 0,-5 0 0 0,7 0 0 0,-17 0 0 0,0 0 0 0,2 3 0 0,1-1 0 15,5-1 0-15,7 0 0 0,-9 2 0 0,3-3 0 0,3 0 0 0,1 0 0 0,0 0 0 0,12-3 0 0,-14-4 0 0,3 3 0 16,1-1 0-16,-1 1 0 0,-2 0 0 0,3 0 0 0,-16 2 0 15,-2 2 0-15,-1 0 0 0,-3 0 0 16,3 0 0-16,5 0 0 0,-7 0 0 0,2 0 0 31,4 0 0-15,4 0 0-16,0 0 0 0,8 0 0 0,-6 0 0 0,-1 0 0 0,0 0 0 0,0 0 0 0,2 2 0 0,4-2 0 16,-16 1 0-16,1 1 0 0,-6-2 0 0,-4 1 0 0,1 2 0 0,-2 0 0 15,-5-1 0-15,-5 2 0 0,1-3 0 0,2 3 0 31,-5-4 0-31,5 5 0 0,-6-4 0 0,-2 0 0 32,0 2 0-32,2-1 0 0,-1-1 0 0,-4 1 0 0,1-2 0 0,-3 0 0 0,0 0 0 0,-2 0 0 0,2 0 0 0,-4 0 0 15,-3 0 0-15,1 0 0 0,-3 0 0 0,0 0 0 16,0 0 0-16,0 0 0 0,-3-3-87 0,-2-2-451 16,-8 3 250-16,-5 0 125 15,-1 2 54-15</inkml:trace>
  <inkml:trace contextRef="#ctx0" brushRef="#br0" timeOffset="50479.9">7309 17706 1155 0,'-18'0'0'0,"1"0"0"0,1 0 0 0,4 0 0 0,-1 2 0 0,3-2 0 0,3 3 367 16,2-1-164-16,0-1-83 0,3 3 338 0,-1-2-200 16,1-2-115-16,2 3 100 0,0-3-102 0,0 0-52 15,3 0-26-15,7 0 158 0,1 0-97 0,1 0-43 78,7 0 1-78,2 0 101 63,2-3-183-63,6 3 0 0,-1-4 0 0,4 2 0 0,4 1 0 16,-3-1 0-16,5 2 0 0,7 0 0 0,-5 0 0 0,3 0 0 0,7 0 0 0,8 0 0 0,3-3 0 0,15 3 0 0,-8-2 0 0,8-1 0 0,-1-1 0 0,1 1 0 0,12 1 0 0,-18-1 0 0,6 2 0 0,-3 0 0 0,1 1 0 0,-2-2 0 31,4 2 0-31,-19 0 0 0,-1-3 0 0,-6 2 0 0,-2-2 0 0,-3 0 0 0,3 3 0 0,-17-4 0 0,-2 3 0 0,-7 1 0 0,-4 0 0 0,-2 0 0 0,-4-2 0 0,-6 2 0 0,-3 0 0 0,-1 0 0 0,-2 0 0 0,2 0 0 15,-2 0 0-15,2 0 0 16,-2 0 0-16,1 0 0 0,1 0 0 0,1 0 0 16,1 0 0-16,1 0 0 0,0 0 0 0,1 0 0 0,2 2 0 0,0-1 0 15,2 0 0 17,-3 2 0-32,2 0 0 0,-1-2 0 0,-2 1 0 0,1-2 0 0,-1 0 0 0,-3 0 0 0,0 0 0 0,-3 0-700 15,0 0 288 1,0 0 188-16,-2 0 84 0</inkml:trace>
  <inkml:trace contextRef="#ctx0" brushRef="#br0" timeOffset="66066.49">3861 16075 716 0,'-19'-9'0'0,"1"5"0"0,3 3 0 0,-1-2 0 0,7 3 0 0,0 0 204 0,2 0-83 0,3 0-40 16,-3-2 10-16,4 0 157 0,1 1-104 16,2-4-52-16,0 2-26 0,0-1 65 0,0 1-36 15,0 2-10-15,0 0 102 0,0 1-74 16,0-3-37-16,3 3 105 0,2 0-61 0,-1 0-45 0,2 0 0 0,0 0 90 15,3 0-63-15,1 0-31 16,1 3 10-16,2-2 79 0,0 3-61 0,4-4-29 16,0 3-1-16,4-2 26 0,4-1-18 0,-1 0-36 15,0 0-41-15,2 0 0 0,4-4 0 0,4-1 0 16,6-6 0-16,-4 2 0 16,5-1 0-16,-1 1 0 0,-2-2 0 0,0 3 0 15,2 0 0-15,-5 3 0 0,-9-1 0 0,3 5 0 16,-5 1 0-16,-1 0 0 0,7 0 0 0,-9 0 0 15,-1 0 0-15,1 0 0 0,2 0 0 0,2 1 0 16,6 3 0-16,-6-2 0 0,5-2 0 16,2 0 0-16,3 0 0 0,-3 0 0 15,9 0 0-15,-8 0 0 0,1 0 0 0,-4 0 0 0,3 0 0 0,-1 0 0 16,6 0 0-16,-9 0 0 0,0 0 0 0,0 0 0 16,4 0 0-16,0 0 0 15,5 0 0-15,-7 1 0 0,4 3 0 0,1 0 0 16,1 0 0-16,3-1 0 0,-4 2 0 0,0-5 0 15,0 3 0 1,-2-1 0-16,5 0 0 0,4-2 0 0,-5 0 0 0,0 2 0 16,1-2 0-16,3 0 0 0,1 0 0 0,10 2 0 0,-12-2 0 15,2 1 0-15,3-1 0 0,-1 2 0 0,1-2 0 0,6 3 0 16,-7-1 0-16,3-2 0 16,1 0 0-16,5 0 0 0,-1 0 0 0,9 0 0 0,-11 0 0 15,2 0 0-15,-1 0 0 0,1 0 0 16,-1 0 0-16,10 0 0 0,-7 0 0 0,1 0 0 0,1 0 0 15,0-2 0-15,0 2 0 0,8 0 0 16,-12 0 0-16,0 0 0 0,3 0 0 0,3 0 0 16,1 0 0-16,11 0 0 0,-16 0 0 0,1 0 0 15,2 0 0-15,-2 3 0 0,2 1 0 0,9 2 0 16,-10-1 0-16,1-1 0 16,3 1 0-16,-1 2 0 15,3-3 0-15,5 2 0 0,-10-2 0 0,1-1 0 0,5-2 0 0,5 2 0 16,3 0 0-16,5 0 0 0,-13-2 0 0,3 2 0 15,-2 1 0-15,4 1 0 0,0-2 0 0,12 4 0 16,-16-2 0-16,2 1 0 0,-1 2 0 0,2-1 0 16,7 1 0-16,-10-1 0 0,3 1 0 0,3 1 0 15,2-4 0-15,-4 2 0 0,12 2 0 0,-17-4 0 16,0-1 0-16,6 2 0 0,3 0 0 0,-3-2 0 16,11 3 0-1,-19-3 0-15,-4-1 0 0,1 3 0 0,-1-1 0 0,1 1 0 0,8 0 0 0,-11-1 0 16,-3 2 0-16,-1-2 0 15,-2 2 0-15,-3-5 0 0,5 3 0 0,-13-1 0 16,0-1 0-16,0-1 0 0,0-1 0 0,-1 3 0 16,4-1 0-16,-13-1 0 0,-1-1 0 0,-3-1 0 15,-4 2 0 1,-3 0 0-16,2-2 0 0,-10 1 0 0,-1-1 0 0,1 2 0 0,-4-2 0 0,-2 0 0 16,2 0 0-16,-4 0 0 0,-2 0 0 0,0 0 0 15,0 0 0-15,0 0 0 0,0 0 0 0,0 0 0 16,0 0 0-1,0 0 0 1,0 0 0-16,0 0 0 0,0 0 0 0,0 0 0 0,0 0 0 0,0 0 0 0,0 0 0 0,0 0 0 16,0-3 0-16,0-2 0 0,0-3 0 0,0 2 0 15,0-1 0-15,0 2-352 0,-6-1 99 16,-4 1-1141-16</inkml:trace>
  <inkml:trace contextRef="#ctx0" brushRef="#br0" timeOffset="89906.71">7598 1013 1314 0,'-3'-12'0'0,"-2"-1"0"0,4 2 0 0,-1-2 0 0,2 1 0 0,0-2 0 0,0 2 0 0,5 2 431 15,4 0-196-15,5 2-99 0,0 2-48 0,8-4 209 0,-2 8-134 0,3-1-62 16,3 3-31-16,4 0 117 0,2 0-74 0,5 10-28 16,-4 4 17-16,-1 4-32 0,-2 5 0 15,-2 4 4-15,-7 0-36 0,2 7 11 0,-8-2-11 16,-10 6-67-16,-2-3 33 0,-3 3 1 0,0-2 32 0,-4 7-32 15,-13-9-9-15,-7 2 40 0,0-4 1 16,-5-3 31-16,-2 0-1 0,-1-1-47 0,2-12 4 16,3-4-24-16,-1-3 0 15,2-6 0-15,2-3 0 0,1 0 0 0,7-3 0 0,1-11 0 16,7-5 0-16,0-2 0 0,7 0 0 0,-1-5 0 16,2 4 0-16,3 1 0 15,8-2 0-15,1 4 0 0,3-1 0 0,2 0 0 16,-2 3 0-16,2 2 0 0,-2 0 0 0,2 3 0 15,0 0 0-15,3-2-2 0,-4 4-38 0,1 5-488 0,1-2 245 16,-1-1 122-16,2 0 52 0,-2 4-586 0,0-1 328 0,-2-4 164 16</inkml:trace>
  <inkml:trace contextRef="#ctx0" brushRef="#br0" timeOffset="90495.37">7988 810 1341 0,'0'-11'0'0,"-2"3"0"0,2 0 0 0,0-2 0 0,0 4 0 0,6 0 645 0,7 1-303 0,2 0-152 0,2 4 68 16,0-2-100-16,2 3-65 0,-3 0-27 0,4 0-88 16,0 0 30-16,-2 9 0 15,0 0 40-15,-7 6-284 0,-2 0 138 0,-3 5 67 0,-6-1 35 16,0 2-111-16,-1 4 82 16,-11-4 234-16,-2 1-85 0,-3-2-70 0,-1 1-37 0,1-4 411 15,-1 3-193-15,2-8-106 0,3 0-51 0,4-6-63 16,0 1-15-16,4-3 0 0,4 1 0 15,1-5 0 1,0 0 0-16,13 0 0 0,3-5 0 0,7-5 0 0,0 1 0 0,0-1 0 16,2 0-264-16,2 1-32 0,-3-1 163 0,1 2-718 15,0 1 412-15,-5 0 200 0,0 2 100 16,-4-2-190-16,-1 3 146 0,1-2 62 16,-3 1 47-16,-7-1-261 0,0 0 149 0,-2 2 74 0,-4-1 38 0,2 2 26 15,-2 0 10-15,0 3 0 0,-2 0 429 0,-2 0-218 31,-2 0-105-31,0 0 508 0,0 8-262 0,-1 4-166 0,3 2 17 0,1 6 194 0,0 2-161 0,-1 6-70 47,1 0-51-47,0 3 341 0,3 1-190 0,0 3-96 0,0-1 17 0,3 3-47 0,6-8-37 0,1-5 0 0,4-3-185 0,1-3 79 16,-1-6 38-16,4-1-199 0,-1-9 115 0,-2-2 61 16,4-6 32-16,-3-15-264 15,1-2 102-15,1-6 80 0,-7-4-27 0,0-4-76 0,0-2 53 0,0 2 44 16,-3-2-20-16,3 0 23 0,-5 10 9 0,-3 2 32 15,0 6 278-15,-3 8-138 16,0 3-71-16,0 3 465 0,0 7-235 0,-3 5-132 16,-3 14-28-16,-2 5 280 0,5 5-237 0,-3 3-144 0,4-1 0 15,1 3 0-15,1 0 0 0,0-2 0 16,0-1 0 0,0 5 0-16,1-8 0 0,4-4 0 0,1 0 0 0,2-3 0 0,-2 0-54 0,0-6-623 15,-2-4 294 1,-3-2 182-16,1-2 39 0,-2 1-474 0,0 1 290 0,0-3 159 0,-5 1 75 0</inkml:trace>
  <inkml:trace contextRef="#ctx0" brushRef="#br0" timeOffset="90764.62">7548 1605 1707 0,'-20'-10'0'0,"11"4"0"0,1 3 0 0,7 1 0 0,1 2 0 0,1-3 658 0,21-2-301 0,11 0-165 0,8-2-78 0,8 0 356 0,8 0-216 0,7-1-109 15,11-1-111-15,-2 2-34 0,8-3 0 0,1 0 0 0,3 0 0 16,-7 2 0-16,6-3 0 0,-22 2 0 16,-7 4 0-16,-5-1 0 0,-9 3 0 0,-9 2-187 0,-2-1 22 0,-18 2 34 15,-6 0 72-15,-4 0-375 0,-2 0 183 16,0 0 99-16,-8 0-53 0,-9 0 85 15,-2 0 41 1,-5 5 1-16,-3-1-307 0,-5 7 165 0,-2-2 96 0</inkml:trace>
  <inkml:trace contextRef="#ctx0" brushRef="#br0" timeOffset="91076.6">7704 1776 1631 0,'-6'0'0'0,"-1"0"0"0,3-3 0 0,4 2 0 0,0 1 0 0,9 0 0 0,10 0 532 0,9 0-248 0,8 0-115 32,3 0 6-32,3 0-69 0,1 0-35 0,1 5 0 0,0 7-114 0,2-1 49 0,-13 3-9 0,-3 3-250 15,-9 3 145-15,-6 1 72 0,-9 3 36 0,-4 5-85 16,-2-2 56-16,-16 0-14 0,-11 1 32 0,-1-1 100 16,-6-5-46-16,-4 3-86 15,0-9 335-15,0-4-145 0,1-3-72 0,1-6 65 0,2-1-59 0,-3-2 17 16,10 0-37-16,8-5 18 15,4-7-42-15,6-2-1 0,5-1 1 0,3-2 80 0,1 1-45 0,7 3 0 16,11-4-35-16,1 5-41 16,4-2 35-16,1 4-31 0,4 1-94 0,-3 1 40 15,3 2 46-15,-1-1 15 0,3 1-613 0,-4 2 284 16,-2 3 155-16,-1-1-346 0,0 2 239 0,0 0 118 16,1 0 51-16</inkml:trace>
  <inkml:trace contextRef="#ctx0" brushRef="#br0" timeOffset="91310.98">8167 1855 1155 0,'2'-6'0'16,"0"1"0"-16,0-1 0 0,0 3 0 0,3-2 0 0,0-2 0 0,3 2 595 0,0 0-280 0,6 1-139 15,2 4-69-15,5 0 406 0,4 0-229 0,-1 0-129 16,4 0 11-16,0 12-65 16,-1 2-33-16,-3 2-195 0,1 5 91 0,-11 3 32 0,-2 4-1 0,-10 0-36 15,-2 5 38-15,-6-1 0 0,-13 5 49 0,-7-6-83 16,-4-2 33-16,-6-5 1 15,0-1-58-15,-3-8-1 0,1 1-8 0,8-12 31 0,4-2-329 0,7-2 168 16,3-4 76-16,11-14-482 0,3-7 276 0,2-5 151 16,15-6 71-16,10 2-471 15,0-3 271-15,6-3 126 16,-1 8 78-16</inkml:trace>
  <inkml:trace contextRef="#ctx0" brushRef="#br0" timeOffset="91474.64">8503 1762 1484 0,'7'-6'0'0,"1"1"0"0,-2 0 0 0,-5 3 0 0,1 2 0 0,-2 0 0 0,0 4 885 15,-3 8-425-15,-4 5-202 0,-7 3-116 0,3 1 296 0,1 3-201 32,2 5-210-32,3-2-27 0,2 5 0 0,1-5 0 0,2 4 0 0,2-5 0 0,10 3 0 15,5-4 0-15,-1 1 0 0,7-6 0 0,0-5 0 16,1-2 0-16,-2-4-412 0,2-5-13 0,1-2 221 16,-5-2-24-16,-4-2-285 15,0-9 239-15,-5-7 118 0,-3 1 60 0,-1-10-640 0</inkml:trace>
  <inkml:trace contextRef="#ctx0" brushRef="#br0" timeOffset="91742.94">8715 1642 2192 0,'0'-7'0'0,"0"2"0"0,2 1 0 0,0-3 0 0,1 3 0 0,5-1 0 0,-3 3 0 0,4-1 332 0,0 3-147 0,2 0-75 0,-2 0 2 0,4 0-28 0,-3 5-10 0,0 5-37 0,-2 4-90 31,-3-2 44-31,0 5 1 0,-5 1 54 0,0-1-11 0,0-1 2 0,-7-1-1 16,-3 0 195-16,1-1-98 0,-3-2-39 16,2-2 169-16,2-1-263 0,-1-1 0 15,0-4 0 1,5 1 0 31,-3 0 0-47,5-3 0 0,2-1 0 0,0 2 0 0,7-3 0 0,5 0 0 0,5 0 0 0,3 0 0 0,2 0 0 0,6 0 0 0,-3-4 0 0,3 0 0 0,2 1 0 0,-5 3 0 0,-1-3 0 0,-5 1 0 15,-3 2 0-15</inkml:trace>
  <inkml:trace contextRef="#ctx0" brushRef="#br0" timeOffset="94816.02">11354 959 1962 0,'0'-12'0'15,"-1"3"0"-15,1 1 0 0,0 1 0 0,5 3 0 0,11 3 0 0,2 1 0 0,4 0 0 0,3 1 0 0,4 8 252 0,1 3-97 0,0 7 62 16,-1 3-89-16,-1 2-46 0,0 2 1 0,-6 4-124 31,3 3 48-15,-14-3-9-16,0 1 40 0,-8 0-69 0,-3 0 35 0,0 1 0 0,-11 2 42 0,-12-7-87 0,-4-4 39 0,-2-2 0 0,-6-4 74 0,3-3-1 16,-7-2-91-16,8-11 198 0,3-1-80 0,-1 0-38 15,5-5 8-15,2-7 64 0,2-5-37 0,12-3-34 16,6 0 0-16,2-2 4 15,0 3 0-15,14-4-18 0,3 6-28 0,8 1-19 0,2 2 0 16,2 0 0 15,3 4-233-31,3-2 121 0,-2 8 55 0,2-1-759 0,0 1 370 0,4 4 204 16,-1 0 99-16,4 0-522 0,-9 0 318 0,-2 0 155 0,-2-1 78 0</inkml:trace>
  <inkml:trace contextRef="#ctx0" brushRef="#br0" timeOffset="95118.76">11866 1115 944 0,'6'-10'0'0,"-4"0"0"0,1-1 0 0,-3 0 0 0,0 2 0 0,0 1 0 0,0 1 281 0,0 2-122 15,0 1-61-15,-2 2 491 0,1 2-281 0,-1 0-135 16,2 6-68-16,-2 6 326 16,2 8-197-16,0 1-89 0,0 1-58 0,4 3 43 0,4-3-46 0,2 4-1 15,1-4-187-15,3 3 80 0,-1-6 26 0,0-2 0 16,2-2 35-16,-1-4 0 0,3-2 1 0,3-2-590 16,-5-7 247-16,4 0 161 0,-6-9-3 0,4-11-103 15,-4-4 100-15,3-7 47 0,-7-3 37 0,1-3-22 16,-2-4 26-16,0 3-1 15,-2-3 43-15,1 0-27 0,-4 12 10 0,-2 4 304 16,-1 8-153-16,0 8-75 0,0 6-38 0,0 3 445 16,0 1-197-16,0 20-119 0,0 4-14 0,0 4 250 15,0 2-154-15,3 0-92 0,3 3-54 0,1 0-66 16,2-2 0-16,3-1 0 0,1 5-89 0,0-10-38 31,2-1 82-31,1-5-571 0,1 0 302 0,-2-4 171 0,1 1 15 0,-6-8-688 16,-2-4 389-16,-8-1 195 0,0-2 97 0</inkml:trace>
  <inkml:trace contextRef="#ctx0" brushRef="#br0" timeOffset="95394.27">11375 1569 2266 0,'-22'0'0'0,"-1"2"0"0,14-2 0 0,5 0 0 0,4 0 0 0,0 0 0 0,19 0 0 0,14 0 0 0,8-2 815 0,7-7-390 0,11-1-194 16,3-1-97-16,7 0-74 0,6-1-60 0,-3 1 0 16,-1 1 0-16,2 0 0 0,-1 2 0 0,-5 2 0 15,1-1 0-15,-18 6 0 0,-11 1 0 16,-11 0-24 15,-6 0-217-15,-5 0 148-16,-15 1 60 0,-2 0-787 0,0 5 392 0,-10 0 196 0,-10-3 98 0,-2 6-365 0,-4-2 237 15,-2 3 112 1,-5 3 57-16</inkml:trace>
  <inkml:trace contextRef="#ctx0" brushRef="#br0" timeOffset="95637.8">11521 1646 1758 0,'-5'0'0'16,"1"0"0"-16,3 0 0 0,1 3 0 0,0 2 0 0,12 1 368 0,10 3-166 0,3 2 172 0,5 3-169 0,4 3-76 15,-1 0-50-15,-1 3 87 0,0 2-65 0,-1 2-32 16,-3 3 0-16,0 1-242 15,-12-3 99-15,-9 2 56 0,-5-1 27 16,-2 2-199-16,-8-2 114 0,-13 3 65 0,-8-8 5 0,-5-1 5 16,-4-7 1-16,-4-2-38 0,-1-5 37 0,-2-2-61 15,4-4 5-15,3 0 240 0,6-5-96 0,2-7-37 16,7-2-27-16,1 0 188 0,13 0-98 0,7 0-7 16,2 1-37-16,0-1 98 0,15 2-67 0,4-4-100 15,6 6 0-15,3 1 0 16,2-2 0-16,3 6-326 0,4-4 132 0,-6 6 107 15,2-2 58-15,0 1-424 0,-2 4 223 0,-1-3 67 16,7 1 12-16</inkml:trace>
  <inkml:trace contextRef="#ctx0" brushRef="#br0" timeOffset="95873.78">11922 1803 1958 0,'0'-9'0'0,"0"0"0"0,0 1 0 0,0 4 0 0,7 1 0 0,0 0 0 0,6 3 414 0,1 0-180 0,6 0-103 0,1 0 243 0,3 6-168 15,3 8-86-15,0 0-160 16,0 6 48-16,-4-3-10 0,-4 4 38 0,-2 1-119 16,-6 2 60-16,-9 2 29 0,-2 4 10 0,0-3-183 15,-13-3 101-15,-12 1 52 0,-3 0 25 16,-5-6-111-16,-5 2-16 0,1-11 54 0,4-1-131 16,2-4 80-16,4-5 33 0,5 0-282 0,0 0 154 0,16-8 90 15,4-11 41-15,2-5-436 16,16-3 238-16,9-4 119 0,6-1 51 0,2-2-155 15,5 1 111-15</inkml:trace>
  <inkml:trace contextRef="#ctx0" brushRef="#br0" timeOffset="96032.15">12299 1714 820 0,'8'-9'0'0,"-1"2"0"0,-5 3 0 0,0 3 0 0,-2 1 787 0,0 0-376 0,-8 7-178 16,-8 10-103-16,0 1 319 0,-4 7-206 0,0 2-104 16,3 3-51-16,0 4 543 0,6-4-631 15,4 2 0-15,5 2 0 16,2-2 0-16,7 3 0 15,12-1 0-15,8-5 0 0,7-9 0 0,5-1 0 0,2-6 0 32,2-7-203-32,8 1 109 0,-12-7 61 0,0 0-641 0,-4-7 214 0</inkml:trace>
  <inkml:trace contextRef="#ctx0" brushRef="#br0" timeOffset="105250.83">12790 1395 1751 0,'-5'-2'0'0,"1"-2"0"0,0 3 0 16,1 1 0-16,2-3 0 0,0 1 0 0,1 2 0 0,0 0 193 31,1 0-77-31,10 0 364 0,2 0-221 0,2 0-102 0,3 0-63 0,1 2 72 0,1 1-64 0,0 0-32 0,1 3 0 0,2-3-25 16,-1-1-7-16,-1 2 0 0,2-1 0 0,-1 0-197 16,-1-2 99-16,1 0 58 0,-3-1-188 0,-2 0 113 15,0 0 58-15,-7 0-614 0,1 0 264 16,-1 0 131-16,-5 0 105 0,-2 0-460 0,-3 0 277 0</inkml:trace>
  <inkml:trace contextRef="#ctx0" brushRef="#br0" timeOffset="105450.27">12845 1669 1281 0,'-10'2'0'0,"-1"5"0"0,7-2 0 0,-1 0 0 0,3 1 0 0,2 2 859 0,0 1-411 0,4-1-195 16,11 1 499-16,4-2-414 0,3 0-338 0,4 0 0 15,4 0 0-15,-1-4 0 16,1 1 0 0,1-2 0-16,-2 2 0 0,3-3 0 0,0 1 0 0,-5-1 0 0,-2 2 0 0,-5-3 0 0,-1 0 0 15,-5 0-396 1,2 0 70-16,-12 0 35 0,-2 0-606 0,-2 0 430 0</inkml:trace>
  <inkml:trace contextRef="#ctx0" brushRef="#br0" timeOffset="111906.52">9377 5337 1686 0,'-6'1'0'16,"3"1"0"-16,-1-1 0 0,1 7 0 0,2-1 0 0,-3 5 0 0,2 5 207 0,2 1-85 0,0 5-43 0,0 6 248 0,0 4-146 15,0 7-62-15,0-6-46 0,6 4 43 0,-2-4-39 16,3-1-1-16,3 2-30 0,-1-12-50 0,5-3 41 16,2-8 0-16,2-2-86 0,2-7 43 0,3 0 10 15,-2-3-99-15,4-18 66 0,-1-8 33 31,-3-6-1-31,1-2-126 16,0-8 49 15,-6 4 40-31,-4-3-11 16,-1-3-14-16,-3 1 12 0,1 0 1 0,-1-5 2 0,-4 9 68 0,-2 6-54 0,-2 2 9 0,0 12 198 0,0 5-94 0,0 2-42 0,-2 12 332 0,-4 0-165 0,0 9-93 0,1 11-21 0,-1 9 183 0,3 4-226 16,0 1-51-16,1 4 0 0,2 3 0 0,0-1 0 0,0-1 0 15,2 5 0-15,3-9 0 0,4 2 0 0,0-3 0 16,2-5 0-16,4 0 0 0,-3 2 0 0,3-12 0 15,-1-2-136-15,-3-4-20 0,3-3 84 16,-3-3-725-16,1-2 370 0,-4-5 200 0,-1 0 95 0,1-10-661 16</inkml:trace>
  <inkml:trace contextRef="#ctx0" brushRef="#br0" timeOffset="112048.02">9832 5409 1188 0,'-1'0'0'0,"-1"0"0"15,-1 0 0-15,0 0 0 0,2 0 0 0,1 0 778 0,0 0-370 0,1 0-186 0,10 3 214 16,3-3-191-16,5 0-108 0,4 0-235 0,4 0 67 0,0 0 34 16,4 0 0-16,1 0-795 15,-3 0 409-15</inkml:trace>
  <inkml:trace contextRef="#ctx0" brushRef="#br0" timeOffset="112183.32">9918 5625 2542 0,'-28'11'0'0,"11"2"0"0,4-4 0 0,6-1 0 0,2-4 0 0,5 0 0 0,0 0 0 0,10-2 0 0,8 0 779 0,6-2-371 0,4 0-206 16,3 0-202-16,4 0 0 0,-3-4 0 0,-1 1-276 15,1 2 108-15,-3 0 103 0,0 1 50 0</inkml:trace>
  <inkml:trace contextRef="#ctx0" brushRef="#br0" timeOffset="112922.47">10571 5245 1617 0,'-4'-11'0'0,"-1"5"0"0,0 1 0 0,0 3 0 0,0 2 0 0,-2 0 0 0,1 13 0 0,0 12 280 0,-1 7-121 0,0 4 392 15,0 5-248-15,3 3-137 0,0-1-65 16,3-2 181-16,1 2-123 0,3-2-61 15,10 1-21-15,5-10-153 0,4-6 57 0,4-2 27 16,1-7 1-16,1-3-201 0,5 1 124 0,-7-10 47 16,2-4 30-16,-6-1-1 15,1 0 30-15,-5-11-1601 0</inkml:trace>
  <inkml:trace contextRef="#ctx0" brushRef="#br0" timeOffset="113136.48">10708 5409 1396 0,'0'-10'0'0,"0"3"0"0,0 0 0 0,0-3 0 0,6 6 0 0,7 1 0 0,6 3 615 16,2 0-288-16,4 0-145 0,1 0-64 0,0 10 236 16,0 4-158-16,1 3-80 0,-4 7-39 0,-4-1 17 15,-1 5-18-15,-10 4-10 16,-3-3-87-16,-5 4 30 0,-3 0-1 0,-11 2 67 0,-6 1 9 0,-5-7-47 16,-5-2 0-16,-3-5-83 0,-1-5 42 15,2-2-1 16,-3-3 52-31,7-7-426 0,5-5 197 0,5 0 67 0,6-9 59 0,1-12-667 0,11-2 347 0,2-9 169 0,15-2-239 0,5-6 205 0</inkml:trace>
  <inkml:trace contextRef="#ctx0" brushRef="#br0" timeOffset="113291.68">10990 5395 2166 0,'10'-10'0'0,"0"4"0"0,0 2 0 0,-4 4 0 0,-3 0 0 0,-3 4 0 0,0 12 0 0,0 1 0 0,0 4 283 0,-2 4-123 0,-4 3 584 15,3 2-358-15,2-4-194 16,1 3-192-16,0 2 0 0,0-1 0 0,10 1 0 15,5-3 0-15,2-5 0 0,6-2 0 0,4-6 0 16,2 0 0-16,4-4-484 0,-2-8 110 0,-3-3 205 16,0 0-415-16,-3-11 180 0,-3-4 183 0</inkml:trace>
  <inkml:trace contextRef="#ctx0" brushRef="#br0" timeOffset="113553.1">11258 5211 1913 0,'0'-12'0'0,"0"5"0"0,0 0 0 0,5 1 0 0,3 2 0 0,4 3 0 0,2-1 0 0,0 2 0 0,2 0 424 0,1 2-194 0,-1 9-96 0,2 0-40 0,-4 4-178 15,-3 4 60-15,-2 0 31 0,-7 3-153 0,-2-1 92 16,0 4 55-16,-2-5 6 16,-14-1 30-16,0-1 1 0,-3-3-1 0,2-1 254 0,-5 0-117 0,5-5-90 15,3-2-26-15,2-4 334 0,1-1-177 16,4 1-112-16,4-3-103 0,3 0 0 15,0 0 0-15,13 0 0 0,9-8 0 0,2 1 0 16,4 1 0-16,2-2 0 0,0 5 0 0,1-3 0 16,2 2 0-16,-4 2-312 15,5 2-224-15,-9 0 264 0,-3 0 130 0,1 0-799 0</inkml:trace>
  <inkml:trace contextRef="#ctx0" brushRef="#br0" timeOffset="113719.74">11464 5578 2289 0,'-19'2'0'0,"8"1"0"0,2-2 0 0,3 0 0 0,4 0 0 0,2 1 0 0,0 1 0 0,15-3 402 0,6 0-182 0,7 0-91 16,5 0 338-16,4 0-214 0,2 3-99 0,-3-3-326 15,0 1 104-15,-1 0 53 0,-3 1 26 0,3 0-315 16,-8 1 165-16,-2 1 89 0,-5-1 43 0,-4 2-740 16,-5 0 293-16,-2 0 227 15,-9-2-559-15</inkml:trace>
  <inkml:trace contextRef="#ctx0" brushRef="#br0" timeOffset="113880.95">11635 5400 2359 0,'-6'-4'0'16,"1"0"0"-16,2 1 0 0,0 3 0 0,3 0 0 0,0 6 0 0,4 8 0 0,5 7 0 0,3 4 438 0,-1 4-205 0,2 5 270 15,0 1-233-15,-3 6-142 0,-1 2-128 0,0 10 0 0,-2-10 0 0,-2 3 0 0,-4-1 0 0,-1-2-230 16,0-7 129-16,0 5 78 0,0-17-691 0,0-5 376 15,-1-10 155-15,0-7 105 0</inkml:trace>
  <inkml:trace contextRef="#ctx0" brushRef="#br0" timeOffset="114031.61">11825 5488 1547 0,'3'0'0'0,"3"1"0"0,-2 1 0 0,4-1 0 0,-1 5 0 0,3 2 725 0,1 2-345 0,3 3-171 16,0 3-77-16,3 2-16 0,0 3-39 0,0-1 0 15,2 2-40-15,0-2-222 0,1 1 121 0,-5-4 46 16,-1-4-666-16,-3-6 361 0,1 0 180 0,-4-4 90 16</inkml:trace>
  <inkml:trace contextRef="#ctx0" brushRef="#br0" timeOffset="114200">12078 5438 1138 0,'0'-14'0'0,"0"5"0"0,-2 3-1 0,2 3 1 0,0 3 0 0,0 0 0 0,0 14 674 0,0 11-324 0,2 12-157 0,3 9 667 15,-4 10-413-15,1 4-205 16,-2 13-214-16,0-4-28 0,0 7 0 0,-7 2 0 0,-2-2 0 0,-5-3 0 16,2 2 0-16,-1-21 0 0,6-9 0 0,-2-10 0 15,3-16-4-15,4-11-940 0,-5-5 482 16,4-7 103-16,1-25 168 0</inkml:trace>
  <inkml:trace contextRef="#ctx0" brushRef="#br0" timeOffset="114467.65">12160 5245 2068 0,'17'-11'0'0,"5"2"0"0,0 4 0 0,-3 3 0 0,1 2 0 0,-2 0 0 0,0 2 0 0,0 6 511 16,-6 6-241-16,-3-2-118 0,-3 7-143 0,-5 0 0 0,-1 4 27 0,0 3-88 16,-10-3 40-16,-8 2 24 15,-2-5 0-15,-3 4-89 0,-2-7 56 0,2 3 38 16,1-8-9-16,3-5 183 0,5-1-77 15,3-2-55-15,4-2-1 0,0 0 217 0,7-2-125 0,0 0-53 16,17 0-52-16,5-7-45 0,8-3 0 0,4 1 0 16,5-3 0-16,2 2 0 0,2-1 0 0,1 0 0 15,-2 4-87-15,3 1 39 0,-9 1 38 0,-5 4-1007 16,-4 1 494-16,-6 0 226 16</inkml:trace>
  <inkml:trace contextRef="#ctx0" brushRef="#br0" timeOffset="114600.1">12321 5646 1085 0,'-9'4'0'0,"-1"2"0"0,6 1 0 0,0-3 0 0,4 4 0 0,0 1 665 0,5-2-318 0,14-1-156 15,4 1 484-15,5 0-320 0,6 3-150 0,-1-6-89 32,1-1-145-32,2-2 32 0,0 2 0 0,-1-3-284 0,2 0 168 0,-9 0 70 0,-5 0 39 0,-1 0-727 0,-8 0 384 0,-5-4 191 15,-2 1 105-15</inkml:trace>
  <inkml:trace contextRef="#ctx0" brushRef="#br0" timeOffset="114753.03">12556 5455 2545 0,'-11'8'0'0,"2"6"0"0,1 5 0 0,4 3 0 0,-3 5 0 0,4 11 0 0,2 1 0 0,-1 9 539 16,1 6-242-16,1-5 137 0,0-4-318 0,0-1-116 0,0-3 0 0,6-4 0 15,3 3 0-15,-1-17 0 16,2-4 0-16,-3-7-567 0,5-5 201 0,-2-7 200 15,2 0 109-15</inkml:trace>
  <inkml:trace contextRef="#ctx0" brushRef="#br0" timeOffset="115012.79">12762 5484 2201 0,'22'-7'0'0,"-1"4"0"15,4 0 0-15,-1 3 0 0,2 0 0 0,6 0 0 0,-6 7 0 0,0 6 0 0,-2 2 252 0,-1 2-108 0,-6 2-54 0,2 5-7 0,-11 1-9 0,-7-1-38 0,-1 7 0 0,-6 1-27 16,-17 5-1-16,-5 4 37 0,-5-5-9 0,-1 0 189 16,-2 1-95-16,3-4-47 0,2-2 396 15,1 3-479-15,13-10 0 0,5-4 0 0,7-1 0 0,3-2 0 16,2-3 0-16,8 1 0 0,11-6 0 16,6-3 0-16,7-4 0 15,2-2 0-15,3 0 0 0,3 0 0 0,-4-10 0 0,-1-2 0 16,-4-2 0-16,-5 2-68 0,-4 1-995 0,0 0 505 15,-16 1 265-15,-5 4-451 0,-1-1 354 16</inkml:trace>
  <inkml:trace contextRef="#ctx0" brushRef="#br0" timeOffset="115147.68">12817 5813 1522 0,'0'-3'0'0,"-2"1"0"0,0-2 0 0,2 4 0 0,0 0 0 0,0 0 0 0,0 0 812 0,11 0-393 0,3 0-191 0,2 0-97 0,4 6 307 0,2 0-192 15,-1 2-111-15,2-2-135 0,-2-1 0 0,2 2-16 0,-3-4 23 16,4 2-904-16,-5-4 461 0</inkml:trace>
  <inkml:trace contextRef="#ctx0" brushRef="#br0" timeOffset="115339.92">13147 5585 1428 0,'6'1'0'0,"2"1"0"0,1 4 0 0,1-2 0 0,5 6 0 0,-1 2 1083 15,3 4-524-15,2 6-261 0,3 4-131 0,0 5 229 32,1 7-396-32,-6 0 0 15,-3 1 0-15,-5 2 0 0,-4 3 0 0,-5-4 0 0,0 7 0 0,-6-13 0 0,-14 0 0 0,-5-3-23 0,-3-7-215 16,-5-4 137-16,1-1 77 0,2-12-915 0,3-4 452 0,5-3 226 31,0 0 112-31</inkml:trace>
  <inkml:trace contextRef="#ctx0" brushRef="#br0" timeOffset="115795.93">13111 5337 2100 0,'-14'0'0'0,"1"-3"0"0,1-2 0 0,4 3 0 0,5-2 0 0,1 1 0 0,2 3 0 0,0-5 226 0,4-1-87 15,12 4-56-15,-1 0 199 0,5 2-123 0,0 0-63 0,-1 0-30 0,2 0-79 16,-6 4 19-16,0 7 1 0,-5-2 28 0,-3 6-209 16,-5 2 104-16,-2 1 62 0,0-1 51 0,-7 2-7 31,-8-1-1-31,-5 2 122 0,-3-2-61 0,-2 3-78 0,-2-5 1 0,1-3 377 16,2-2-199-16,8-4-197 0,-3 1 0 0,11-5 0 15,4 0 0-15,4-3 0 0,7 0 0 0,13 0 0 16,8-6 0-16,6 1 0 0,5-4-223 0,0 5-88 15,2 0 172 32,1 2-1030-47,3 2 557 0,-6 0 294 0</inkml:trace>
  <inkml:trace contextRef="#ctx0" brushRef="#br0" timeOffset="116088.57">13523 5595 1755 0,'-20'0'0'0,"2"0"0"0,4 0 0 0,-5 0 0 0,11 0 0 0,-1 1 401 0,5 1-184 0,2 0-91 16,2 1-45-16,0 1 620 0,15-1-338 0,5 2-163 0,1-2-113 0,5 1-87 15,3 2 0-15,3-2 0 16,-2 1-67-16,-1 2 12 0,3-2 45 0,-2 0-951 0,-3 2 497 0,4-1 259 16,-7 0 67-1</inkml:trace>
  <inkml:trace contextRef="#ctx0" brushRef="#br0" timeOffset="116268.04">13943 5680 2914 0,'0'0'0'0,"0"0"0"0,0 0 0 0,0 0 0 0,0 0 0 0,0 0 0 0,9 0 0 0,4 0 474 0,5 0-220 15,5 0-109-15,3 0-1 16,4 0-144-16,5 2 0 0,2 0 0 0,0-1-278 15,1 1 3-15,-3 2 154 0,-1-3 78 0,2 2-372 0,-14-1 220 0,-4 2 114 16,-8-1-899-16</inkml:trace>
  <inkml:trace contextRef="#ctx0" brushRef="#br0" timeOffset="116551.59">14062 5828 1915 0,'-10'4'0'0,"2"-1"0"0,2-1 0 0,3 1 0 0,2-1 0 0,1 1 0 0,0-3 0 0,8 2 0 0,7-1 317 0,4 1-142 0,0-1-70 0,1 5 87 15,1-1-70-15,-4 2-48 0,-1-1 0 0,-2 3-198 16,-2-1 79 0,-5 3 40-16,0 2-41 0,-7 0 35 0,0 0 24 0,-7 0-1 15,-9 0-16-15,-3 0-1 0,-1 2 48 0,-2-4 183 16,2-4-97-16,1 0-85 0,2-2-1 0,5-1 321 16,-1-1-156-16,7-2-93 0,2-1-115 15,4 0 0-15,0 0 0 0,13 0 0 0,6 0 0 0,5-1 0 16,4-2 0-16,3-3 0 15,1 3 0-15,0 1 0 16,4-1 0-16,-7 1-257 0,-1 1-4 0,-6 1 85 0,-1 0 90 0,-6 0-569 0,0 0 302 0,-10 0 164 16,-5 0 77-16,0 0-384 15,-2-4 231-15,-11-1 115 0,-2-7 49 0</inkml:trace>
  <inkml:trace contextRef="#ctx0" brushRef="#br0" timeOffset="116695.79">14221 5436 2243 0,'-5'5'0'0,"0"4"0"0,4 3 0 0,0 0 0 0,1 2 0 0,0 4 0 0,1 4 0 0,5 3 753 0,3-1-364 0,0 2-177 0,-1 3-89 16,0-1-458-16,1-1 184 0</inkml:trace>
  <inkml:trace contextRef="#ctx0" brushRef="#br0" timeOffset="118547.73">13528 1601 1055 0,'-3'-3'0'0,"-1"-2"0"0,3 1 0 0,1 2 0 0,0 2 629 15,3 0-297-15,13 0-147 0,4 0-74 0,1 0 412 0,6 0-248 0,1 0-119 16,0 2-59-16,3 0 108 0,0 2-84 0,5-1-33 15,-7 1-109-15,-1 2 29 0,0-2 0 0,-6 3-465 16,0 0 247-16,-2-1 133 16,-4-1 52-16,-5 2-892 15,-2-2 407-15</inkml:trace>
  <inkml:trace contextRef="#ctx0" brushRef="#br0" timeOffset="118804.55">14167 1531 1393 0,'0'0'0'0,"2"2"0"0,6 0 0 0,1 0 0 0,7-1 418 0,5 0-182 0,5 2-105 0,6-2 777 0,8-1-436 0,2 0-218 0,0 0-188 0,6 0-13 0,-9 0-53 0,1 0 0 0,-6 0-589 47,-3 0 265-47,-6 2 181 0,-3 3 98 0,-13 2-1022 0,-7 5 514 0</inkml:trace>
  <inkml:trace contextRef="#ctx0" brushRef="#br0" timeOffset="119007.44">14217 1792 1658 0,'-19'2'0'0,"4"-2"0"0,1 3 0 0,9-3 0 0,5 0 0 0,0 0 0 0,10 0 0 0,11 0 523 0,7-8-234 0,3 4-131 0,4-4 122 0,-1 7-121 0,0-3-62 0,-1 4 31 0,0 0-37 0,-8 0-9 0,-4 0-45 0,-3 5-259 0,-6 7 130 16,-6 8 63-16,-4 1 43 0,-2 1-143 0,-15 5 83 0,-11 1 41 0,-8 0 0 0,-1 0-26 0,-1-6 20 0,1-5-49 15,2-2 136-15,5-3-66 0,4-7-28 0,4 4 339 16,9-8-158-16,7-1-54 0,4 0-48 16,7-6 149-16,16-3-97 0,9-1-113 0,3-2 0 15,6 4 0-15,0-1 0 0,2 4 0 0,0-1 0 16,3 1 0-16,-8 5 0 0,-2 0 0 16,-5 0-109-16,-2 0-111 0,-8 2 121 0,4 3-284 15,-13 2 185-15,-7 0 37 16,-3-3 63-16,-2 2-509 0,0-1 285 0,-7-3 134 15,-10-2 80-15,3 0-495 0,-4-13 283 0</inkml:trace>
  <inkml:trace contextRef="#ctx0" brushRef="#br0" timeOffset="119166.01">14385 969 2833 0,'0'-16'0'0,"0"5"0"0,2 2 0 0,1 2 0 0,0 4 0 0,5 1 0 0,-2 2 358 0,2 12-160 15,0 8-81-15,1 8 308 0,2 8-425 0,-5 1 0 16,1 9 0-16,-3-2 0 16,2 4 0-16,-1-1 0 0,0 7 0 0,-3-3-999 0</inkml:trace>
  <inkml:trace contextRef="#ctx0" brushRef="#br0" timeOffset="119778.7">15266 1334 2421 0,'-17'-4'0'0,"1"1"0"0,-4 3 0 0,6 6 0 0,-3 13 0 0,1 11 0 0,0 7 0 0,1 4 0 0,1 11 224 0,8-1-99 0,4-1 242 15,2 0-165-15,2-5-83 0,14 3-32 0,7-17-131 16,3-4 41-1,4-6-1-15,3-1 41 0,-2-6-486 0,5 0 252 0,-8-9 112 0,-2-3-303 0,-1-2 213 16,-5 0 85-16,-3 0 60 16</inkml:trace>
  <inkml:trace contextRef="#ctx0" brushRef="#br0" timeOffset="120014.02">15420 1504 1600 0,'5'-9'0'0,"3"-1"0"0,1 5 0 0,2-1 0 0,4 3 0 0,4-1 0 0,1 4 611 0,7 0-278 0,-2 0-153 0,-2 1 32 0,2 8-88 15,-3 3-43-15,-4 5-82 0,0 3 9 0,-9 2 28 16,-6 2 0-16,-3 5-98 0,0-2 48 0,-12 4 26 16,-8 0 8-16,-6-2 78 0,-2-2-30 15,-7-3-1-15,2-2-31 0,-1-5-73 0,-2-2 46 16,6-6-24-16,6-4-396 0,3-5 195 0,4 0 107 0,4 0-269 15,12-14 179-15,1-7 70 0,13-5 47 0,11-7-584 16</inkml:trace>
  <inkml:trace contextRef="#ctx0" brushRef="#br0" timeOffset="120183.83">15775 1419 1656 0,'0'0'0'16,"-1"5"0"-16,-5 4 0 0,-1 2 0 0,-2 8 0 0,-2 6 0 0,-1 3 0 0,1 8 845 0,0 1-404 0,5 4-203 15,4 0-101-15,2 2 347 0,6-6-354 0,11-8-130 0,7-3 0 0,2-4 0 16,5-5 0-16,4-2 0 0,-3-8-637 0,-1-5 316 16,3-2 178-16,-5 0-270 0,-3-10 224 0,2-5 37 15,-9-1 79-15,-3-6-736 16</inkml:trace>
  <inkml:trace contextRef="#ctx0" brushRef="#br0" timeOffset="120428.66">16020 1302 970 0,'-5'-8'0'16,"2"0"0"-16,0 1 0 0,3-1 0 0,0 4 0 0,5-3 508 0,7 5-241 0,4 2-115 0,1 0 78 0,1 0-97 0,3 0-40 0,-2 6-159 0,-4 6 51 0,1 0 26 0,-4 5-1 0,-3 0-58 0,-1 2 51 0,-8 1-9 15,0 0 43 1,0 1 9-16,-6-4-9 0,-6 1-1 0,-1 2-24 0,-1-5 337 0,2-3-156 0,1-2-81 15,0-3 242-15,3-3-159 0,2 3-70 0,4-6-21 16,2-1-34-16,0 0-51 0,15-1-19 0,3-9-119 0,5 2 43 0,-1-4 52 16,5 2 30-16,2 1-278 15,1-1 155-15,1 1 76 0,2 2 48 0,-5 6-931 0,-3 1 444 0</inkml:trace>
  <inkml:trace contextRef="#ctx0" brushRef="#br0" timeOffset="120595.48">16272 1644 2036 0,'-6'0'0'16,"2"0"0"-16,0 0 0 0,0 0 0 0,4 0 0 0,0 0 0 0,6 0 0 0,11 0 324 0,8 0-143 0,5 0-73 0,4-2 2 0,5-1-28 15,0 1-9-15,-2 0-37 16,1-1-199-16,-1 3 100 0,2 0 58 0,-11 0 16 0,-4 0-700 16,-4 0 356-16</inkml:trace>
  <inkml:trace contextRef="#ctx0" brushRef="#br0" timeOffset="120743.25">16495 1402 2023 0,'0'0'0'0,"-3"0"0"0,0 6 0 0,0 3 0 0,1 4 0 0,1 3 0 0,-1 9 0 0,2 6 700 16,0 5-336-16,0 4-164 0,0 2-82 0,3 2-115 0,2 0 0 0,1 4 42 15,0-12-9-15,1-2-289 0,-1-5 145 0,0-1 72 16,1-8-784-16,0-1 437 0</inkml:trace>
  <inkml:trace contextRef="#ctx0" brushRef="#br0" timeOffset="120906.65">16743 1440 1909 0,'0'4'0'16,"0"5"0"-16,1 1 0 0,1-1 0 0,3 4 0 0,1 3 0 0,2 2 363 0,3 1-155 0,-2 0-91 0,2 2-40 0,3-3-166 15,-1-1 63-15,1-2 30 0,0 1-746 16,-1-8 364-16,0-4 181 0</inkml:trace>
  <inkml:trace contextRef="#ctx0" brushRef="#br0" timeOffset="121044.76">16947 1406 1752 0,'0'-17'0'0,"0"4"0"0,0 4 0 0,0 0 0 0,0 7 0 0,0 2 0 0,0 2 0 0,-3 18 350 0,-2 10-158 0,-3 8-69 0,2 5 431 0,-3 6-259 0,0 4-129 31,-1 1-66-31,-2 1-23 0,2 5-32 0,-3-7-10 0,3-2 1 16,-1 0-590-16,3-5 294 0,-1-5 149 0,2-5-317 0,3-19 227 0,2-12 118 15</inkml:trace>
  <inkml:trace contextRef="#ctx0" brushRef="#br0" timeOffset="121299.65">17193 1196 2053 0,'14'-4'0'0,"-3"4"0"0,3 0 0 0,-2 0 0 0,0 0 0 0,0 0 0 0,-5 0 0 0,-2 7 0 0,-2 3 197 0,-3 2-80 0,0 1-32 16,-1 2-45-16,-13 0-4 0,-5 2-1 0,2-2 15 16,-5 2-15-16,0-3 10 0,6-2-10 0,0-2 160 15,2-1-80-15,4-3-40 16,4-1 0-16,1 2 41 0,4-7-45 0,1 2 0 0,6-2-35 0,10 0 39 15,5 0 1-15,4-2-31 16,5-3-360-16,1-2 176 0,5 1 87 0,1-2-306 0,-3 5 189 16,4 0 66-16,-10 3 54 0,-3 0-869 15,-6 0 441-15</inkml:trace>
  <inkml:trace contextRef="#ctx0" brushRef="#br0" timeOffset="121471.57">17287 1552 1585 0,'-8'0'0'0,"-2"1"0"0,7 1 0 0,1-1 0 0,2 0 0 0,0 2 0 0,11-3 0 0,8 1 712 0,6-1-343 0,3 0-166 16,6 0-84-16,2 0 73 31,2 0-78-15,2 0-31-16,-5-1-565 0,-1-3 259 0,-2 3 129 0,-2-1-669 0,-6 1 383 31,-1-1 194-31,-9 2 94 0</inkml:trace>
  <inkml:trace contextRef="#ctx0" brushRef="#br0" timeOffset="121587.88">17567 1326 1517 0,'-5'0'0'0,"-3"1"0"0,2 2 0 0,0 6 0 0,-1 2 0 0,-3 8 0 0,5 5 0 0,-1 4 882 0,1 7-423 0,-1 3-212 0,0 3-105 15,1 3 260-15,1 3-174 0,2-6-174 16,0-6-432 0,2-2 170-16,0-8 122 0,5-5-896 0,4-6 518 0,4-11 245 0</inkml:trace>
  <inkml:trace contextRef="#ctx0" brushRef="#br0" timeOffset="121832.96">17783 1298 1712 0,'13'-8'0'0,"4"1"0"0,5 0 0 0,0 2 0 0,4 3 0 0,7 2 0 0,-3 0 426 0,1 0-196 0,0 10-97 16,-3 4-49-16,-2 6 301 0,1 2-166 15,-13 4-96-15,-5 6-59 0,-9 4-1 0,0 2-27 0,-9 10 92 16,-15-6-50-16,-4 5-1 0,-3-2-41 0,0-4 101 31,1 0-137-31,2 4 0 0,10-15 0 0,5-6 0 0,6-3 0 0,5-5 0 16,2 0 0-16,3-3 0 0,16-11 0 0,4 1 0 0,7-3 0 0,4-7 0 15,2-8 0-15,6-2 0 0,-8-3-9 0,0 1-60 32,-4-1 1-32,-4 0-1016 0,-5 0 524 0,-1-2 253 0,-12 3 140 0</inkml:trace>
  <inkml:trace contextRef="#ctx0" brushRef="#br0" timeOffset="121979.25">17851 1519 1558 0,'-7'-10'0'0,"1"5"0"0,3-3 0 0,-1 4 0 0,4 0 0 0,0 0 79 0,10 2-8 0,6 2 251 0,4 0 450 0,3 0-369 0,-1 0-183 0,6 2-243 16,-1 3 25-16,-2 0 0 0,1-1 34 0,-1 2-874 15,0-5 437-15,0 3 227 16</inkml:trace>
  <inkml:trace contextRef="#ctx0" brushRef="#br0" timeOffset="122206.92">18181 1194 1707 0,'3'0'0'0,"2"0"0"0,2-2 0 0,4-1 0 0,-1 3 0 0,3 0 0 0,3 0 0 0,-1 0 498 0,3 3-231 15,-1 8-107-15,-3 2-104 0,-3 2-21 0,-3 3 1 16,-5 2-1-16,-3-1-105 31,0 3 61-31,-2-2 18 0,-10-1 0 0,-4 1 204 0,-2-4-89 0,2 1-44 0,-3-2 265 0,5-6-159 16,4-1-75-16,0-2-38 0,5-3-7 0,4 0-66 15,1-1 0-15,0-2-59 0,12 0-30 0,10 0 63 16,3-5 30-16,6-5-848 0,5 0 432 0,0 0 176 16,0-1 118-16,3 0-880 0</inkml:trace>
  <inkml:trace contextRef="#ctx0" brushRef="#br0" timeOffset="122362.67">18622 1255 3428 0,'3'0'0'0,"0"-3"0"0,1 2 0 0,4-1 0 0,2 2 0 0,2 0 0 0,4 2 0 0,4 11 0 0,2 9 503 0,0 8-503 16,1 6 0-16,0 7 0 0,2 10 0 0,-7 1 0 0,-9 7 0 16,-9 3 0-16,0 6 0 0,-20-2 0 0,-10 9 0 15,-8-14 0-15,-6 0 0 0,-8-4 0 0,-9-1-766 16,-4-3 153-16</inkml:trace>
  <inkml:trace contextRef="#ctx0" brushRef="#br0" timeOffset="122846.66">18919 1276 1334 0,'-1'0'0'0,"-1"0"0"0,1-1 0 0,1 1 0 0,0 0 0 0,1 0 647 0,9 0-309 0,3 0-152 0,6 0 393 0,2 0-271 16,5 1-136-16,4 4-59 0,1-3 22 15,0 1-50-15,2 1-51 0,-2-1-34 0,-1-2-142 16,-1 1 55-16,-9 0 57 0,-2-2 33 0,-6 0-638 16,0 0 336-16,-5 0 168 15,3 0-942-15</inkml:trace>
  <inkml:trace contextRef="#ctx0" brushRef="#br0" timeOffset="123016.35">19518 1175 1626 0,'0'1'0'0,"0"-1"0"0,3 0 0 0,0 1 0 0,0-1 0 0,3 3 906 0,3-3-435 0,3 0-217 0,4 0-109 0,5 3 296 0,5-3-353 0,6 1-88 0,4-1 0 0,2 0 0 0,3 2 0 0,4-1 0 0,-10 1 0 0,-2 1 0 15,-3-1 0-15,-5 3-627 0,-6 0 187 0,-2 4 247 16,-11-1 110-16,-6 2-1014 0</inkml:trace>
  <inkml:trace contextRef="#ctx0" brushRef="#br0" timeOffset="123316.87">19582 1373 1184 0,'-30'0'0'0,"5"0"0"0,0 0 0 0,14 0 0 0,6 0 757 15,4 0-360-15,1 0-181 0,8 0-89 0,13 0 337 16,9 0-219-16,6 0-104 0,3 0 259 0,1 0-400 15,-2 0 0-15,1 8 0 16,-7 0 0-16,-2 5 0 16,-3 2 0-16,-7 1-258 0,5 4 46 0,-16 1 120 0,-7 6 63 0,-2 0-167 15,-14 1 73-15,-11 0 69 0,-7 0-93 0,-5-6 246 16,0-4-68-16,-1-7-33 0,2-4 207 16,5-1-121-16,0-2-69 0,11-4 494 0,7 0-339 0,6 0-170 15,4-7 0-15,3-2 0 0,10 1 0 16,12-2 0-16,6 3 0 0,5 0 0 15,2 1 0-15,0 0 0 0,4 3 0 0,-6 1 0 0,0 2 0 0,-2 0 0 16,0 0 0-16,-3 0 0 16,2 0 0-16,-9 0-467 0,-2 2 23 0,-3 0 204 15,-4-1 102-15,-1 1-590 16,-2-2 337-16,-2 0 182 0,-4-3 86 0</inkml:trace>
  <inkml:trace contextRef="#ctx0" brushRef="#br0" timeOffset="123668.69">19570 802 1248 0,'-13'-21'0'0,"11"7"0"0,1 3 0 0,1-3 0 0,7 2 0 0,9-2 483 16,7 6-229-1,1-1-108-15,4 4-56 0,0 2 6 0,0 1-31 0,1 2 10 16,-4 0-39-16,-3 5-124 0,-6 9 63 0,-6 0 30 0,-3 6-42 0,-6 1 45 15,-1-1-8-15,-8 2 104 16,-9-4-34-16,-3 2 1 16,0-3-35-16,-3 0 195 0,6-2-102 0,1-6-54 0,2 0 1 0,3-3 150 15,5-1-95-15,-1 3-39 16,7-4-32-16,0-2-45 0,11-2 21 0,9 3 0 0,7-1-26 0,4-2 35 16,2 3-9-16,0 3-26 0,-3 4 1 15,0 1 25-15,-7 4 0 0,-2 1-33 0,-11 3-3 0,-6-1 0 16,-4 0 0-16,-6 3 0 0,-15-4 0 0,-3 3 0 15,-6-9 0-15,-4-2 0 16,1-4 0-16,-2-2 0 0,4-1 0 0,-2-2 0 16,10 0 0-16,3-10-742 15,6-5 223-15,5-2 225 0</inkml:trace>
  <inkml:trace contextRef="#ctx0" brushRef="#br0" timeOffset="125115.13">15638 2198 1956 0,'-21'-10'0'0,"0"3"0"0,3 2 0 0,-1-4 0 0,6 9 0 0,5-3 0 0,4 3 0 0,3 0 0 0,-1 0 333 32,2 0-139-32,6 0 286 0,13 0-221 0,11 0-112 15,6 0-55-15,7-3 177 0,10-1-107 0,-2 0-123 16,9 2-39-16,3-3 0 0,4 1 0 0,3 2 0 15,19 0 0-15,-5 2 0 0,14 0 0 0,10 0 0 0,6 0 0 0,6 0 0 0,18 0 0 0,-18 0 0 0,8 0 0 16,1 0 0-16,-1 0 0 0,1 0 0 16,11-3 0-16,-29 3 0 0,-6 0 0 0,-3 0 0 15,-5 0 0-15,-4-2 0 0,3-1 0 0,-29 2 0 16,-8 1 0-16,-6-3 0 0,-13 3 0 0,-4 0 0 16,-5 0-42-16,-18 0-391 0,-9 0 197 15,-4 0 98 1,0 3 50-16,-4-2-448 0,-15 4 241 0,-3 0 133 0,-3-1 62 0</inkml:trace>
  <inkml:trace contextRef="#ctx0" brushRef="#br0" timeOffset="127428.82">20451 1694 1481 0,'-2'0'0'0,"1"3"0"0,-1-3 0 0,-1 1 0 0,2 1 345 0,-2 0-154 16,3 1-77-16,0 0-38 0,0 0 545 15,0 3-282-15,0-2-156 0,0-1-36 0,0 2-54 16,7 0-29-16,-2-1-498 0,0 2 244 0,-2-2 110 16,3-1 58-16,0-1-857 0,0 3 434 15,-1-4 217-15,0 0 107 0</inkml:trace>
  <inkml:trace contextRef="#ctx0" brushRef="#br0" timeOffset="127827.94">20923 1477 1111 0,'-11'-10'0'15,"-2"3"0"-15,4 0 0 0,2 0 0 0,-1-2 0 0,0 1 261 0,7 0-117 0,1-1-54 16,0-1 437-16,3-1-245 0,12 2-123 0,4-2 191 15,1 4-161-15,5 2-76 0,1 2-39 0,2 1 26 16,2 2-32-16,1 0 9 0,-4 4-41 0,-5 9-174 16,0 4 87-16,-2 3 44 0,-8 5 0 0,2 5-104 15,-11-1 70-15,-3 2 38 0,0 1-332 0,-12-1 175 16,-5 0 17-16,-5 3-10 0,-4-9 62 16,-6-3 28-16,-2-3-1 0,0-2 282 15,-2-3-128-15,-2 0-72 0,9-6-22 0,1-2 469 16,4-5-219-16,9-1-125 0,6 0-15 0,1 0 227 31,8 0-209-31,3 0-124 0,20 0 0 0,7 0 0 0,6 0 0 0,1 0 0 0,5 0 0 0,1 0 0 16,2 0 0-16,-2 0 0 0,4 0 0 0,-4 0 0 15,-4 0 0-15,-1 0-593 0,-5 0 170 16,-2 0 144-16,2 0 112 0,-13-7-659 16,-3-3 394-16</inkml:trace>
  <inkml:trace contextRef="#ctx0" brushRef="#br0" timeOffset="128060.9">21364 1376 2467 0,'0'-7'0'16,"0"-1"0"-16,6 3 0 0,7-2 0 0,5 4 0 0,6 3 0 0,5 0 0 0,4 0 0 0,5 4 503 0,4 7-224 0,-4 6-126 16,0 2-58-16,-2 3 44 0,-5 0-52 0,-5 2-25 15,-1 5-139-15,-15-4 52 0,-10 1 30 0,0 0 1 16,-14 1 4-16,-14-3 0 0,-7 5 35 0,-7-9 84 15,-2-1-86-15,-2-4-43 0,-2-1 0 0,4-4 0 16,-4-1 0-16,13-6 0 0,6-2 0 0,7-1-545 16,12 0 258-16,4-11 122 0,6-6-677 0,27-7 403 15,9-2 201-15,9-3-488 0,5-4 364 16</inkml:trace>
  <inkml:trace contextRef="#ctx0" brushRef="#br0" timeOffset="128228.93">21899 1288 2900 0,'0'-12'0'0,"0"5"0"0,-4 0 0 0,-2 2 0 0,-3 3 0 16,-3 2 0-16,-3 0 613 0,-1 9-292 0,1 8-224 0,0 7-97 0,2 6 0 16,1 6 0-1,4 7 0-15,6 0 0 0,2 1 0 47,7-2 0-47,13 1 0 0,8-2 0 0,9 2 0 0,7-11 0 0,4-5 0 0,5-5 0 0,5-8 0 16,7-7-741-16,10-2-28 0</inkml:trace>
  <inkml:trace contextRef="#ctx0" brushRef="#br0" timeOffset="132894.7">20802 1139 1412 0,'0'0'0'0,"0"-3"0"0,-3 1 0 0,-1-1 358 0,1 3-163 0,2 0-80 0,1 0-41 0,0 7 611 0,1 11-330 0,11 10-161 0,6 7-82 0,7 10 319 0,3 11-431 0,4 9 0 0,3 4 0 0,2 7 0 0,2 4 0 0,1 4 0 0,-2-2 0 0,-2-1 0 0,-8-20 0 0,-6-6 0 0,-3-1 0 0,-1-3 0 0,-4-3-7 0</inkml:trace>
  <inkml:trace contextRef="#ctx0" brushRef="#br0" timeOffset="133563.01">14418 1626 1368 0,'-8'-6'0'0,"1"3"0"0,2-1 0 0,0 1 0 0,5 3 0 0,0 0 0 0,0 2 0 0,10 13 148 0,4 7-47 16,-2 5 344-16,2 2-204 0,0 12-103 0,0 2-50 0,0 6 135 16,2 9-84-16,-4 2-56 0,-2 1-23 15,4 2-309-15,-2-1 143 0,4-1 71 16,1 5 45-16</inkml:trace>
  <inkml:trace contextRef="#ctx0" brushRef="#br0" timeOffset="134219.72">22658 1213 1928 0,'-8'3'0'0,"0"2"0"0,5 0 0 0,1 2 0 0,2 0 0 0,0 2 0 0,3-1 352 0,10 2-148 16,5-2-88-16,6 0 445 0,0-1-262 0,5-3-131 0,4 1-66 15,1 1-7-15,-2-5-34 0,-1 1-16 0,1 0-492 16,-1-2 234-16,-5 3 125 16,1 0 72-16,-8 1-959 15,-3 0 490-15,-4 2 245 0</inkml:trace>
  <inkml:trace contextRef="#ctx0" brushRef="#br0" timeOffset="134421.24">22758 1620 1841 0,'-19'2'0'0,"6"-1"0"0,1 2 0 0,-1-1 0 0,11 0 0 0,1 0 0 0,1-2 373 0,3 0-167 0,15 0-85 16,6 0 551-16,4 0-323 15,3 0-155-15,1 0-19 0,3 0-175 0,2 0 0 16,-5 0 0-1,-2 0 0 17,0 2-63-32,-2-1 0 0,-1 3 51 0,4-1-774 0,-7 0 407 0,-3 3 208 15,1-3-466-15,-4-1 308 0</inkml:trace>
  <inkml:trace contextRef="#ctx0" brushRef="#br0" timeOffset="134588.53">23337 1467 2524 0,'0'0'0'0,"0"0"0"0,0 0 0 0,1 0 0 0,1 0 0 0,1 0 0 0,3 0 0 0,6-2 0 0,0 1 763 0,8-3-363 0,5 1-183 0,4 0-190 0,7-3-27 0,0 2 0 0,3 1 0 0,2-1-228 0,-1 0 105 15,0 2 79-15,1 0 49 0,-7-1-909 0,-3 1 471 0</inkml:trace>
  <inkml:trace contextRef="#ctx0" brushRef="#br0" timeOffset="134782.04">23831 1327 1195 0,'-2'-3'0'0,"0"1"0"0,1-3 0 0,1 2 0 0,0 2 0 0,13-2 756 0,5 3-360 0,8 0-180 15,4 0-81-15,3 0 254 0,3 0-177 0,3 3-88 16,1 7-51-16,-2 2-1 0,1 5-27 0,-8 2-9 0,-6-1-111 16,-7 6 55-16,-8 0 28 0,-9 4-193 15,-1 3 120-15,-9-1 46 0,-14-1 27 16,-8 0-126-1,-4-3 75-15,-1-6-48 0,-6 4 47 0,6-9-194 0,0-4 104 0,2-1 36 0,2-6-357 16,6 0 210-16,2-2 95 0,14-2-196 0,9-10 156 16</inkml:trace>
  <inkml:trace contextRef="#ctx0" brushRef="#br0" timeOffset="134946.24">24465 1219 1546 0,'0'0'0'0,"0"0"0"0,0 0 0 0,0 0 0 0,0 0 247 0,-1 0-110 0,-8 7-51 0,-6 7 894 0,-3 8-472 0,1 2-236 16,-2 10-117-16,6 2-155 0,5 5 0 16,6 3 0-16,2-1 0 0,7 4 0 0,17-9 0 0,6-5 0 15,6-3 0-15,3-6-104 16,1-4 26-16,7 1-543 0,-8-13 325 0</inkml:trace>
  <inkml:trace contextRef="#ctx0" brushRef="#br0" timeOffset="135394.46">24973 1210 1570 0,'-19'6'0'0,"-1"1"0"0,3 9 0 0,-3 3 0 0,-2 4 0 0,9 4 672 0,4 0-318 0,3 3-158 16,6 2-79-16,0 0 268 15,15-1-165-15,9-2-96 0,7-5-44 0,1 0-18 0,2-4-1 0,2 1-24 16,2-1-347-16,-7-6 169 0,-4 0 89 0,2-3-680 15,-2-3 384-15,-7-1 193 16,6 0 70-16,-12-6-816 0</inkml:trace>
  <inkml:trace contextRef="#ctx0" brushRef="#br0" timeOffset="135612.9">25210 1330 1387 0,'5'-10'0'0,"0"0"0"15,3 2 0-15,3 2 0 0,6 1 0 0,2 4 0 0,0 1 0 0,6 0 364 0,1 4-163 0,4 10-73 0,-4 2 290 0,-2 4-191 16,-2 1-95-16,-5 3 174 16,-3 1-135-16,-2 7-58 31,-10-1-43-31,-2-3 58 0,-4 4-45 0,-14 0-1 0,-8 0-45 0,-1 2 14 0,-4-8-18 0,3-2-33 0,-4-7 0 0,1-2-132 16,2-4 45-16,-1-4 71 0,4-4-252 0,7-3 153 15,1 0 31 1,6-10-721-16,6-10 379 0,5-5 186 0,1-4 105 0</inkml:trace>
  <inkml:trace contextRef="#ctx0" brushRef="#br0" timeOffset="135790.44">25559 1293 1894 0,'0'1'0'0,"0"4"0"0,-1 1 0 0,-5-1 0 0,0 7 0 0,-4-1 0 0,1 5 0 0,-1 6 923 15,4-2-447-15,-1 8-220 0,5-1-109 0,0 4 88 0,2-2-235 0,4 7 0 16,9-9 0-16,4-3 0 15,3-4 0-15,2 1 0 0,3-9 0 0,5 3 0 0,-7-9 0 0,6-4-184 16,-3-2-132-16,1 0 176 16,0-8 96-16,-8-2-935 0,-2-4 471 0,-3-1 236 15</inkml:trace>
  <inkml:trace contextRef="#ctx0" brushRef="#br0" timeOffset="136056.76">25778 1177 1553 0,'0'-13'0'0,"0"2"0"16,4 0 0-16,8 0 0 0,1 1 0 0,7 4 0 0,4 3 249 0,2 1-106 0,3 2 65 0,3 0-77 16,0 4-52-16,-7 7 1 0,-3 2-12 15,-2 5-31-15,-4 1-1 0,-3 2 10 0,-11-1-148 16,-2 2 69-16,-3-3 35 0,-12 0 0 0,-7-1 44 31,1 2 0-31,-5-7-10 31,3-1 224-31,-4-2-112 47,4-3-56-47,1-2 114 0,2 1-76 0,9-4-52 0,-1 0 1 0,7-2 182 0,3 0-211 0,2 0-50 0,0 0 0 0,19 0 0 0,5-6 0 0,5-1 0 0,5-1 0 0,4 2 0 0,5-3-93 0,-3 4 47 0,-1-1-684 0,-1 2 332 0,-5 0 196 16,1 2 21-16,3 2-712 0</inkml:trace>
  <inkml:trace contextRef="#ctx0" brushRef="#br0" timeOffset="136242.65">26106 1504 1290 0,'0'0'0'0,"0"0"0"0,0 0 0 0,0 0-1 0,3 0 1 0,5 0-1 0,6-2 476 0,5 1-220 0,7-2-109 15,3 1-55-15,7 0 314 0,1 2-188 0,1-2-91 16,-1 2-190-16,-1 0 50 0,-1 0 25 0,-2 0-563 16,-11 0 289-16,-2 0 150 15,-7 0 74 1,-4 2-325-16,-5-1 186 0,-4 0 96 0,0-1-63 0,-4 0-385 0</inkml:trace>
  <inkml:trace contextRef="#ctx0" brushRef="#br0" timeOffset="136396.19">26384 1240 1229 0,'-6'-1'0'0,"1"-3"0"0,1 3 0 0,-3 1 0 0,5 0 0 0,2 0 221 0,0 8-92 0,0 8-46 15,0 7-24-15,0 4 719 0,0 4-376 0,5 3-182 0,-1 6 311 0,-1 3-252 0,-2 3-279 0,1 4 0 0,-2-7 0 0,0-3 0 16,0-2 0-16,0-6-395 15,0 4 110-15,0-14 156 0,0-5 83 0,0-8-395 0,0-4 224 0,5-5 124 16,4 0-148-16</inkml:trace>
  <inkml:trace contextRef="#ctx0" brushRef="#br0" timeOffset="136549.38">26559 1349 2219 0,'3'-2'0'0,"0"1"0"0,2-1 0 0,0 2 0 0,5 0 0 0,0 0 0 0,4 2 0 0,0 4 411 0,3 6-179 15,-1 0 127-15,2 1-161 0,-3 4-82 0,3 0-39 16,-1 1-509-16,2 1 244 16,-5-2 107-16,0 0 58 0,-5-5-742 0,2 2 400 0,-5-4 201 15,3-1 109-15,-3-5-405 0</inkml:trace>
  <inkml:trace contextRef="#ctx0" brushRef="#br0" timeOffset="136717.45">26872 1264 730 0,'0'-12'0'15,"0"2"0"-15,2 2 0 0,-2 2 0 0,0 4 0 0,0 2 307 16,0 7-136-16,0 15-67 0,0 4 640 0,-2 10-345 0,-2 8-186 0,-5 3 369 16,-1 5-272-16,-1 1-138 0,-3 3-67 0,-4 9-11 15,0-9-94-15,-3 5 0 0,-1-6 0 0,1-1-289 16,1-4 72-16,-2 3 135 0,6-20-337 0,4-7 227 16,3-11 114-16,4-9 57 15,3-6-1015-15</inkml:trace>
  <inkml:trace contextRef="#ctx0" brushRef="#br0" timeOffset="136957.79">27025 1090 1489 0,'19'-7'0'0,"-4"1"0"0,4 5 0 0,4 1 0 0,-9 0 0 0,-1 0 0 0,-1 4 0 0,-3 6 428 15,-1 2-197-15,0 1-90 0,-7 0-129 0,-1 3 22 0,0-2 1 0,-3 1 0 47,-6-2-51-47,-3 2 35 0,-2-3-8 0,1-4 68 0,1-1-43 0,-1-1 0 0,6-2 0 0,-2 0 184 0,6-3-97 0,2 1-43 0,1-2-1 16,0 0 2-16,9 0-23 0,8-2 9 15,2-2-31-15,3-4-202 0,1 0 100 0,2 2 51 16,5-1-273-16,-6 5 151 0,-2 0 85 0,-1 2-972 16,-4 0 494-16,-3 0 247 0</inkml:trace>
  <inkml:trace contextRef="#ctx0" brushRef="#br0" timeOffset="137103.51">27157 1474 1456 0,'0'3'0'0,"0"0"0"0,-1 1 0 0,1 0-1 0,0-3 0 0,0 5 0 0,3-5 505 15,8 1-235-15,9-2-118 0,6 0-57 0,3 0 266 16,6 0-154-16,0-6-90 16,1 2-278-16,1-4 98 0,1 2 50 0,-3 0 25 0,-2 2-650 15,-5 0 332-15,-9 4 172 0,-6 0-267 0,-5 0 219 0</inkml:trace>
  <inkml:trace contextRef="#ctx0" brushRef="#br0" timeOffset="137284.49">27446 1260 1338 0,'-11'7'0'0,"2"1"0"0,0 3 0 0,2 2 0 0,-2 8 0 0,2 3 0 0,-2 8 860 0,2 5-417 0,1 6-204 15,-1 3-101-15,1 2 525 16,2 0-413-16,0 3-250 15,2-13 0-15,2-3 0 0,0-5 0 0,0-5-478 0,0-5 98 0,3-4 216 16,2-11 96-16,5-5-412 0,-2 0 257 0,2-12 130 16,0-7 64-16</inkml:trace>
  <inkml:trace contextRef="#ctx0" brushRef="#br0" timeOffset="137531.29">27678 1327 1827 0,'20'-11'0'0,"2"1"0"0,0 3 0 15,1 4 0-15,5 0 0 0,-11 3 0 0,2 0 0 0,-2 3 0 0,-4 9 334 0,-1 2-149 16,0 1-66-16,-10 6 306 0,-2-1-195 0,0 4-97 0,-14 5 208 0,-3 0-153 0,-7 5-67 16,1-5-93-16,-3 3-28 15,2-3 0-15,2 0 0 0,2 0 0 16,2 0 0-16,7-7 0 0,7-1 0 0,3-4 0 0,1-2 0 16,5-3 0-16,12 0 0 0,8-6 0 15,4-5 0-15,10-1 0 0,0-1 0 0,2-12 0 0,7 1 0 16,-11-4 0-16,-1 2-499 15,-4-2 56-15,-3 4 204 0,-2-3 93 0,-12 1-310 16,-8 6 210-16,-7-4 106 0,0 2-550 0,-7-2 328 0,-12 0 154 0</inkml:trace>
  <inkml:trace contextRef="#ctx0" brushRef="#br0" timeOffset="137670.24">27714 1519 1658 0,'-11'0'0'0,"5"-4"0"0,-1 2 0 0,3 2 0 0,3 0 0 0,1 0 0 0,0 0 0 0,5 3 695 0,8 7-329 0,4-3-166 0,3 3 147 15,-1 2-148-15,0-3-85 0,1-1-40 0,-1 1-511 16,1-3 237-16,0 2 117 16,1-5 68-16,-4 0-420 0,1-2 236 0,-1-1 116 15,-1 0-985-15</inkml:trace>
  <inkml:trace contextRef="#ctx0" brushRef="#br0" timeOffset="138011.94">28068 1156 1984 0,'12'-1'0'0,"5"-3"0"0,-1 4 0 0,2 0 0 0,3 0 0 0,0 0 0 0,3 4 0 0,-1 5 329 0,-2 4-151 0,-4 2-72 0,-2 2 41 15,-3 2-56-15,-2 4-19 0,-10-3-8 16,0 2-116-16,-5 1 44 0,-12-2 0 0,-3 0 33 0,-2-3 20 16,0-5-10-16,3 0 0 0,1-6 169 15,3 1-85-15,2-6-41 0,5 2 112 0,3-3-82 0,2-1-36 16,3 0 0-16,6 0-134 0,10-5 49 0,4-2 33 15,3-3-9-15,4 1-677 141,1-1 342-141,1 0 155 0,3 1-459 0,-1-1 270 0,-2 0 165 0</inkml:trace>
  <inkml:trace contextRef="#ctx0" brushRef="#br0" timeOffset="138115.19">28455 1233 995 0,'0'2'0'0,"0"3"0"0,2-2 0 0,4 1 0 0,1 0 174 0,5 0-69 0,6 5-35 0,4 2 930 0,2 2-486 0,7 5-239 0,-1 6-120 0,2 7 436 0,-2 5-539 16,-5 10-52-16,-14 0 0 0,-11 7 0 0,0 3 0 0,-18 5 0 31,-13-1 0-31,-9 8 0 0,-9-14 0 0,-3 1 0 16,-3-7-420-16,-10 0 216 0,-1-3 116 0</inkml:trace>
  <inkml:trace contextRef="#ctx0" brushRef="#br0" timeOffset="138804.38">28771 1223 2403 0,'-7'-4'0'31,"-2"-2"0"-31,2 1 0 0,1 0 0 0,5 3 0 0,1 2 0 0,6 0 418 0</inkml:trace>
  <inkml:trace contextRef="#ctx0" brushRef="#br0" timeOffset="138883.93">28764 1201 3048 0,'23'0'131'0,"9"0"251"0,3 0-177 0,5 0-85 0,0 0-75 0,3 0-45 0,-1 2 0 0,7-1 0 0,-10 1 0 0,1 1 0 0,-6 1 0 0,-4 0-547 0,-7 0 197 0,1 1 201 0,-12-3 89 0,-8 3-954 0,-1 0 485 0,-3-4 246 0,-1 0 124 0</inkml:trace>
  <inkml:trace contextRef="#ctx0" brushRef="#br0" timeOffset="138933.79">29418 1151 2537 0,'0'5'0'0,"0"1"0"0,0-4 0 0,2 2 0 0,1-3 0 0,1 2 0 0,7-3 0 0,1 0 475 0,8 0-224 0,8 0-107 0,3-3 261 0,9-3-286 0,5 1-119 0,6-2 0 0,-5 4 0 0,-1-3 0 0,-1 2 0 0,-5 1 0 0,-4 2-85 0,1-2-18 0,-15 3 64 0,-2 0-885 0,-9 0 480 0,-6 0 157 0,-4 3-756 0</inkml:trace>
  <inkml:trace contextRef="#ctx0" brushRef="#br0" timeOffset="139238.07">29577 1271 1592 0,'-23'8'0'0,"2"-4"0"0,3 1 0 0,11-3 0 0,5-1 0 0,2 1 0 0,0 1 362 0,12 0-163 0,7 0-73 0</inkml:trace>
  <inkml:trace contextRef="#ctx0" brushRef="#br0" timeOffset="139432.89">29560 1306 2849 0,'25'4'303'0,"4"0"-134"0,-3 2-66 0,3 0 25 0,0 2-37 0,-3 2-31 0,-6 0-282 0,-3 0 129 0,-2 2 65 0,-2 1-353 0,-9 0 203 0,-4 4 108 0,0-2 53 0,-13 2-138 0,-10-1 84 0,-2 2-66 0,-7-5 60 0,1-2 321 0,-1-1-140 0,-1-3-70 0,6-2-35 0,-3 1 578 0,11-5-289 0,4 0-96 0,5-1 27 0,5 0-219 0,3 0 0 0,2 0 0 0,5 0 0 0,14 0 0 0,8 0 0 0,7 0 0 15,5 0 0-15,3 0 0 0,1 0 0 0,-3 0 0 0,0 0 0 0,-1 0 0 0,-1 0 0 0,3 0 0 0,-10 0 0 0,-3 0-7 0,-4 0-481 0,-2 0 203 0,-7 0 124 0,4 0-719 0,-10 0 427 0,-3-6 208 0,-4-4 104 0</inkml:trace>
  <inkml:trace contextRef="#ctx0" brushRef="#br0" timeOffset="140059.22">29665 677 695 0,'-8'-1'0'0,"1"-3"0"0,-3-1 0 0,7 3 0 0,-2-4 0 0,0 2 0 0,1-2 0 0,2 0 361 0,1 1-154 16,1 0-89-16,0-2 211 0,3 2-146 0,11 2-74 15,2-1-36-15,5 1 190 16,0 3-117-16,4 0-55 0,0 0-28 0,2 0 45 0,-2 2-27 0,-2 6-9 16,-2 1-35-16,-1 2-41 0,-7 0 41 15,1 4-1-15,-2 1-104 0,-8-1 48 16,-4 2 28-16,0 0-77 31,-3-1 53-31,-11-1 26 0,-5 2-10 0,-2-5-8 0,-2-2 5 0,0-3 18 0,-1-1-41 0,4-4 132 0,1 2-50 0,6-3-3 16,3-1-45-16,4 0 80 0,5 0-27 0,1 0 0 15,0 0 38-15,14-1-38 0,8-3 0 0,4 3 18 16,5 1-43-16,0 0 1 16,4 0 8-16,-4 5 5 0,-1 5-14 0,-2 2 1 15,-5 3-1-15,-6 2 40 0,0 4-59 0,-14-1-17 0,-3-1 0 0,-1 3 0 16,-18-2 0-16,-5-1 0 15,-8 2 0-15,-2-8 0 0,-1-3 0 0,-1-4 0 16,2-3 0-16,3-1 0 0,-3 0 0 0,11-2 0 16,4-4-148-16,5-7 37 0,8-2 46 0,3 0-1054 31,3-3 532-31</inkml:trace>
  <inkml:trace contextRef="#ctx0" brushRef="#br0" timeOffset="143410.72">10044 2449 1707 0,'10'0'0'15,"5"0"0"-15,-5 1 0 0,2 0 0 0,5 3 0 0,-2 0 0 0,3 4 0 0,6-1 0 0,-4 3 100 0,0 2-32 47,2 2 0-31,-2 6-37-16,-1-1 6 0,2 3 10 0,-8 4-10 0,-1 0-41 0,-4 2 41 0,-5 1 0 0,-1 7 10 0,-2-6-58 0,-5 2 25 0,-10 0-1 0,-4 0 51 0,-4-1 0 0,-5 1-42 0,1-8 11 15,2-4-25-15,-3-6 21 0,1-3-20 0,-2-5 32 47,0-1-8-47,5-5 1 0,2 0-4 0,5-8 51 0,3-6-21 0,3-3 0 0,2-3-10 0,7-1 23 0,2-1-36 0,0-2 0 0,13 0-1 0,4 1 1 0,2 0 10 0,2 3-46 0,0 3 1 0,2 3 35 16,0 2 1-16,-2 2-164 15,2-4 82-15,-4 4 26 0,1 7 0 0,-3-1-399 16,2 3 205-16,-3 1 102 0,1 0 23 0,-6 0-542 16,0 1 296-16,-4 3 147 0</inkml:trace>
  <inkml:trace contextRef="#ctx0" brushRef="#br0" timeOffset="144042.82">10331 2451 2078 0,'0'-8'0'0,"0"3"0"0,0-5 0 0,0 5 0 0,2 1 0 0,10 0 0 0,2 0 0 0,5 3 0 0,1-2 259 16,1 3-116-16,0 0-22 0,1 0-42 0,-2 0-1 0,-1 7-40 0,-1 2-51 15,-5 3 21-15,-5 3 0 0,-5-1 29 16,-3 4-136-16,0 1 68 0,0-2 44 15,-6 3-10-15,-7-7-42 16,-1 2 38-16,-1-3 4 0,-1-1 49 0,2 1-34 0,0-4-5 0,2-4 95 16,2 0-48-16,1-2-5 0,5 0-45 0,-1 0 225 15,3-1-106-15,2-1-34 0,0 0-30 0,11 0 32 16,6 0-30-16,2-3 10 16,4-1-40-16,2-1-217 0,1-1 109 0,1 1 54 15,-1 1-577-15,2 0 288 16,-4 0 156-16,-1 2-529 0,0-2 321 0,-3 3 161 0,-3-3 79 0,4 2-131 15,-10-3 110-15,1-1 51 0,-2-3 26 0,-4 2-154 16,-2-1 90-16,-1-3 34 16,-3 2 11-16,0-2 207 0,0 5-81 0,0 0-41 0,-3 1 498 0,-1 2-279 15,-4 3-126-15,4 0-66 0,-3 3 576 0,2 10-237 16,0 5-167-16,2 3 119 0,1 5-147 0,0 0-69 16,2 1-34-16,0 5 209 15,0 1-112-15,0-2-70 0,2-1-32 0,8-2-110 0,0-3 39 16,1-1 1-16,3-1-174 0,2-10 103 0,0-6 55 15,1-6-208-15,2-1 132 0,-2-3 51 16,4-15 51-16,-8-5-182 0,2-6 86 16,-1 0-27-16,0-2 45 0,-6-2-87 0,4-3 51 0,-5 4 40 15,-3 0-1-15,2 3 95 32,-2 2-33-32,-3 5 0 0,-1 1 280 0,0 13-145 0,0 3-82 0,0 5 365 0,0 0-203 0,-1 10-75 15,-3 9-11-15,1 6 151 0,2 4-118 0,-1 1-60 16,2 1-83-16,0 3-13 0,0 1 0 0,3-3 0 15,4-3 0-15,-1 0 0 0,4-2 0 0,-1 0-1 16,1 1-612-16,-2-8 316 16,-1-4 106-16,-2-1 99 0,-1-2-707 0,-4-2 381 15,0 1 181-15</inkml:trace>
  <inkml:trace contextRef="#ctx0" brushRef="#br0" timeOffset="144315.54">9872 3166 1714 0,'-25'0'0'0,"6"0"0"0,7 0 0 0,10 0 0 0,2-3 0 0,15-1 0 0,20-3 601 0,14 1-283 16,9-1-140-16,9-1-71 0,11 2 284 15,-5-1-181-15,5-1-87 0,8 5-43 0,6 0 14 16,0-1-29-16,9 4-15 0,-19 0-50 0,-8 0 0 15,-9 1 0-15,-7 3-130 0,-10 1 55 0,1 2 65 16,-21-3 19-16,-8 0-352 0,-5-1 175 0,-5-1 98 16,-7-1-30-16,-1 0-399 0,-2-1 235 0,-6 0 113 15,-10 0 58-15,-6 0-122 0,-5 0 89 16,-2 0 36-16,-4 0-473 0</inkml:trace>
  <inkml:trace contextRef="#ctx0" brushRef="#br0" timeOffset="144610.44">10279 3287 1164 0,'0'0'0'0,"0"0"0"0,0 0 0 0,0 0 0 0,0 0 0 0,7 0 561 0,7 0-263 0,6 0-130 0,3 7-57 0,2 3 162 16,3 5-118-16,1 1-60 16,0 6-28-16,-2 1-48 0,2 3 27 15,-9 0-10-15,-8 2-219 16,-3 0 110-16,-9 1 54 0,0 3-102 31,-9-1 88-31,-12-5 31 0,-5-2-1 0,-6-4 92 0,1-6-33 0,-5-4 0 16,-3 0-97-16,7-7 292 0,1-3-118 0,1 0-57 0,6-10-30 0,5-4 208 0,-2 1-100 0,13 1-63 15,4-2 57-15,2-1-89 0,2 1-59 0,2 1 0 0,10-2 0 16,7 4 0-16,0 1 0 0,5-1 0 16,0 3 0-16,1 1 0 0,4-1 0 0,-6 1-317 15,0 4 71-15,2-3 92 0,-1 3 80 0,-3 1-883 16,4-1 451-16,-3 3 239 0</inkml:trace>
  <inkml:trace contextRef="#ctx0" brushRef="#br0" timeOffset="144830.43">10654 3388 1711 0,'3'0'0'0,"3"-1"0"0,-1-2 0 0,2 3 0 0,2-3 0 0,0 2 397 16,3 1-180-16,5 0 168 0,0 0-178 0,2 4-86 0,1 8-41 15,1 2 179-15,-2 1-111 0,4 6-47 16,-6-3-36-16,-5 6-132 0,-2-2 52 0,-4 2 26 15,-6 1 0-15,0 3-142 0,-6-3 80 16,-13-3 43-16,-5-1-77 0,-7-2 60 0,0-4 31 0,-4 1-151 16,1-8 78-16,3-3-25 0,2-1 41 0,2-2-332 15,6-2 174-15,1 0 76 0,13-3 53 16,6-13-400-16,1-2 222 0,16-6 110 16,5-1 56-16</inkml:trace>
  <inkml:trace contextRef="#ctx0" brushRef="#br0" timeOffset="144985.7">10930 3401 1459 0,'3'0'0'0,"0"0"0"0,-2 0 0 0,1 0 0 0,-2 4 0 0,0 7 0 0,0 3 0 0,-2 7 871 16,-3 1-422-16,-4 7-206 15,1 0 445-15,2 4-467 0,3-2-221 16,3 6 0-16,0-10 0 0,3 1 0 0,11-6 0 0,4-3 0 0,3-2 0 16,7-6 0-16,-1-5 0 0,2-6-347 15,-1 0 25-15,3-9 179 16,-1-5 81-16,-7-3-972 0,-4-4 497 0</inkml:trace>
  <inkml:trace contextRef="#ctx0" brushRef="#br0" timeOffset="145248.51">11154 3296 1544 0,'-5'-9'0'0,"2"2"0"0,1 2 0 0,0-2 0 0,2 3 0 0,0 4 285 0,6 0-124 0,7 0-62 0,-1 0 108 0,3 4-76 0,-1 5-52 16,-1 3 0-16,1 2 79 0,-3 0-61 0,-1 2-31 15,0-1 10-15,-5 0-137 16,-2 0 49-16,-3 0 24 0,0 0-35 0,0-3 30 0,-2 3 9 0,-6-4 170 16,-4-2-75-16,-1 0-38 15,2-2 1-15,-1-5 176 0,2 3-97 0,1-3-63 0,0 0-26 16,3 0-55-16,3-2-9 0,1 0 0 0,2 0 0 0,0 0 0 16,9 0 0-16,4 0 0 0,3 0 0 0,4-2 0 15,1 0 0-15,1-2-444 16,3 1 128-16,0 1 163 0,0-2 30 0,1 1-797 15,-2-2 432-15</inkml:trace>
  <inkml:trace contextRef="#ctx0" brushRef="#br0" timeOffset="149194.5">11886 2972 2086 0,'-6'-6'0'16,"0"3"0"-16,-1-3 0 0,3 2 0 0,-1 0 0 0,0 1 0 0,1 1 0 0,2 0 125 15,1 0-45-15,1 2 278 0,0 0-152 0,3 0-89 0,11 0-41 0,3 0 309 0,6 0-175 0,4-1-87 16,2 0-34-16,-1-2-25 0,2 2-52 16,-3 1-12-16,-1-2-275 0,-2 2 126 15,3 0 101-15,-7 0-315 0,-7 0 199 0,1 0 100 16,-5 6 51-16,-5 5-911 0,-3 3 435 0</inkml:trace>
  <inkml:trace contextRef="#ctx0" brushRef="#br0" timeOffset="149385.5">11916 3228 2030 0,'-21'6'0'0,"8"-1"0"0,3 2 0 0,1 0 0 0,2-1 0 0,4 1 0 0,2 0 0 0,1 0 0 0,3-2 769 0,14 2-366 0,3-5-183 16,7 1 289-16,3-1-509 0,0 0 0 0,3-2 0 16,0 0 0-16,0 0 0 0,0 0 0 0,2 0 0 15,-4 0 0-15,-4 0 0 0,-1 0 0 0,-1 0-390 16,-6 0 63-16,5-2 191 0,-8-3 82 0,-8 0-920 15,2-2 469-15,-5 0 235 0</inkml:trace>
  <inkml:trace contextRef="#ctx0" brushRef="#br0" timeOffset="149582.07">12403 3105 2719 0,'0'0'0'16,"0"0"0"-16,0 0 0 0,2 0 0 0,2 0 0 0,3 0 0 0,6 0 0 0,8 0 470 0,11 0-217 0,9 0-108 0,6 0 199 0,5 0-344 0,3 0 0 15,-4 2 0-15,-3-2 0 0,-4 1 0 0,1 1 0 16,-16-2 0-16,-8 0 0 16,-6 0 0-16,-9 0 0 0,-2 0 0 0,-3 0 0 15,-1 0 0-15,-1 0 0 0,-9-3 0 0,-1 0 0 16,0-3 0-16,2 4-479 16,-1-1 55-16,1 3 195 0,3 0 96 0,1 0-427 0</inkml:trace>
  <inkml:trace contextRef="#ctx0" brushRef="#br0" timeOffset="150177.25">13580 2796 1288 0,'-11'-12'0'0,"-2"-1"0"0,3 9 0 0,-1 1 0 0,-1 3 0 0,0 3 0 0,1 9 287 0,-7 7-116 0,5 8-73 15,-1 4 396-15,0 7-229 0,2 3-114 0,1 1-58 0,1 9 280 16,8-7-173-16,2 1-82 0,0 0-41 0,10-5-51 15,10-3 10-15,8 1 9 0,2-12-138 0,3-6 64 16,4-5 33-16,1-3-503 16,2-2 276-16,-4-9 126 0,-2-1 66 0,-3 0-812 15,-1-14 404-15,-4-6 201 0</inkml:trace>
  <inkml:trace contextRef="#ctx0" brushRef="#br0" timeOffset="150455.76">13742 2922 1565 0,'-11'-8'0'0,"5"1"0"0,3 0 0 0,3 4 0 0,0 0 0 0,12 3 0 0,8 0 0 0,5 0 584 16,4 0-266-16,-2 5-145 0,1 5 126 0,0 3-132 15,-2 0-66-15,-1 3-21 0,1 5-34 0,-9-1-10 16,-3 4-1-16,-7-1-147 0,-6 4 73 0,-1 0 38 16,-1 3 9-16,-17-4-62 0,-7-2 45 0,-4-5 0 15,-6-2 45-15,-1-5-185 0,-5 1 91 0,7-9-20 16,0-3-273-16,6-1 142 0,5 0 91 0,6-2-182 62,4-14 123-62,10-2 75 0,3-6 33 0,17-3-453 32,8-4 242-32</inkml:trace>
  <inkml:trace contextRef="#ctx0" brushRef="#br0" timeOffset="150552.54">14054 2844 1185 0,'2'0'0'0,"-1"0"0"0,-1 0 0 0,0 0 0 0,0 0 0 0,-1 12 421 0,-6 5-192 0,-4 4-88 0,-1 6-57 0,0-2 641 0,4 6-345 0,2-1-171 0,5 3-87 0,1 4 172 0,0-7-153 0,14 0-141 0,7-5-105 0,3-5 11 16,6-2 65-16,4-1-652 0,1-13 354 16,2-2 181-16,-1-2 91 0,-2-6-360 15,-1-8 217-15,-2 0-45 0,-10-4 77 0</inkml:trace>
  <inkml:trace contextRef="#ctx0" brushRef="#br0" timeOffset="150821.09">14248 2673 2040 0,'-9'-13'0'0,"4"6"0"0,4-1 0 0,1 0 0 0,0 2 0 0,6 3 0 0,11 3 0 0,0 0 0 0,3 0 280 0,2 2-123 15,-1 5-39-15,-3 4-46 0,0 5 0 16,-3 0-36-16,-4 5-234 0,-4-1 116 0,-2 5 68 16,-5-2 21-16,0 0-22 0,-8-2 25 0,-7 1 0 15,-2-1 35-15,-2-6 109 0,-3-3-64 0,1-3-28 16,2-2 222-16,2-1-124 0,1-2-68 0,5-4 222 15,7 0-139-15,4 0-113 16,0-7-62-16,12-4 0 0,8-2 0 0,7 2 0 16,4-3 0-16,2 3 0 0,1 1 0 0,3 1 0 15,4 1 0-15,-7 3-216 0,-1 4 25 16,0 0 113-16,-5 1-824 0,-3 0 433 0,1 1 208 0</inkml:trace>
  <inkml:trace contextRef="#ctx0" brushRef="#br0" timeOffset="150996.47">14476 3014 1543 0,'-14'0'0'0,"1"2"0"0,7 0 0 0,4-1 0 0,-1 1 0 0,3 1 0 0,10 1 689 0,6-1-317 15,10 0-173-15,4 1-81 0,2-2 303 16,4 3-192-16,1-4-97 0,2 1-38 0,-3-1-82 16,-1-1 24-16,-1 1 0 0,-3-1-493 0,-4 0 246 15,2 0 133-15,-9 0-664 0,-3 0 389 0,-7 0 194 16,-4 0 3-16,-3 0-585 15,-3-2 358-15</inkml:trace>
  <inkml:trace contextRef="#ctx0" brushRef="#br0" timeOffset="151164.7">14763 2743 1378 0,'-7'0'0'0,"1"0"0"0,1 0 0 0,1 0 0 0,2 3 0 0,-1 6 0 0,3 5 0 0,0 6 788 0,0 6-376 0,6 8-180 15,-1 2-102-15,1 9 250 0,-1 6-173 16,-2 2-85-16,-1 3 160 0,0 6-282 0,-2-16 0 15,0 1 0-15,0-5-51 0,0-4 21 0,0-5 33 16,0-2-685-16,0-14 354 0,0-11 182 0,0-5 91 16,0-1-949-16,1-10 472 0</inkml:trace>
  <inkml:trace contextRef="#ctx0" brushRef="#br0" timeOffset="151335.26">14921 2842 2665 0,'3'0'0'0,"1"0"0"0,0 0 0 16,2 0 0-16,-1 0 0 0,4 0 0 0,1 2 0 0,4 4 0 0,2 3 270 0,-2 2-122 0,6 2 40 16,0 2-76-16,-1-1-38 0,4 4 8 0,-3-2-568 15,-1 1 261-15,0-3 130 0,-3-3 66 0,-1 0-762 16,-1 2 407-16,-3-9 198 0,-6 1 101 16,-1-3-562-16</inkml:trace>
  <inkml:trace contextRef="#ctx0" brushRef="#br0" timeOffset="151499.18">15167 2802 1004 0,'0'-18'0'0,"0"1"0"0,0 0 0 0,0 4 0 0,0 2 0 0,0 4 0 0,2 7 0 0,4 0 0 0,1 12 477 0,1 14-220 16,-1 8-111-16,-1 8 424 15,-1 8-271-15,-5 5-132 0,0 1 87 0,0 6-109 0,0-1-55 16,-5 4-18-16,-7-6-66 0,0 1 0 0,-3-1 30 16,-3-3 0-16,2-5-419 15,-1 7 218-15,3-23 96 0,3-10-598 0,2-12 309 16,4-11 186-16,-1-2-5 0,5-18-550 0</inkml:trace>
  <inkml:trace contextRef="#ctx0" brushRef="#br0" timeOffset="151734.17">15328 2648 1318 0,'16'-11'0'0,"4"2"0"0,2 2 0 0,3 3 0 0,3 1 0 0,-8 3 0 0,0 0 398 15,-1 3-181-15,-4 10-90 0,-3 0-46 0,-2 4 124 16,-8-2-89-16,-2 5-40 0,0 1 0 15,-11 1-163 1,-5 0 62-16,-4-2 39 0,0-4-42 0,-2-2 32 0,0-4 1 0,3-3 207 0,1-4-88 16,1 0-35-16,8-1-9 0,1-2 58 0,4 0-51 0,3 0-26 31,1 0 1-15,5-7 148-16,12 1-92 0,6-3-41 0,5 1-44 0,5-1 3 15,5 0 0-15,5 1 8 0,-2 1-498 0,0 2 245 0,-2 2 123 0,1 0-957 16,-5 3 508-16,6 0 226 0</inkml:trace>
  <inkml:trace contextRef="#ctx0" brushRef="#br0" timeOffset="151890.16">15584 2987 1205 0,'-13'1'0'0,"1"3"0"0,3-4 0 0,7 2 0 0,2 1 166 0,8-3-65 0,10 0-32 16,7 0-1-16,5 0 478 0,1 0-260 0,5-3-125 15,1-2 23-15,4-1-75 0,-1 0-27 0,-4 3-9 16,-1-3-577-16,-1 1 270 0,-4 2 135 0,-4 0-658 15,0-1 367-15,-10 2 188 0,-8 1 94 0</inkml:trace>
  <inkml:trace contextRef="#ctx0" brushRef="#br0" timeOffset="152036.49">15873 2726 1667 0,'-9'2'0'0,"0"0"0"0,4 3 0 0,-1 3 0 0,2 9 0 0,0 3 0 0,-2 12 0 0,3 2 402 16,1 10-183-16,1 4-92 0,1 2 309 0,0 1-200 15,0 3-91-15,0-13-59 0,0-2-271 0,3-6 111 16,4-5 54-16,0-8-682 16,-1 1 377-16,2-16 177 0,3-5 91 0</inkml:trace>
  <inkml:trace contextRef="#ctx0" brushRef="#br0" timeOffset="152309.39">16097 2746 574 0,'21'-9'0'0,"4"0"0"0,3 4 0 0,8-2 0 0,0 7 462 0,3 0-213 0,3 0-106 0,-2 0 110 0,7 0-99 16,-14 12-64-16,-6 3-27 0,-6 3 121 0,-5 5-75 0,-12 5-36 15,-4 4 6-15,-3 0-8 0,-22 2-35 16,-6 5 0-16,-7-3 179 16,-1 2-89-16,-4 3-36 0,10-9-32 0,1-3 403 0,7 5-212 0,3-8-107 15,10 1-128-15,0 0-14 31,11-7 0-31,1-2 0 16,6-1 0-16,13-2 0 0,8-5 0 0,5 1 0 0,3-8 0 0,5-3 0 0,1 0 0 0,2-6 0 0,-2-8-191 0,1 2 105 16,-11-3 57-16,-5 0-877 0,-4 0 435 0,-6 0 217 15,-4 1-145-15,-2-3 173 16,-10 3 99-16,0-4 46 0</inkml:trace>
  <inkml:trace contextRef="#ctx0" brushRef="#br0" timeOffset="152452.04">16325 2883 1654 0,'-6'0'0'0,"-1"0"0"0,3 0 0 0,3 0 0 0,1 2 0 0,0 1 0 0,0 3 315 0,12 0-140 0,2 4-69 0,6-1 402 15,1 1-236-15,2 0-110 0,0-3-67 0,2 0-410 16,-3-2 175-16,3 0 88 0,0-3-882 0,-3-1 471 16</inkml:trace>
  <inkml:trace contextRef="#ctx0" brushRef="#br0" timeOffset="152680.28">16604 2614 1675 0,'11'-9'0'15,"3"1"0"-15,4 0 0 0,3 4 0 0,-1 2 0 0,1 2 0 0,-1 0 0 0,0 5 0 0,-2 8 409 0,0 3-178 0,-7 1-103 0,-2 3-45 0,-7 1-4 0,-2 2 0 0,0 0-43 0,-9 4-60 16,-6-8 26-16,-3 1-1 0,-1-2 172 0,-1-3-69 0,1-3-34 0,0 0 9 0,6-6 6 15,3-3-24 1,2-1-1-16,3-1-24 0,5-1-31 0,0 0 8 0,5-1 23 16,11-8 0-16,6 0-407 0,3-3 200 0,4 0 96 15,5 1-809-15,-2 1 420 0,0-2 213 0</inkml:trace>
  <inkml:trace contextRef="#ctx0" brushRef="#br0" timeOffset="152832.63">17001 2689 1789 0,'3'0'0'0,"0"0"0"16,2 0 0-16,1 0 0 0,2 0 0 0,0 0 0 0,6 0 0 0,0 6 903 0,6 9-425 0,1 5-225 0,0 5 243 16,1 5-484-16,0 7-12 0,-3 5 0 0,-1 10 0 15,-10-3 0-15,-8 5 0 0,0 4 0 0,-12-1 0 16,-15 1 0-16,-7 4 0 0,-5-13-411 0,-3-5-31 16,-6-3 238-16,-4-6 119 0</inkml:trace>
  <inkml:trace contextRef="#ctx0" brushRef="#br0" timeOffset="153289.43">17458 2735 1832 0,'-15'-7'0'0,"5"2"0"0,6 3 0 0,3 1 0 0,1 1 0 0,19 0 0 0,7 0 603 0,7 0-284 0,5-1-140 16,7-2-63-16,-2-1 105 15,-2 1-93-15,1 0-45 0,-3 2-23 0,0 0-124 16,-1 1 60-16,-7 0 15 0,-5 0-499 0,-6 0 263 16,-4 0 130-16,1 0-805 0,-11 0 445 0</inkml:trace>
  <inkml:trace contextRef="#ctx0" brushRef="#br0" timeOffset="153468.38">18036 2639 2454 0,'12'-2'0'0,"1"-1"0"0,7-3 0 0,2 4 0 0,6-1 0 0,5 1 0 0,7 0 0 0,4 0 0 0,4-1 647 0,-4 3-310 0,-1-1-151 15,-1 1-51-15,-1 0-50 0,-2 0-23 0,0 0-446 16,-10 0 207-16,-4 1 106 0,-6 2 54 0,-4 4-732 16,-7 0 393-16,-1 1 205 15,-7 1 90-15,-10 3-812 0</inkml:trace>
  <inkml:trace contextRef="#ctx0" brushRef="#br0" timeOffset="153750.53">18187 2798 1107 0,'-34'5'0'0,"0"1"0"0,10-2 0 0,8 2 0 0,2-3 0 0,13-2 0 0,1-1 484 15,5 0-224-15,12 0-113 16,6 0-56-16,4 0 368 0,4 0-216 0,4 0-105 0,3 0 118 0,-5 0-111 16,7 0-45-16,-9 2-55 0,-3 5-9 15,-1 0 1-15,-5 3-1 0,-3 0-220 0,1 1 119 0,-11 2 46 16,-7 2 28-16,-2 1-131 15,-8 2 79-15,-15 0 39 0,-1 2 10 0,-7-3-13 16,-1-5 18-16,1 1-53 0,1-6 291 0,7-1-132 0,0 2-56 16,10-7 121-16,3 0-83 15,7-1-18-15,3 0-63 0,0 0-18 0,17 0 0 0,6-7 0 16,4 2 0-16,7-2 0 0,0-2 0 0,2 3 0 16,3-1 0-16,-5 2 0 15,1 1 0-15,0-1-42 0,-4 2-612 0,-4 0 289 0,6-3 163 0,-13 3-229 16,-1 1 198-16,-5-1 98 0,-4-1 49 0,-3-3-570 15</inkml:trace>
  <inkml:trace contextRef="#ctx0" brushRef="#br0" timeOffset="154123.51">18257 2235 1022 0,'-1'-7'0'0,"-2"-3"0"0,1 2 0 0,2-1 0 0,2 2 246 16,10 1-113-16,5 3-49 0,5 2-24 0,3 1 355 15,3 0-190-15,3 0-85 0,0 2-57 0,-1 8-49 16,-2 0 2-16,-5 3 0 0,-4 1-167 0,-2 0 92 16,-12 1 33-16,-5 0-30 0,0 0 36 0,-8-2 0 15,-9-1 36-15,-5 2 61 16,1-9-40-16,-2 1-28 0,2-4-74 0,-1 0 230 15,9 0-95-15,-2-1-31 0,7 1-11 0,3-2 219 0,5 0-115 16,0 0-58-16,10 0-92 0,10 0 43 31,6 0-8-31,5 0-103 32,2 0 51-32,1 1 26 0,1 7 0 0,-1 7-64 0,-7-1 40 0,-6 4 24 15,-8 1-5-15,-7 5 26 0,-6-1-49 0,-3 3 39 0,-19-4 147 0,-8-2-75 0,-4-5-45 0,-5 0 0 16,0-8 14-16,0 2-29 0,6-8 11 0,4-1-706 0,2 0 330 0,9-6 165 0,7-5 79 15</inkml:trace>
  <inkml:trace contextRef="#ctx0" brushRef="#br0" timeOffset="155943.95">19326 2914 1295 0,'-11'-9'0'0,"2"1"0"0,4 1 0 0,-1 2 0 0,4 3 0 0,2 0 0 0,0 2 247 0,11-1-106 0,5-1-51 0,9 0 367 0,3 0-215 0,6 2-103 16,5-1-50-16,3-1 292 0,6 1-162 15,-4 1-96-15,2 0-45 0,0 0-41 16,0 0 0-16,-2 0-280 0,-1 0 149 0,-6 0 51 16,-9 0 45-16,-6 0-214 0,-5 0 125 0,-5 0 62 15,-1 0 40-15,-11 0-790 0,0 0 372 0,0 0 165 16,-11 0 100-16,-1-8-382 0</inkml:trace>
  <inkml:trace contextRef="#ctx0" brushRef="#br0" timeOffset="156118.31">19690 2654 1815 0,'-12'-6'0'0,"1"1"0"0,3 1 0 0,-1 1 0 0,3 3 0 0,1 0 0 0,2 0 0 0,1 7 0 0,2 10 309 0,0 1-137 0,0 6 290 15,0 2-204-15,5 1-114 0,0 5-54 0,0 1-27 16,-2 2-26-16,4 1 0 0,-2 5 9 0,0-5-344 16,-2 1 167-16,2-3 85 15,-2 0 41-15,0-3-472 16,1-1 267-16,0-9 118 15,0-6-644-15,2-7 349 0,2-7 175 0</inkml:trace>
  <inkml:trace contextRef="#ctx0" brushRef="#br0" timeOffset="156301.57">20149 2628 2249 0,'-7'2'0'0,"-3"2"0"0,3 7 0 0,-5 4 0 0,1 5 0 0,-3 10 0 0,0 4 0 0,1 7 436 16,4 7-200-16,0 4-99 0,7 1-50 0,2 3 381 15,0-10-220-15,15-2-178 0,10-5-70 0,2-3 0 16,5-11 0-16,5 3-352 0,-5-14 107 0,1-6 141 16,-2-5 70-16,0-3-693 0,-1 0 330 0,3-11 204 15,-8-9-28-15,-2-1-250 0</inkml:trace>
  <inkml:trace contextRef="#ctx0" brushRef="#br0" timeOffset="156457.34">20344 2891 1548 0,'-24'0'0'0,"7"0"0"0,5 0 0 0,5 0 0 0,4 0 0 0,3 0 0 0,0 0 406 0,11 0-188 0,11 0-91 16,6 0 419-16,3 0-255 0,2 0-127 0,4 1-176 15,-2 1 20-15,0 1-1 0,1-2 30 0,0 0-677 16,-2 0 338-16,7 1 179 0,-9 1 75 0,-2-3-834 16</inkml:trace>
  <inkml:trace contextRef="#ctx0" brushRef="#br0" timeOffset="156682.76">20719 2742 1076 0,'0'-11'0'0,"-3"1"0"0,2 2 0 0,1 0 0 0,0 4 0 0,12-5 0 0,5 9 225 15,8 0-95-15,3 0-46 0,3 3 429 0,2 11-238 16,10 2-110-16,-9 5 115 0,1 4-121 0,-6 2-61 16,-2 5-31-16,-8 1-62 0,-2 4 10 15,-12-2 22-15,-5 0 0 0,-5 1-103 0,-15-2 52 0,-7-1 25 16,-4-1 10-16,-2-12-183 0,-4-3 99 15,0-4 51-15,-1-9-203 0,4-1 116 16,0-3-1-16,11 0-440 0,5-10 252 0,10-11 125 16,6-3 63-16,2-6-435 31</inkml:trace>
  <inkml:trace contextRef="#ctx0" brushRef="#br0" timeOffset="156834.93">21245 2721 1270 0,'0'5'0'0,"0"2"0"0,-3 3 0 0,-6 2 0 0,-2 2 0 0,-6 2 0 0,-3 8 767 16,-2 0-365-16,-3 7-173 0,8-3-101 0,2 4 461 0,7-3-276 0,6 3-138 16,2-4-117-16,5 5-58 15,16-10 0-15,6-2 0 0,7-3 0 0,4-3 0 16,1-4 0-16,3 1-420 0,-4-9 174 0,-1-3 142 0,-3 0 70 0,-3 0-879 16,-3-11 441-16,0-2 192 0</inkml:trace>
  <inkml:trace contextRef="#ctx0" brushRef="#br0" timeOffset="157030.94">21492 2587 2219 0,'6'-7'0'0,"1"0"0"0,0 5 0 0,6 2 0 0,3 0 0 0,-1 5 0 0,3 11 0 0,1 9 226 0,0 6-95 0,-3 6-47 0,2 9 437 15,-8 1-246-15,-5 3-120 0,-5 7-58 0,0 4 110 16,-14-1-191-16,-6 6-16 0,-3-13 0 0,-7 0 0 15,1-5-5-15,-4-5-16 0,-1-3-574 0,-5 1 326 16,8-15 148-16,0-8-389 0,6-7 259 0,3-8 14 16,0-3 95-16</inkml:trace>
  <inkml:trace contextRef="#ctx0" brushRef="#br0" timeOffset="158178.22">22014 2551 755 0,'-6'0'0'15,"-4"0"0"-15,2 0 0 0,2 8 0 0,-2 11 0 0,0 8 486 0,1 9-224 0,-2 12-103 0,2 6-66 0,2 5 474 0,4 3-264 16,1 1-133-16,0-5 110 0,8 3-112 15,9-17-70 1,5-6-30-16,2-4-172 0,6-7 71 0,2-4 35 0,2-1-182 0,-1-10 105 0,-2-5 55 16,0-4 30-16,-1-1-556 0,-2-2 293 15,1 0 58-15,-9-12 101 0</inkml:trace>
  <inkml:trace contextRef="#ctx0" brushRef="#br0" timeOffset="158348.85">22285 2867 1602 0,'0'0'0'0,"0"0"0"0,0-3 0 15,0 3 0-15,0-1 0 0,0 1 0 0,3 0 600 0,7 0-282 0,2 0-140 0,1 0-71 0,2 1 10 16,5 5-31-16,2-2-9 0,1 2-40 0,2-1-312 16,2 1 155-16,1-3 79 15,0 2-656-15,-1-2 353 0,-1 0 179 0</inkml:trace>
  <inkml:trace contextRef="#ctx0" brushRef="#br0" timeOffset="158518.98">22758 2820 922 0,'0'0'0'0,"0"0"0"0,0 0 0 0,0 0 0 0,0 0 561 16,0 0-262-16,8 0-131 0,9 0-65 0,2 0 222 0,8 0-148 0,2 2-70 15,6-1-35-15,3 1 187 16,8 0-111-16,1-1-46 0,-2-1-398 0,-1 0 167 15,-3 0 82-15,-2 0-661 0,-4 0 370 0,-1 0 194 16,-12 0 85-16</inkml:trace>
  <inkml:trace contextRef="#ctx0" brushRef="#br0" timeOffset="158833.85">22868 3024 1500 0,'-34'4'0'15,"15"2"0"-15,6 0 0 0,5 0 0 0,7-2 0 0,1 1 0 0,3-3 463 63,15 4-218-63,6-3-104 0,4 0-52 0,3 4 131 0,1-2-92 0,2 4-36 0,-3-1-26 0,-1 2 0 0,-2 2-29 0,-3 0-231 0,-4 2 116 0,1 3 67 0,-11-1 19 0,-6 2-108 0,-5 2 69 0,-2 2 33 0,-18 2 1 0,-4 0 81 0,-8-2-65 0,-5-4-4 0,-1-1-53 0,2-4 147 16,0-1-80-16,2-1-1 15,9-4 316-15,7-5-160 0,5 1-50 0,6-3 128 16,6 0-147-16,1 0-115 0,5 0 0 0,18-5 0 15,8-2 0-15,7-1 0 0,1 3 0 0,2-2 0 16,2 2 0-16,-3 0 0 0,0 2 0 0,-2 0 0 16,3 1 0-16,-10 2 0 0,-3 0 0 0,-5 0-394 15,-4 0 76-15,-3 0 149 16,-2 0-410-16,-7 0 275 0,-5 2 134 0,-2-2-359 0,0 0 246 16,0 0 123-16,0 0 52 0</inkml:trace>
  <inkml:trace contextRef="#ctx0" brushRef="#br0" timeOffset="159217.78">22860 2339 1556 0,'-2'-20'0'0,"0"8"0"15,2 2 0-15,2 1 0 0,17-1 0 0,3 1 0 0,8-1 0 0,2 5 448 0,4 2-205 0,1 3-103 0,4 0-51 0,-2 0-79 0,3 0 36 0,-11 8-8 16,-5 4-239-16,-7 2 119 0,-6 4 59 0,-4 0-71 47,-9 3 60-47,-1-3 36 0,-16 2 0 0,-2-1-28 0,-6-1 24 0,0 3-28 0,1-8-2 0,2 0 195 0,1-1-84 0,1-2-46 16,4-2-45-16,2 1 351 0,6-6-163 0,5 1-48 15,3-1-30-15,0-2-30 0,10 0-1 0,5 1 20 16,11-1-50-16,2 2 0 0,3-2 0 0,0 4-101 15,1 2 50-15,-1 3 36 0,-7-3-11 0,-4 5-83 16,-6 1 54-16,-6 3 8 16,-7 1 1-16,-1 0-4 0,-3 0 27 0,-16-3-37 15,-4 2 113-15,-3-2-43 0,-3-3 1 0,-1 3-62 0,4-7-3 0,1-3 29 16,1 1-1-16,3-3-390 16,6-1 187-16,-2-1 91 0,9 0 49 0,5 0-587 0,3-3 302 15,0-5 149-15</inkml:trace>
  <inkml:trace contextRef="#ctx0" brushRef="#br0" timeOffset="159464.16">23608 2563 1461 0,'4'0'0'0,"0"0"0"0,0 0 0 0,3 0 0 0,3 0 0 0,-2 3 0 0,5 7 0 0,1 1 557 0,3 7-261 0,3 3-130 15,3 10-56-15,-1 4 283 0,-2 4-179 0,-2 8-88 16,-3 2 88-16,-7 4-89 0,-3 7-35 16,-5-8-10-16,-13 2 0 0,-11-2-61 0,-5-2-19 0,-3-6 0 15,-6 2 0-15,4-15 0 0,0-4 0 0,0-6-345 16,4-5 140-16,-2-7 121 0,-1 1-1 16,10-10-887-16</inkml:trace>
  <inkml:trace contextRef="#ctx0" brushRef="#br0" timeOffset="160027.46">24183 2621 2001 0,'-16'9'0'0,"0"6"0"0,1 7 0 0,-4 9 0 0,1 9 0 0,1 1 0 0,6 5 0 0,3 0 0 0,7 2 334 0,1-4-149 0,9 5-65 0,12-15 165 62,6-3-125-30,5-4-61-32,1-3-32 0,3-4-310 0,2 0 149 0,-6-9 61 0,3-5 34 0,-4 0-585 0,-1-5 310 0,-1-1 156 0,0 0-324 0</inkml:trace>
  <inkml:trace contextRef="#ctx0" brushRef="#br0" timeOffset="160380.6">24451 2800 996 0,'7'-8'0'0,"3"0"0"0,-2 3 0 0,1 2 0 0,5 3 0 0,0 0 0 0,0 2 281 0,-1 5-113 0,4 8-70 15,-5 4-31-15,0 1 181 0,-4 3-106 0,-3 0-53 16,-2 6 54-16,-3-3-58 47,0 2-24-16,-9 1 22-31,-5-3-23 0,-8 0 0 0,-1 2-15 0,-3-9 10 0,0-2-19 0,0-5 1 0,0-3-1 0,-1-1-205 0,7-6 98 0</inkml:trace>
  <inkml:trace contextRef="#ctx0" brushRef="#br0" timeOffset="160783.07">24359 3144 2533 0,'-13'0'9'0,"5"-12"-527"0,7-6 259 0,1-3 84 0,5-9-468 0,15-5 304 0</inkml:trace>
  <inkml:trace contextRef="#ctx0" brushRef="#br0" timeOffset="160833.72">24722 2743 1241 0,'0'0'0'0,"0"1"0"0,0 1 0 0,0 4 0 0,0 2 0 0,-7 1 337 0,-3 7-150 0,-4 4 269 0,-1 5-210 0,-1 4-95 0,1 2-62 0,3-2 454 0,6 2-253 0,4-1-127 0,2-1-63 0,7 1 22 0,11-6-116 0,5-6-6 0,5-3 0 0,3-3-323 0,4-3 90 0,3-3 143 0,-4-6-649 0,0 0 381 0,-4-2 196 0,-1-9-684 0,-4-3 404 0</inkml:trace>
  <inkml:trace contextRef="#ctx0" brushRef="#br0" timeOffset="160895.82">24917 2565 1339 0,'4'-9'0'0,"0"0"0"0,7 1 0 0,1 1 0 0,0 5 0 0,4 2 0 0,0 0 0 0,1 0 158 0,0 2-51 0,-3 10-40 0,0 0 66 0,-2 3-47 0,-4 2-25 0,-6 1 12 0,0 4 10 0,-2-2-47 0,-2-3 1 0,-9 3 75 15,-5-3-37-15,0 0-1 0,-4-1-28 0,3-7 221 0,1-1-115 0,0 0-57 0,8-4 136 0,-3-1-97 0,4-1-39 0,5 0-34 0,2-2-88 0,5 0 31 0,13-4 1 0,6-6-226 0,8-1 138 0,2 2 55 0,4-2 32 0,2 1-562 0,1 4 257 0,-1 0 149 0,3 3 11 0,-8 3-257 0,-4 0 180 0,-4 0 92 0</inkml:trace>
  <inkml:trace contextRef="#ctx0" brushRef="#br0" timeOffset="160961.15">25135 2946 1561 0,'-10'0'0'0,"-2"0"0"0,6 0 0 0,-2 0 0 0,7 0 0 0,1 0 0 0,0 3 0 0,12-2 534 0,11 0-249 0,5-1-124 0,6 2 168 0,2-2-151 0,3 0-70 0,5 0-36 0,-3 0-145 0,2 0 54 0,0 0 38 0,-6 0-10 0,-4 3-194 0,-5-2 111 0,0 0 55 0,-8 4-572 0,1-2 321 0,-14 3 81 0,-5-3 100 0</inkml:trace>
  <inkml:trace contextRef="#ctx0" brushRef="#br0" timeOffset="161075.7">25468 2713 1947 0,'-5'0'0'0,"-1"0"0"0,0 3 0 0,2 2 0 0,-2 5 0 0,4 5 0 0,0 6 0 0,1 4 0 0,1 10 567 0,0 5-265 0,-2 7-124 0,2-1-75 0,0 3 62 0,0 1-64 0,-2-2-33 0,2-3-146 0,-1 0 67 15,1-14 18-15,0-5 1 94,0-5-511-94,0-4 269 16,0-6 136-16,3-5-695 0,3-6 333 0</inkml:trace>
  <inkml:trace contextRef="#ctx0" brushRef="#br0" timeOffset="161155.87">25671 2810 1478 0,'8'0'0'0,"-2"0"0"15,-1 0 0-15,8 2 0 0,-6-1 0 0,4 5 0 0,0 0 491 0,3 4-227 0,-1-1-113 0,3 6-62 0,-1-1-8 0,-1 3-45 0,2 0 1 0,-2 2-251 0,-2-1 125 0,4 1 72 0,-4-2-699 16,-3-5 374 0</inkml:trace>
  <inkml:trace contextRef="#ctx0" brushRef="#br0" timeOffset="161317.04">25964 2785 1452 0,'0'-5'0'0,"0"3"0"0,0 0 0 0,0 0 0 0,0 2 0 0,0 0 0 0,0 5 0 0,0 12 0 0,0 10 561 0,-3 9-263 0,0 5-131 16,-1 9 168-16,-2 4-155 0,-1 1-71 0,-1 4-109 0,-3-4 1 0,3 0 35 0,-5 2 9 0,4-19-356 0,-1-1 173 0,-2-9 87 0,1-6 44 0,2-12-506 15,-2 0 282-15,3-10 44 0,3-3 96 16,2-16-542-16,3-8 299 0</inkml:trace>
  <inkml:trace contextRef="#ctx0" brushRef="#br0" timeOffset="161541.75">26163 2603 1170 0,'14'-6'0'0,"-2"2"0"0,1 4 0 15,-1 0 0-15,0 0 0 0,-5 0 229 0,4 4-88 0,-9 4-57 0,0 4 88 0,-2-1-68 0,0 4-34 16,-2 2 0-16,-12 0 65 16,0-2-55-16,-3 3 1 0,1-2-45 0,-3-3 33 15,2 0-1-15,2-1-23 0,7-4 87 0,-4-1-48 16,7-2-24-16,2-2 0 0,3 1-58 0,0-1 8 15,4-1 26-15,15-2 1 0,6 0-1 0,10 0 0 16,5-5 0-16,11-2-377 0,-1 1 181 0,2 0 77 16,2 1 53-16,-10 2-988 0</inkml:trace>
  <inkml:trace contextRef="#ctx0" brushRef="#br0" timeOffset="161709.46">26326 3023 1926 0,'-13'0'0'0,"4"0"0"0,6 0 0 0,1 0 0 0,2 0 0 0,8 0 0 0,11-2 235 0,10 0-105 0,5-1-48 0,8 0 204 16,3-3-127-16,5 3-61 0,-1-4-24 0,-1 2-126 15,-4 1 43-15,1-1 22 16,-9 3 0-16,-2 1-563 0,-4 1 302 0,-15 0 136 16,-9 0-643-16,-6 0 381 0,-1 0 79 0</inkml:trace>
  <inkml:trace contextRef="#ctx0" brushRef="#br0" timeOffset="161875.26">26628 2794 1845 0,'0'2'0'0,"-5"2"0"0,0 4 0 0,-2 1 0 0,5 2 0 0,-4 5 0 0,4 4 0 0,-1 6 341 0,0 5-153 0,2 5-68 0,-1-1 90 0,1 1-88 0,1 2-43 0,0-3-23 15,0-2-140 16,0 3 68-31,3-14 21 0,3-2-535 0,-2-5 283 0,2-4 140 0,1-5 71 0,0-5-684 0</inkml:trace>
  <inkml:trace contextRef="#ctx0" brushRef="#br0" timeOffset="162112.14">26964 2791 936 0,'22'-2'0'0,"4"-2"0"0,1 4 0 0,2 0 0 0,4 0 0 0,-8 6 0 0,-4 6 320 0,-2 5-142 0,-4 2-72 16,-6 5-35-16,0 5 141 0,-9 1-93 0,-1 5-42 15,-19 0 207-15,-9 7-125 0,-1 0-62 0,-5 2 290 16,5-12-180-16,6-4-86 0,3-2-43 16,4-4 137-16,8-2-90 0,-1 1-37 0,10-8-31 0,0-3-52 15,2 1 0-15,15-8 30 16,4 3 0-16,6-5-86 16,3-1 38-16,3 0 25 0,-1-4-419 0,2-6 221 0,0-2 111 15,0 0-15-15,-9 0-777 0,-3-1 417 0,-5 0 207 0,-3-4-471 16,-10-3 340-16</inkml:trace>
  <inkml:trace contextRef="#ctx0" brushRef="#br0" timeOffset="162264.51">26933 3001 1617 0,'-9'0'0'0,"1"-2"0"0,6 1 0 0,2 1 0 0,0 0 0 0,13 0 0 0,5 0 0 16,6 1 0-16,1 6 521 0,8 1-244 0,-1-1-121 0,-1 0-66 0,3 0-28 0,2 3 8 0,-7-6-463 0,1 2 213 0,-4-5 108 15,-1 0 53-15,-4 1-735 0,-1-2 375 0,-11 0 189 16</inkml:trace>
  <inkml:trace contextRef="#ctx0" brushRef="#br0" timeOffset="162495.71">27352 2673 1421 0,'13'0'0'0,"0"0"0"0,2-1 0 0,5 1 0 0,-5 0 0 0,-2 0 0 0,-1 3 0 0,1 7 0 0,-6 1 178 0,3 5-63 0,-7-2 33 16,-3 3-57-16,0 0-28 0,-3 2 0 0,-10-2 50 16,-4 6-30-16,1-7-9 0,0-1-39 0,3-2 161 15,-1-3-80-15,5-2-41 0,0 2 9 0,5-4 8 16,3-4-28-16,1 1-1 0,0 0-141 16,12-3 57-16,6 0 36 0,5 0-193 15,3 0 106-15,4-7 54 0,0 0 26 0,4 1-791 16,-7-3 384-16,-3 1 140 15,-5-1 112-15</inkml:trace>
  <inkml:trace contextRef="#ctx0" brushRef="#br0" timeOffset="162654.99">27703 2675 1132 0,'11'2'0'0,"-3"1"0"0,5 1 0 0,0 1 0 0,0 7 0 0,4 0 0 0,-1 6 0 0,0 6 732 15,0 6-349-15,-3 10-174 0,0 6 521 0,0 12-339 16,-10-2-182-16,-3 5-219 0,0 0 22 15,-16 2 1-15,-13-2 22 0,-7 5-245 0,-3-13 117 0,-4-4 65 16,-3-2 31-16,-2-2-677 0,-2-5 354 16</inkml:trace>
  <inkml:trace contextRef="#ctx0" brushRef="#br0" timeOffset="163058.1">27909 2653 1806 0,'-7'-7'0'0,"6"2"0"0,1 1 0 0,0 3 0 0,12 1 0 0,4 0 0 0,5-2 0 0,1 2 549 0,3 0-258 0,3 0-127 0,2 0-64 0,0 0-146 0,5 0 50 0,-3 0-10 16,-2 0 42-16,0 0-241 0,-4 0 121 15,6 0 68-15,-10 0-724 0,-2 0 380 16,-4 0 192-16</inkml:trace>
  <inkml:trace contextRef="#ctx0" brushRef="#br0" timeOffset="163264.73">28544 2562 1443 0,'0'0'0'0,"0"-3"0"15,0 3 0-15,0-3 0 0,0 3 0 0,7-2 0 0,3-1 619 0,4 3-295 16,8 0-145-16,5 0 101 0,7 0-123 16,2 0-60-16,8 0-22 0,-4 0-31 0,4 0-8 0,-3 0-1 0,-3 0-440 15,-5 0 220-15,0 0 119 31,-13 0 47-15,-5 3-711-16,-8 2 376 0,-7 7 94 0,0-1 123 0,-13 0-452 0,-13 1 299 0</inkml:trace>
  <inkml:trace contextRef="#ctx0" brushRef="#br0" timeOffset="163551.97">28617 2712 1212 0,'-13'0'0'0,"3"0"0"0,0 0 0 0,5 0 0 0,-2 0 0 0,5 0 0 0,2 0 0 0,4 0 0 0,13 1 493 15,4 2-220-15,3 2-123 0,2 0 58 0,3 4-87 16,-3-1-42-16,-1 1-3 0,1 3 10 0,-7-2-51 15,-3 1 1-15,-5 2-173 0,1 1 87 0,-9 1 42 16,0 2 10-16,-3-2-62 16,-5-1 48-16,-11-2 24 0,-3 2 0 0,-2-4-28 15,0 0 51-15,1-3-124 0,2-4 144 0,3-2-41 0,3 1-17 16,3 0 212-16,-1-2-96 0,7 0-35 16,3 0-31-16,0 0 89 0,10 0-51 0,6-2-24 15,6-3 8-15,1 2-25 0,1-2-8 0,4 2 0 16,-1-3-191-16,2 3 96 0,1 1 56 0,-3-3 15 15,-2 3-507-15,-2 1 231 0,-3-4 130 0,-4 4-252 16,3-2 166-16,-8 0 96 0,-1 1 45 0,-7-3-418 16,3 0 230-1,-6-4 116-15,0-4 49 0</inkml:trace>
  <inkml:trace contextRef="#ctx0" brushRef="#br0" timeOffset="163878.51">28795 2164 1330 0,'-8'-9'0'16,"-2"1"0"-16,4 5 0 0,3-1 0 0,2 4 0 0,-1 0 0 0,1 0 0 0,1 0 0 0,0 0 0 0,0 0 183 0,0 6-74 0,0 3-36 0,0 0 29 0,1 3-24 15,-1-2-9-15,2 2-33 0,-2 0 41 0,1-1-1 16,1-2-40-16,-1 3 25 0,3-1-25 0,1-2 0 15,2 0 0-15,3 0 3 0,4-1-3 0,1 1 9 16,1-3-9-16,2 1-47 0,1 0 23 16,0 0 0-16,-2 0-60 0,-1 0 48 0,-1-1 4 0,-4 2 0 15,-5 3-48-15,-4 1 31 32,-2-2-16-32,-2 6 100 0,-14-3-33 0,-8 1 0 0,-9 0-33 0,-3-1 24 0,-2-1-19 0,-3 0 6 15,2-5 2-15,-2-2-195 0,2-3 91 0,2-1 46 16,2-1-533-16,-1 0 264 0,15-8 128 0,6-5 72 15,10-8-474-15</inkml:trace>
  <inkml:trace contextRef="#ctx0" brushRef="#br0" timeOffset="164017.35">28768 2159 1918 0,'5'0'0'0,"0"0"0"0,4-4 0 0,1 1 0 0,4-2 0 0,-1 2 0 0,5 1 358 0,3 0-162 0,6 0-79 16,2 2 181-16,6-3-122 0,0 3-75 0,1 0-32 0,1 0-233 15,0 0 100-15,-5 3 50 16,4 3-871-16,-12 1 457 0</inkml:trace>
  <inkml:trace contextRef="#ctx0" brushRef="#br0" timeOffset="165128.56">29504 3001 2733 0,'2'0'0'0,"1"0"0"0,1 0 0 0,1 0 0 0,-1 0 0 0,0 0 0 0,-1 0 0 0,0 0 0 0,0 3 0 0,-1-2 474 0,1 0-210 0,-2 2-119 16,0 1-124-1,1-1 15-15,1 0 0 0,2 1-483 0,0-2 250 0,-2 1 112 16,1 2 60-16,1-3-722 0,0 1 376 0,0-1 188 0,0 0 20 0,2 1-316 15</inkml:trace>
  <inkml:trace contextRef="#ctx0" brushRef="#br0" timeOffset="165517.64">29805 2796 1755 0,'4'-2'0'0,"-1"-5"0"0,4 0 0 0,2 1 0 0,-1-1 0 0,5 1 0 0,3 0 0 0,3 3 666 0,5 3-315 0,2 0-157 0,4 0-71 0,-1 3-5 0,-1 6-41 0,-4 7 0 16,2 4-167-16,-9 5 64 15,2 3 39-15,-11 0-8 16,-7 1-325-16,-1 3 178 0,-4 0 89 0,-16 0-110 0,-8 2 102 0,0-5-24 16,-7-5 45-16,-2 0 226 0,1-4-103 0,-1-1-98 15,8-5 9-15,2-5 295 16,5-3-152-16,6 0-43 0,5-5 546 0,1 0-516 0,8-1-124 0,2 0 0 15,11 0 0-15,10 0 0 16,6 0 0-16,8-4 0 0,3-1 0 0,0 0 0 16,1-1 0-16,0 3 0 0,2-3 0 0,6 4 0 15,-9-1 0-15,-3 0-247 0,0-1-163 0,-1 4 128 32,-2-3-268-32,3-2 248 0,-12 0 137 15,-4-2 65 16,-4-4-726-15</inkml:trace>
  <inkml:trace contextRef="#ctx0" brushRef="#br0" timeOffset="165675.73">30366 2837 1685 0,'0'0'0'0,"0"0"0"0,0-5 0 0,0 1 0 0,0 1 0 0,0 0 0 0,14 0 497 0,3 3-234 0,5 0-114 0,3 0-57 0,6 1 439 0,-4 9-247 0,6 4-115 0,-4 5-71 0,-2 3-32 0,-3 2 1 0,-5 5-37 0,-7-2-122 0,-4 7 69 15,-8-2 26-15,-11 1-46 0,-14-1 39 0,-6 0 1 16,-9-4 39-16,-5 1-81 0,2-11 37 0,1-4 18 15,1-4-1-15,3-3-376 0,-1-4 176 0,14-3 45 16,11-3 60-16,5-14-416 0,9 0 233 0,3-8 116 31,17-2-530-31,14-3 327 0,5-4 161 0,0 0-214 0</inkml:trace>
  <inkml:trace contextRef="#ctx0" brushRef="#br0" timeOffset="165843.32">30861 2800 2057 0,'1'-6'0'0,"1"-3"0"0,-2 4 0 0,0-1 0 0,0 3 0 0,-3 3 0 0,-14 0 0 0,-5 1 521 0,-3 11-242 16,-5 0-113-16,2 7 589 0,-1 5-602 0,4 4-153 16,2 2 0-16,7 2 0 0,2 5 0 0,13 1 0 15,1-2 0-15,12 5 0 0,17-1 0 0,11-2 0 16,11 3 0-16,2-10 0 0,5-6 0 0,1-4-127 16,2-2-183-16,-1-6 133 15,11-1 3-15,-12-10-720 0</inkml:trace>
  <inkml:trace contextRef="#ctx0" brushRef="#br0" timeOffset="166887.17">29940 2597 1764 0,'0'-21'0'0,"0"4"0"0,0-1 0 0,0 3 0 0,0 2 0 0,0-1 0 16,0 9 0-16,4 5 217 0,2 0-91 0,4 9-45 0,3 18 445 0,3 9-236 0,0 12-132 16,4 13-61-16,2 8 521 0,2 7-564 15,0 4-54-15,4 12 0 0,1-7 0 0,0 1 0 0,1-4 0 16,-3-2-15-1,2-9-220-15,-2 4 144 0,-8-23-507 0,-5-8 317 0,-7-5 159 16</inkml:trace>
  <inkml:trace contextRef="#ctx0" brushRef="#br0" timeOffset="167566.31">22827 3128 1811 0,'0'-18'0'0,"0"4"0"0,0-1 0 16,0 0 0-16,-1 4 0 0,-1 2 0 0,-1 1 0 0,0 4 0 0,2 1 0 0,-1 0 332 0,2 3-152 0,0 0-72 0,0 14 483 0,11 8-277 0,4 4-139 47,7 5-60-47,5 4 190 0,2 1-305 15,3 2 0-15,5 3 0 0,4-2 0 0,3 6 0 0,-4-8 0 0,1-2 0 0,0 2 0 0,-2-1 0 0,1-4 0 16,-1 6-503-16</inkml:trace>
  <inkml:trace contextRef="#ctx0" brushRef="#br0" timeOffset="170297.46">17670 5545 1362 0,'-9'-2'0'0,"-2"1"0"0,1 1 0 0,4-3 0 0,-1 1 0 0,0 2 0 0,5 0 0 0,1 0 233 16,1 0-98-16,0 0 346 0,14 0-222 0</inkml:trace>
  <inkml:trace contextRef="#ctx0" brushRef="#br0" timeOffset="170351.32">17645 5537 2627 0,'20'2'91'0,"2"1"154"0,0 0-104 0,3 1-53 0,-1-3-26 0,1 2 190 0,-3-2-113 0,-1-1-51 0,-3 0-26 0,0 0-61 0,-2 0 0 0,4 0 44 0,-7 0-446 0,0 0 218 0,-1 0 110 0,-2 0 54 0,3 0-783 15,-6 0 394-15,-1 0 144 0,0 0-204 0</inkml:trace>
  <inkml:trace contextRef="#ctx0" brushRef="#br0" timeOffset="171098.71">17701 5804 2741 0,'-16'6'0'0,"2"0"0"0,6-1 0 0,2-1 0 0,3 1 0 0,0 0 0 0,3 0 0 0,4 0 0 0,12 0 0 0,6-4 388 0,2 2-177 0,5-1 156 0,0-2-156 0,1 0-198 0,0 0-13 0,-2 0 0 0,0 0 0 0,0 0 0 0,2-5 0 0,-7 4-23 0,-3-1-32 0,-3 1 45 0,0-1 23 0,-6 2-510 0,2 0 262 0,-9-3 129 0,0 3-655 0,-4 0 362 0,0 0 182 0,0-2-329 0,0 1 245 0</inkml:trace>
  <inkml:trace contextRef="#ctx0" brushRef="#br0" timeOffset="171166.53">18207 5649 2372 0,'0'0'0'0,"0"0"0"0,-2 0 0 0,1 0 0 0,1 0 0 0,0 0 0 0,0-3 0 16,3 1 402-16,10 1-182 0,4 0-92 0,6-4 314 0,2 2-203 0,6 1-111 0,1-2-128 0,5-2 0 0,2 4 0 0,1-1 0 0,1-1 0 0,2 1 0 0,-8 0 0 0,-4 0 0 0,-5 2 0 0,-4 0 0 0,-9-1 0 0,5 2-354 0,-16-2 133 0,1 2 125 0,-3 0-41 0,0 0-423 0,-3 0 262 0,0 0 121 0,-6-2 76 0,1 1-529 0,0 0 297 0</inkml:trace>
  <inkml:trace contextRef="#ctx0" brushRef="#br0" timeOffset="171778.19">19023 5315 1428 0,'-7'-7'0'0,"-1"2"0"0,0 2 0 0,0 3 0 0,-3 0 0 0,1 0 0 0,-3 13 318 16,-2 8-141-16,-2 9 382 0,2 6-262 0,-1 8-121 16,6-4-75-16,4 4 264 0,4-1-165 0,2 3-82 15,0-3-41-15,16 1-2 32,6-10-39 14,2-5-32-46,6-4-4 0,1-3-79 0,0-3 23 0,4 2 55 0,-9-10-590 0,1-2 314 0,-4-3 156 0,-2-5-821 32,-3-1 452-32,2 0 218 0</inkml:trace>
  <inkml:trace contextRef="#ctx0" brushRef="#br0" timeOffset="172003.71">19184 5543 1247 0,'0'-13'0'0,"0"-1"0"0,2 4 0 0,1 2 0 0,3-1 0 0,3 4 0 0,4 3 0 0,4-2 487 0,2 4-231 0,3 0-109 0,2 6-56 0</inkml:trace>
  <inkml:trace contextRef="#ctx0" brushRef="#br0" timeOffset="172192.45">19323 5496 2424 0,'22'20'116'0,"1"-3"-31"0,-4 4 41 0,-7 8-46 0,-4-4 1 0,-6 6-157 0,-2 0 55 0,0 3 38 0,-8 0-9 0,-8-5-43 0,-6 0 35 0,-3-4 0 0,-3-1 36 0,-3 0-147 0,2-12 57 0,4-2 42 0,3-5-31 0,2-5-361 0,4 0 169 0,3-4 68 0,12-14-124 0,1-9 119 0,5-6 72 0,13-4-379 0,4-5 212 0</inkml:trace>
  <inkml:trace contextRef="#ctx0" brushRef="#br0" timeOffset="172252.82">19441 5516 1320 0,'14'-10'0'0,"-3"5"0"0,-3 3 0 0,-4 2 0 0,-1 0 0 0,-3 9 0 0,0 8 0 0,-4 3 183 0,-7 4-73 0,2 2 542 0,1 1-299 0,0 0-163 0,4-1-77 0,2 1 242 0,2-3-159 0,0 0-81 0,3 5-30 0,11-9-262 0,4-3 107 0,3-3 52 0,4-4-576 16,3-3 315-16,4-4 166 0,-2-3 70 0,0 0-337 0,-4-5 95 0</inkml:trace>
  <inkml:trace contextRef="#ctx0" brushRef="#br0" timeOffset="172373.5">19697 5300 1267 0,'0'-11'0'0,"0"0"0"0,0 0 0 0,3 3 0 0,3 3 0 31,2 0 0-31,3 5 312 0,0 0-138 0,1 0-69 16,1 10-6-16,-2 5-23 0,-1 3-9 0,-2 3-109 0,-5 3 39 0,-3 0 0 0,0 3 39 0,0 0-4 0,-6-1 4 0,-8-4 0 0,0-1-1 0,-1-4 188 0,0 0-94 0,0 1-37 0,4-9-33 0,2 0 230 0,-2-4-127 0,6-1-63 0,4-1-31 0,1-2 32 0,0-1-37 0,18 0 1 0,4-13-82 0,5 2 27 62,4-2 0-62,6-1-184 0,-1 1 102 0,1-1 54 0,-1 2 27 0,-1 2-678 0,-3 3 336 0,2 2 95 0,-10 5 56 0</inkml:trace>
  <inkml:trace contextRef="#ctx0" brushRef="#br0" timeOffset="172510.46">19892 5621 1979 0,'-11'4'0'0,"1"-1"0"0,1 1 0 0,1 0 0 0,7-1 0 0,-1 1 0 0,2-1 0 0,3 0 0 0,10-2 0 0,3 3 295 0,6 0-135 16,3-2-61-16,1 1 134 0,2-3-98 0,0 3-49 0,3-2-311 15,-3 2 126-15,-3 0 68 16,-2-2 33-16,-2 3-267 0,-1-4 151 0,-2 4 84 15,-7-1 28-15,-3-1-671 16,-2 1 257-16</inkml:trace>
  <inkml:trace contextRef="#ctx0" brushRef="#br0" timeOffset="172684.25">20127 5404 1422 0,'-2'2'0'16,"-2"1"0"-16,-1 2 0 0,-3 2 0 0,5 2 0 0,-2 6 0 0,2 5 0 0,2 6 747 0,-2 8-356 0,3 4-168 0,-2 2-99 15,2 6-43-15,0-3-1 0,0 3-44 0,0-5 102 16,2 8-41-16,2-15-36 16,1-4 1 15,1-2-336-31,-1-9 155 0,1-3 78 0,0-3-701 0,0-9 384 0,-1-4 100 0</inkml:trace>
  <inkml:trace contextRef="#ctx0" brushRef="#br0" timeOffset="172823.47">20242 5617 1857 0,'3'0'0'0,"-1"0"0"0,-2 0 0 0,5 0 0 0,-1 0 0 0,1 0 0 0,1 4 0 0,5 1 325 0,-1 1-145 16,3 4-72-16,2-2-3 0,1 3-26 0,0 1-9 15,4-1-34-15,-1 0-225 0,0 1 112 16,3-2 65-16,-4-3-724 16</inkml:trace>
  <inkml:trace contextRef="#ctx0" brushRef="#br0" timeOffset="172989.55">20588 5479 2597 0,'-1'0'0'0,"-3"0"0"0,3 0 0 0,-2 5 0 0,0 3 0 0,-2 9 0 0,-1 10 0 0,0 8 0 0,-2 14 0 0,0 9 407 0,-1 7-186 0,-1 5-92 0,-1 3 180 32,-1-13-141-32,2-4-68 0,1-5-100 0,-2-8-172 0,3-10 69 0,-1 2 78 0,4-18-284 15,-1-7 172-15,2-9 86 0,3-1-775 16,0 0 421-16,-1-16 82 0,2-9 150 0</inkml:trace>
  <inkml:trace contextRef="#ctx0" brushRef="#br0" timeOffset="173256.85">20628 5361 893 0,'16'-11'0'0,"1"5"0"0,2 3 0 0,4 2 0 0,4 1 0 0,-6 0 466 15,0 0-215-15,-1 6-108 0,-1 6-54 0,-5 1 202 16,1 4-120-16,-8 1-71 0,-6 2-90 0,-1 2 25 15,0 1 1-15,-8-2-37 0,-7 3 8 16,-2-8 29-16,0-1-1 0,-2-3 22 0,5-4-21 0,-1-1-1 16,3-1 9-16,6-3 75 0,0-2-42 0,3-1 0 15,3 0-41-15,0 0 43 63,14-4-35-48,6-5-8-15,4 1 58 0,2-1-29 0,5 0 0 0,2 1-30 0,2-1-80 0,0 0 36 0,-4 6 22 0,-1-4-479 0,-2 4 243 0,-3 3 97 0,1 0 72 0,-10 0-786 0,-2 0 402 0</inkml:trace>
  <inkml:trace contextRef="#ctx0" brushRef="#br0" timeOffset="173390.52">20937 5704 1278 0,'-6'0'0'16,"1"5"0"-16,1-3 0 0,1 1 0 0,3 0 0 0,0-2 0 0,3 2 0 0,9 0 470 0,4-2-208 0,5 0-118 15,2-1 53-15,6 0-81 0,-1 0-40 0,2 0-439 0,1 0 208 16,-3-1 91-16,-1-3 50 0,-3 0-289 15,-2 1 168-15,-2-2 95 0,-8 0 33 16</inkml:trace>
  <inkml:trace contextRef="#ctx0" brushRef="#br0" timeOffset="173558.98">21182 5477 904 0,'-7'0'0'0,"0"0"0"16,5 1 0-16,-2 3 0 0,0 3 0 0,3 7 0 0,-2 4 684 0,1 6-328 0,-1 8-160 0,1 6 392 0,1 7-276 15,-4-1-138-15,1 9-60 0,1-6-102 0,1-3 1 16,-2-3 23-16,3-5-490 16,0-3 243-1,-1-1 131-15,0-15 53 0,2-5-291 0,0-10 176 0,0-1 88 0,0-1 9 0,4-9-733 16,2-12 377-16</inkml:trace>
  <inkml:trace contextRef="#ctx0" brushRef="#br0" timeOffset="173793.51">21392 5433 1036 0,'22'-12'0'0,"-2"5"0"0,0 2 0 0,4 5 0 0,-2 0 0 0,-1 0 0 0,4 0 0 0,-7 6 350 0,-1 9-158 0,-3 2-79 0,-2 3 193 15,-1 4-126-15,-8 3-78 0,-3 0-33 0,0 2 72 16,-3 4-54-16,-10-1-25 16,-4 4 8-16,-1-4 212 0,0-1-124 0,2-6-61 0,1-1 256 0,3-2-159 15,3 1-70-15,3-8-109 16,4-5-15-16,2 0 0 15,0-3 0-15,8-6 0 0,6 4 0 0,6-5 0 0,5 0 0 0,1-9-440 16,4-3 182-16,0 0 147 0,1-2 23 0,-5 2-407 16,-1-5 186-16,-4 5 137 0,-6-3-551 0,-1 0 344 15</inkml:trace>
  <inkml:trace contextRef="#ctx0" brushRef="#br0" timeOffset="173944.4">21409 5566 1226 0,'-9'0'0'0,"3"0"0"0,2 0 0 0,3 1 0 0,1 1 0 0,0 0 428 0,11 4-187 0,6 1-108 16,7-3-49-16,0 2 210 0,3-2-129 0,6 0-65 15,-1-3-24-15,-2 0-154 0,-2 2 57 0,0-3 19 16,-4 0-576-16,3 0 316 0</inkml:trace>
  <inkml:trace contextRef="#ctx0" brushRef="#br0" timeOffset="174190.16">21779 5289 766 0,'7'0'0'0,"1"2"0"0,-1-1 0 0,2 0 0 0,-1 2 0 0,2-2 384 0,-1 5-175 0,4-2-79 0,-6 3-51 16,4-1 85-16,-4 6-65 0,-2 0-32 15,-2 0-5-15,0 5-19 0,-3-1-8 16,0 1 40-16,-2 1 1 0,-6-1-42 0,1-3 1 0,-1 1 131 15,2-6-70-15,1 0-31 0,0-2 0 0,4-4-8 16,-1 0-22-16,2 0 8 16,0-3-9-16,10 0-194 0,4 0 97 0,3-9 48 0,3-2-264 0,1 1 145 15,-1-1 75-15,0-2-757 16,-1 4 391-16,-2-6 196 0</inkml:trace>
  <inkml:trace contextRef="#ctx0" brushRef="#br0" timeOffset="174441.65">22111 5325 1134 0,'7'0'0'0,"0"0"0"0,3 0 0 0,2 0 0 0,1 2 0 0,4 3 0 0,-3 3 582 0,3 7-274 0,1 3-137 78,0 6-68-78,-1 8 500 0,1 6-275 0,-7 3-152 0,-8 4-70 31,-3 5-66 32,-3 3-6-63,-16 2 1 0,-8 7-407 0,-5-11 199 0,-7-1 104 0,-2-3-315 0,-4-2 209 0,0-4 105 0,-11 5 61 0</inkml:trace>
  <inkml:trace contextRef="#ctx0" brushRef="#br0" timeOffset="174863.3">22564 5309 1428 0,'0'0'0'0,"0"0"0"0,0 0 0 0,0-1 0 0,0 0 0 0,1 1 511 0,7 0-239 0,-2-2-117 16,5 2-61-16,3 0 129 0,0 0-99 0,5 0-44 16,0 0-96-16,3 0 26 0,1-2 8 0,2 2 18 15,-3 0-438-15,0 0 219 0,-1 0 109 0,-2 0-683 16,3 0 380-16</inkml:trace>
  <inkml:trace contextRef="#ctx0" brushRef="#br0" timeOffset="175043.4">23102 5179 1713 0,'7'0'0'0,"1"0"0"0,-1 0 0 0,3 0 0 0,4 0 0 0,-1 0 0 0,7 0 0 0,5 0 217 16,5 0-83-16,1 0-53 0,4 0 314 0,0 0-180 15,1 0-90-15,-1 0-238 0,3 0 83 0,-8 0 29 16,-4 0-1-16,-4 0-615 0,-4 0 326 16,-7 0 164-1,-2 3 90-15,-9 4-752 0,-4 0 335 0</inkml:trace>
  <inkml:trace contextRef="#ctx0" brushRef="#br0" timeOffset="175409.38">23140 5371 1385 0,'-18'0'0'0,"7"2"0"0,2-2 0 0,5 0 0 0,3 0 0 0,1 1 0 0,4-1 103 16,16 0-38-16,8 1 0 0,3-1 355 0,6 3-193 0,-1-2-96 16,3 2 5-16,-5 3-54 0,-3 1-24 0,-3 1 0 0,-4-2-247 15,-4 6 113-15,-1 3 64 0,-9-1 19 0,-10 3-92 16,0 0 61-16,-14 2 29 0,-8 1 94 0,-8-1-44 16,-1-4-7-16,-4-1-74 140,2-2 160-140,4-4-85 0,4-3-1 0,3 2 302 0,8-6-162 0,4 2-73 0,6-3-40 0,4 0 13 0,0 0-27 0,14 0 10 0,12-5-36 0,3-2-61 63,6-2 31-63,2 3 0 0,-1 0-242 0,3-2 145 0,-4 2 59 0,-3 0 34 0,-2 2-232 0,-2 1 81 0,-3-1 79 0,1 3-483 0,-10-2 265 0,-1 0 126 0,-7 0 64 0,-1 0-364 0,-4 0 213 0,1-6 99 0,-4 0 62 0,0-4-293 0</inkml:trace>
  <inkml:trace contextRef="#ctx0" brushRef="#br0" timeOffset="175656.6">23264 4778 1048 0,'-9'-10'0'0,"3"3"0"0,3 0 0 0,2-1 0 0,1 3 0 0,9 1 73 0,8 1-38 15,4 1 1-15,1 1 113 0,5 1-48 0,-2 0-37 16,-1 0 0-16,-2 1-93 0,1 4 32 0,-5 4 0 15,1-1-16-15,-5 4 20 0,-6 0 0 16,-3 0 28-16,-5 0 134 0,0 5-67 0,0-3-25 0,-2-2 98 16,-4-2-69-16,-2 2-36 0,1-6 0 0,-1 2 120 15,6 0-69-15,0-1-47 16,2-1 0-16,0 0-5 0,7-1 0 0,7 2-34 16,0 1 18-16,3-1-17 15,-1 0-1-15,-2 3 0 0,1-1-106 0,-3 4 53 0,-2 1 36 0,-5 1-47 16,-5-1 32-16,0 1 1 0,-8-1 31 0,-11 1-68 15,-4 3 13-15,-2-9-3 16,-3-2 4-16,0 1-216 0,-2-4 116 0,4-2 37 0,-3 0 10 0,8-2-610 16</inkml:trace>
  <inkml:trace contextRef="#ctx0" brushRef="#br0" timeOffset="176342.17">24267 5607 895 0,'-5'0'0'0,"1"0"0"0,-2-3 0 0,5 3 0 0,0-1 0 0,1 1 390 0,0 0-177 0,12 0-89 16,10 0-44-16,5 0 336 0,10 1-182 15,1 2-103-15,4 1 31 0,1 2-64 0,4-2-31 0,4 1-80 16,-6 1 19-16,-2-2 1 0,-3 2 28 0,-4-4-358 16,-4 3 180-16,0-1 97 15,-15-3 37-15,-6 1-512 0,-6 0 263 0,-5 0 54 0,0-2 91 0,0 0-281 16,-2 0 184-16,-6-2 87 0</inkml:trace>
  <inkml:trace contextRef="#ctx0" brushRef="#br0" timeOffset="176618.71">24589 5392 914 0,'-8'-3'0'0,"1"-1"0"0,-1-1 0 0,2 3 0 0,3-1 0 0,0 3 0 0,1 0 0 0,-1 0 331 15,1 0-152-15,2 3-72 0,0 11 164 0,0 3-118 16,2 0-59-16,4 7 64 0,-2 5-66 0,3 0-28 15,1 2 0-15,-3 4 56 0,1 1-41 16,0 8 8-16,-3-5-52 0,-1 6-22 0,-1 1 23 0,-1 0-1 16,0 8 10-16,0-9-157 15,0 1 74-15,-1-5 37 0,-2-2-130 0,-1-3 72 16,3 1 52-16,-1-12-77 0,1-7 46 0,-2-3 3 0,3-7 0 0,-1-3 12 16,1-1 9-16,0-4-29 31,0 0 25-31,-2-3-24 0,1-5 0 0,0-3 17 0,-1-1-1 0,1 0-365 0,-2 0 178 0,1-4 88 15</inkml:trace>
  <inkml:trace contextRef="#ctx0" brushRef="#br0" timeOffset="177430.28">25275 5404 940 0,'0'-5'0'0,"-3"1"0"0,3 1 0 0,0-4 0 0,0 7 0 0,0-5 0 0,0 5 254 16,8 0-110-16,0 0-53 0,3 2-28 0,2 8-10 0,1-2-8 16,2 6-9-16,0-2 0 0,-2 6-39 15,-1-2 0 1,0-2 39-16,-2 4-127 0,-6-2 59 0,-2-3 34 0,-3 2-19 0,0-4 25 0,-2 2 0 15,-10 1-13-15,-5-4 197 16,1-3-98-16,-4 2-36 0,1-5-29 0,4 3 279 0,-2-1-127 0,5-3-77 16,5-2-33-1,2 3 45-15,2 0-40 0,3 1 1 0,0 4-70 0,14-2-9 0,6 4 38 16,0 1-72 0,5 2 36-16,0 3 0 0,2 0 45 0,-2 3-148 0,-5-4 69 0,0 4 32 15,-8-1 1-15,-2-1-74 0,-5 3 28 0,-5-6-2 16,-2 0 25-16,-15-2 82 0,-2-5-31 0,-6 1 0 15,-2-4-16-15,1-2-18 0,2-3 4 0,0 0-205 16,3-4 99-16,-1-6 50 0,9-4 27 0,2 1-453 16,3-7 225-16,7-1 112 0,1-3 55 0,0-5-449 31</inkml:trace>
  <inkml:trace contextRef="#ctx0" brushRef="#br0" timeOffset="177642.57">25583 5532 731 0,'7'-4'0'0,"1"-3"0"0,2 4 0 0,1 1 0 0,1-1 0 0,0 3 478 16,2 0-221-16,3 0-101 16,-1 3 126-16,3 4-122 0,0 6-62 0,-3 4-8 0,-1 1-27 0,1 7 10 15,-6-1-37-15,-3 0-59 0,-4 2 30 0,-3 1 0 32,0 1 29-32,-3 2-66 0,-14-6 28 0,-3 0 0 0,-3-6 38 0,-1 0 32 15,-2-6-32-15,-3 2 4 0,5-10-198 0,2 1 74 16,0-5 51-16,4 0-186 0,2 0 109 15,-1 0 40-15,10-7 33 0,4-4-449 16,3-6 224-16,0-6 114 0,12 1 55 0</inkml:trace>
  <inkml:trace contextRef="#ctx0" brushRef="#br0" timeOffset="177814.11">25858 5525 879 0,'1'-7'0'0,"2"2"0"0,-2 0 0 0,-1 3 0 0,2 0 0 0,-2 2 0 0,0 0 434 0,0 5-199 0,-2 11-100 16,-5 4-49-16,1 6 320 0,-2 1-176 0,4 1-101 15,0 2 117 1,3 1-105-16,1-1-53 0,0-1-109 0,6 4 37 0,8-3-9 0,3-6 29 0,7 0-164 16,0-6 82-16,4-1 41 15,3-3 9-15,-2-7-459 0,-3-5 245 0,-2-2 56 16,2 0 84-16,-4-8-576 0</inkml:trace>
  <inkml:trace contextRef="#ctx0" brushRef="#br0" timeOffset="178099.78">26219 5338 1166 0,'0'-6'0'0,"0"3"0"0,0-3 0 0,0 3 0 0,0 0 0 0,0 3 67 16,7 0 0-16,2 0-31 0,2 0 9 0,1 3 215 0,1 9-111 16,0 0-57-1,-1 5-92-15</inkml:trace>
  <inkml:trace contextRef="#ctx0" brushRef="#br0" timeOffset="178176.58">26310 5378 1927 0,'7'17'36'0,"-1"2"0"0,-3 0-112 0,-3 1 56 0,0 1 28 0,0 0 97 0,-3-5-40 0,-7 1 1 0,-6-3-30 0,1-2 220 0,-3-3-110 0,0 2-46 0,4-7-36 0,3 2 104 0,-1-5-66 0,5 0-33 0,3 1 1 0,0-2 74 0,4 0-58 15,0 0-25-15,11 0-113 0,8 0 44 0,1 0 0 0,3 0-132 0,3-2 84 0,-2 1 45 0,2 0 24 0,0 0-449 0,0 1 199 0,-1-3 119 0,-4 3 7 0,-1 0-234 0,-4 0 155 0,2 0 76 0,-5 0-435 0</inkml:trace>
  <inkml:trace contextRef="#ctx0" brushRef="#br0" timeOffset="178858.27">27110 5489 1629 0,'-20'6'0'31,"0"0"0"-31,-2 9 0 0,1 6 0 0</inkml:trace>
  <inkml:trace contextRef="#ctx0" brushRef="#br0" timeOffset="179388.39">27000 5566 1629 0,'-17'32'0'0,"1"7"0"0,4 6 279 0,7 5-122 0,5-3-60 0,0 6 344 0,9-11-206 0,13-3-100 0,3-3-49 0,0-5-38 0,3-2-12 0,4 0 9 0,-3-12-364 0,-2-2 178 0,1-3 88 0,-2-3 45 0,-4-4-515 16,7-2 280-16,-10-3 134 0,0 0-371 0,-2-10 225 0,-2-9 91 0,-1-1 64 0,-3-9-319 0</inkml:trace>
  <inkml:trace contextRef="#ctx0" brushRef="#br0" timeOffset="179470.96">27329 5732 1250 0,'-3'-7'0'0,"0"3"0"0,2-2 0 0,-1 2 0 0,2 0 0 0,2 4 0 0,12 0 0 0,4 0 0 0,3 0 490 0,5 7-218 0,1 4-123 0,-2 2 49 0,2 4-82 0,-2 2-39 0,-2 4 0 0,-2 1-109 0,-8 0 30 0,-6 2 0 0,-7 1-30 0,0 0 34 0,-8 3 0 0,-15 2 43 0,-7-6-62 0,-5-3 27 0,-3-5-1 0,1-2 28 0,-2-5-129 0,0-1 27 0,10-7 35 0,4-3-279 0,4 0 134 0,7-10 79 0,8-7 23 0,4-7-388 0,4-6 217 0,19-3 104 0,10-5-328 16,2-1 215-16,3-2 113 0,4 0 66 0,-4 7 45 0</inkml:trace>
  <inkml:trace contextRef="#ctx0" brushRef="#br0" timeOffset="179538.1">27587 5690 700 0,'4'-5'0'0,"2"2"0"0,-3 3 0 0,-3 0 0 0,0 0 0 0,0 8 617 0,0 6-294 0,-9 6-144 0,1 1 515 0,-6 2-328 0,7 5-165 0,1 0-74 0,2-2 103 0,2-1-97 0,2 3-48 0,4-2-25 0,10-1-117 0,6-1 56 0,6-7 14 0,2-5-576 0,4-3 300 0,4-6 150 0,-1-3 74 0,7 0-727 0,-9-8 382 0,2-7 94 0,-4-3-354 0,-4-5 322 0</inkml:trace>
  <inkml:trace contextRef="#ctx0" brushRef="#br0" timeOffset="179589.1">27866 5508 1450 0,'-12'-5'0'0,"-5"-6"0"0,12 7 0 0,0 0 0 0,5 4 0 0,0 0 0 0,2 0 0 0,8 0 214 0,6 2-93 0,2 7-42 0,0 0 43 0,1 3-43 0,0 0 0 0,-1 2-33 0,-5-3-190 0,-4 2 90 16,0 1 46-16,-6 0-52 0,-1-1 48 0,-2 2 33 0,0-1-8 0,-7-1 265 0,-8-1-121 0,-2 0-61 0,-3-3-30 0,-2 1 142 0,5-5-91 0,0 0-40 0,4-3 219 0,1-2-130 0,6 3-65 0,5-3-48 0,1 0-17 0,9 0 1 0,12 0-1 0,8-6-137 0,5-2 68 0,6 2 44 0,0-1-9 0,2 2-538 0,2 0 273 0,-2 2 146 0,-3 2 8 0,5 1-398 0,-10 0 212 0,-7 0 129 0,-5 1-574 0</inkml:trace>
  <inkml:trace contextRef="#ctx0" brushRef="#br0" timeOffset="179641.66">28136 5816 1275 0,'-23'0'-1'0,"7"0"-1"0,4 2 2 0,5-2-1 0,4 3 0 0,3-3 108 0,0 3-27 0,10 1-9 0,13-4 381 0,8 4-208 0,3-3-103 0,4 1 78 0,5 0-82 0,-4 0-55 0,0-2-22 0,2 0-274 0,-7 0 125 0,0 0 62 0,2 0 41 0,-8 0-526 0,-7 0 270 0,-3 0 136 0,-4 0-262 0,-8 0 120 0,-2 0 105 0,-4 0 19 0,0-4-284 0,-8-7 192 16,-6-4 108-16</inkml:trace>
  <inkml:trace contextRef="#ctx0" brushRef="#br0" timeOffset="179791.16">28430 5543 2239 0,'-10'-1'0'0,"-2"1"0"0,1 0 0 0,1 0 0 0,3 0 0 0,0 0 0 16,1 12 0-16,-2 8 0 0,5 4 0 0,-1 10 432 0,3 7-202 0,-1 4-97 0,1 5 362 0,1 3-230 0,-2 1-128 0,1 7-137 15,1-14 0-15,0-4 0 0,0-2 0 16,0-7-344-16,0 2 110 16,0-16 130-16,0-6-336 0,4-4 238 0,2-6 120 31,3-4 58-31,2 0-974 0,2-14 486 0,3-12 237 47</inkml:trace>
  <inkml:trace contextRef="#ctx0" brushRef="#br0" timeOffset="180240.18">28630 5673 2026 0,'0'0'0'31,"0"0"0"1,0 0 0-1,0 0 0-16,0 0 0-15,1 0 0 0,6 2 0 0,1 8 0 0,4 2 658 0,2 0-311 0,-1 5-155 47,5 2-235-47,0 1 49 0,2-1-9 47,-3 1 39-31,3-3-648-16,0 2 324 15,-2-3 163-15,0-3-279 0,-4-4 215 0</inkml:trace>
  <inkml:trace contextRef="#ctx0" brushRef="#br0" timeOffset="180614.73">28862 5884 1525 0,'9'2'-20'0,"-1"-2"-693"0,1 0 338 0,-2-6 161 0</inkml:trace>
  <inkml:trace contextRef="#ctx0" brushRef="#br0" timeOffset="180690.53">28960 5621 464 0,'5'-21'0'0,"-3"1"0"0,1 7 0 0,-1 0 0 0,-2 13 221 0,0 0-92 0,0 0-46 0,0 15 466 0,-5 10-256 0,-2 6-120 0,-5 7-73 0,1 6 638 0,-2 4-351 0,-2 1-175 0,1 9 327 0,0-7-496 0,1-1-43 0,-1 0 0 0,2 1 0 0,1-4 0 0,-4 6 0 0,8-14 0 0,1-8 0 0,0-5 0 0,4-6 0 15,-2-8-572-15,0-3 277 0,1-9 159 0,-1 0-71 0,2-17-634 0,1-4 404 0,-1-10 200 0</inkml:trace>
  <inkml:trace contextRef="#ctx0" brushRef="#br0" timeOffset="180762.34">29099 5462 1394 0,'19'-9'0'0,"1"1"0"0,7 4 0 0,-3 4 0 0,-2 0 0 0,0 0 0 0,-2 9 372 0,-4 3-168 0,4 0-76 0,-12 3 133 0,1 0-112 0,-3 0-58 0,-6 2-27 0,0 0-23 0,-2 4 3 0,-15-4-8 0,-4 0 0 0,-4 1 55 0,-1-2-27 0,0-4 0 0,0 1 99 0,4-5-69 0,6-1-28 0,3-4 110 0,2 2-70 0,5-4-35 0,2 0 9 0,4 0-85 0,0-1 41 0,13 0 0 0,10 0-1 0,6 0-1 0,6-3-34 0,2-5 0 0,3 1 0 0,6 1-169 0,-2 0 23 0,1-1 100 0,-7 4-896 0,-1 0 453 0,-4 3 227 0,-6 0-694 0</inkml:trace>
  <inkml:trace contextRef="#ctx0" brushRef="#br0" timeOffset="180823.17">29331 5828 1516 0,'-6'0'0'0,"1"0"0"0,1 0 0 0,1 0 0 31,3 0 0-31,0 0 450 0,4 0-207 0,12 0-104 0,6 0-52 0,5 2 334 0,2 0-197 0,3-1-94 0,2-1-47 0,1 0-73 0,-3 0 26 0,5 0 8 0,-4 0-501 0,-7 0 246 0,0 0 124 0,-4 0-631 0,-9 0 378 0,1 0 196 0,-13-1-32 0,-1-3-467 0,0-8 322 0</inkml:trace>
  <inkml:trace contextRef="#ctx0" brushRef="#br0" timeOffset="180882.56">29624 5578 1839 0,'-5'0'0'0,"0"0"0"0,-5 0 0 0,6 0 0 0,0 0 0 0,-3 10 0 0,2 9 0 0,-2 6 0 0,1 6 842 16,-1 8-403-16,0 5-202 0,-3 4-100 0,3 3 141 0,-4 2-119 0,5-11-159 0,1 1 0 0,0-6 0 0,1-4 0 0,3-7-592 0,-1 0 290 0,0-15 164 0,2-4 87 0,0-5-865 0,0-2 455 0,9-5 150 0,4-16 128 0,2-8-323 0</inkml:trace>
  <inkml:trace contextRef="#ctx0" brushRef="#br0" timeOffset="180939.91">29857 5602 590 0,'26'-16'0'0,"1"4"0"0,0 7 0 0,0 2 0 0,9 0 0 0,-11 3 502 0,2 3-234 0,0 5-115 0,-3 9-59 0,-4 2 416 0,5 3-228 0,-13 2-128 0,-4 4 30 0,-7 2-74 0,-1 5-37 0,-13 2-1 0,-11 5 69 0,-11-5-57 0,-1 1-24 0,-2-2 208 0,2 0-116 0,5-4-59 0,-2 4-19 0,11-9-7 0,8-6-67 0,1-3 0 0,10-2 0 0,3-1 0 0,0 2 0 0,12-8 0 0,11-1 0 0,7-6 0 0,6-1 0 0,5-1 0 0,5 0 0 0,-1-8 0 0,-1-4 0 0,-1-2-804 0,-6-2 322 0,2-3 214 0,-15-2 121 0,-4 1-629 0,-8-6 370 0,-12-4 186 0,0-1-212 15</inkml:trace>
  <inkml:trace contextRef="#ctx0" brushRef="#br0" timeOffset="181008.27">29934 5791 1482 0,'-16'0'0'0,"4"0"0"0,4 0 0 0,5 0 0 0,0 1 0 0,3 3 0 0,0 0 138 0,11 4-60 0,9 0-1 31,1 4 338-31,4-1-189 0,4 0-96 15,2 1-71-15,-1-3-23 0,-1 0 0 0,0-3-1 0,0-1-574 0,-1-4 287 0,2 2 153 0,-9-3 62 0</inkml:trace>
  <inkml:trace contextRef="#ctx0" brushRef="#br0" timeOffset="181229.78">30429 5516 1186 0,'17'-10'0'0,"0"5"0"0,2 2 0 0,4 1 0 0,-6 2 0 0,2 0 0 0,-3 5 540 0,-2 10-253 31,-1-1-118-31,-7 6 96 0,-6 1-115 0,0 4-58 0,-9 0-28 0,-8 3-20 0,-8 1 0 0,0-5-9 16,-6-2 0-16,4-3-34 0,1-5 0 0,4-3 34 15,2 0-21-15,8-6 21 0,2-3 0 0,7-2 0 16,3 0-231-16,0 0 115 0,13-7 30 0,10-5-512 16,5 0 251-16,6-5 142 0,3 3 50 0,0-3-247 15,4 1 157-15,-5 0 92 0,-5 2 41 0</inkml:trace>
  <inkml:trace contextRef="#ctx0" brushRef="#br0" timeOffset="181386.9">30708 5586 1209 0,'0'0'0'0,"2"0"0"0,2 0 0 0,4 0 0 0,3 0 428 15,5 0-188-15,6 0-107 0,6 9-48 0,-2 7 301 16,3 7-176-16,-1 9-87 0,-3 6-36 0,-5 4-30 16,-6 8 0-16,-5 2-22 0,-9 0 0 0,0 2 0 15,-17 3 8-15,-11-13 541 0,-3-3-400 0,-10-2-184 16,-2-3 0-16,2-4-413 0,-1 4 42 0,5-12 199 15,4-4 103-15,6-5-520 0,7-4 209 0</inkml:trace>
  <inkml:trace contextRef="#ctx0" brushRef="#br0" timeOffset="181820.34">31137 5516 1938 0,'-1'0'0'0,"-1"0"0"0,2 0 0 0,0-5 0 0,0 3 0 0,9-1 0 0,3 1 0 0,6 2 0 0,6 0 279 0,1 0-121 0,1 0-61 31,5 0 36-31,-4 0-54 0,2 0-21 0,-4 0-248 0,-3 2 112 0,-3 0 57 0,1-1 37 0,-4 1-740 0,-3 0 375 0</inkml:trace>
  <inkml:trace contextRef="#ctx0" brushRef="#br0" timeOffset="182070.82">31621 5426 1386 0,'8'0'0'0,"-1"0"0"0,6 0 0 0,3 0 0 0,7 0 0 0,7 3 0 0,9-2 447 0,6 2-211 0,1 0-100 0,5 2 350 0,3-2-225 0,-2 0-113 0,3 0-47 0,-11-3-216 0,-5 3 75 0,-7 0 38 0,-3-1 0 0,-2 2-473 0,-14-1 251 0,-8-1 130 0,-5 2-664 0,0-1 375 0,-9 2 187 0,-11 0 4 0</inkml:trace>
  <inkml:trace contextRef="#ctx0" brushRef="#br0" timeOffset="182352.34">31714 5553 850 0,'-23'1'0'31,"4"5"0"-31,3 0 0 0,8-1 0 0,2 2 0 0,0 0 0 0,6-1 282 0,6 3-123 0,11-1-62 0,4 1 130 0,3-1-96 0,3 3-39 0,1-3-33 0,-3 1 98 16,0 1-61-16,-2 0-31 0,-7 1 1 0,3 0-70 0,-7-2 16 0,-5 2-1 0,-2 0-8 0,-5 1 33 0,0 0-1 0,-4 3 10 0,-11-4 20 0,-5 0 1 62,0-1-31-62,-1 1-1 0,1-3 2 0,2 0 8 0,5-4-27 0,1 0-8 0,5-3 0 0,-1 1 23 0,5-2 1 0,0 2-109 0,3-2 50 0,0 0 27 0,14 0-144 0,4-5 79 31,3-2 22-31,3 0 27 79,4 2-268-79,-5-4 133 0,4 4 47 0,1 0-276 0,-2 0 171 0,1 2 78 0,-2 1 51 0,-6 0-189 31</inkml:trace>
  <inkml:trace contextRef="#ctx0" brushRef="#br0" timeOffset="183070.33">31787 5079 427 0,'2'0'0'0,"-2"0"0"0,0 0 0 0,0 0 0 0,0 0 0 0,2 0 183 0,-2 0-65 15,0 0-46-15,0 0 1 0,0 0 122 0,-2 4-80 16,-3 1-39-16,-2 2 81 0,-4 1-65 0,2-2-28 16,-1 3-1-16,1-3 32 0,-1 1-30 15,2 0 9-15,0-2 74 0,2 1-56 0,0-1-29 16,1 0 1-16,4-1-7 0,1 1-13 0,0 2-17 47,4-3 8-47,9 3 90 0,3 3-45 0,4-3-22 0,3 3 22 0,0-2-45 0,2 4 0 0,-2-3 1 0,-2 3-15 0,-1 0 14 15,2 3 9 1,-8-4-44-16,-2 0 36 0,-5 0-1 0,-6 0 0 0,-1-2-25 0,0 6 9 16,-10-6 17-16,-10-3-1 0,-4 1-141 0,0-3 66 0,-7 1 21 31,1-3-333-31,1 1 165 0,2-3 91 0,-1 0 28 0,4 0-260 0,1-5 133 0,0-1 71 0</inkml:trace>
  <inkml:trace contextRef="#ctx0" brushRef="#br0" timeOffset="183205.37">31704 5056 1482 0,'-1'0'0'0,"-1"0"0"0,2 0 0 0,0 0 0 0,3 0 0 0,13-1 0 0,5 1 293 16,6 0-128-16,9 0-56 0,7 0-97 0,6 0 0 16,5 5 24-16</inkml:trace>
  <inkml:trace contextRef="#ctx0" brushRef="#br0" timeOffset="185352.76">20439 6703 1534 0,'-11'1'0'0,"-5"0"0"0,7 4 0 0,4-4 0 0,2 4 0 0,1-1 0 0,2-1 0 0,5 2 0 0,13-1 558 0,4-1-261 0,7-1-130 16,3-2 263-16,3 0-196 0,2 0-89 0,-3 0-24 15,-1 0-41-15,-3-2-1 0,2 1-42 0,-5-3-110 16,5 2 65-16,-7-1 17 0,-7 3 1 0,2 0-461 16,-8 0 244-16,-1 0 122 0,-3 0 70 0,-8 9-922 15,0 3 451-15</inkml:trace>
  <inkml:trace contextRef="#ctx0" brushRef="#br0" timeOffset="185516.13">20493 7007 1660 0,'-25'6'0'0,"3"3"0"0,7-3 0 0,3 1 0 0,8-2 0 0,0 0 0 0,2-5 326 0,2 1-148 0,0 1 312 0,15-2-226 0,4 0-114 16,6 0-56-16,4 0 146 0,1-2-107 0,2 1-47 15,-1-5-25-15,0 4-184 0,-2-2 80 0,3 4 49 16,-8 0-9-16,0 0-611 0,-3 0 326 15,-1 0 162-15,-2 0-765 0,4 2 418 16</inkml:trace>
  <inkml:trace contextRef="#ctx0" brushRef="#br0" timeOffset="185708.53">21063 6633 1556 0,'-9'-9'0'0,"1"6"0"0,0 3 0 0,0 0 0 0,1 0 0 0,-4 15 0 0,1 4 394 0,2 8-179 0,-2 2-80 16,5 5-54-16,0 3 504 0,4-1-275 0,1 5-136 16,0-2-49-16,0 2-35 0,11-7-9 0,3-4-516 15,0-2 236-15,4-6 118 0,2 2 58 16,1 2-646-16,-2-5 348 0,0-6 179 0,-1-5-15 16,1-7-604-16,-7-3 363 0</inkml:trace>
  <inkml:trace contextRef="#ctx0" brushRef="#br0" timeOffset="186142.85">21211 6818 717 0,'0'-13'0'0,"-1"2"0"0,-2 2 0 0,1 2 0 0,2 3 507 0,0-1-227 0,13 5-125 0,2 0-60 0,4 0 167 0,1 5-112 0,1 4-57 0,2 2 147 0,-1 3-107 0,-1 1-48 0,-3 1-79 0,2 4-1 0,-6-1 32 16,0 3 9-16,-10-1-198 0,-4-1 94 0,0 2 48 0,-1 1 23 0,-13 0-16 31,-3 5 10-31,-5-6 30 0,-8 0-43 0,-2-4-42 110,-3-6 7-110,0-3 24 0,2-4-126 0,8-5 69 109,5 0 18-109,9-8-402 0,6-10 208 0,5-4 107 0,9-5 43 0,15-2-413 0</inkml:trace>
  <inkml:trace contextRef="#ctx0" brushRef="#br0" timeOffset="186214.83">21576 6717 898 0,'3'-1'0'0,"-3"1"0"0,0 0 0 0,0 0 0 0,0 9 0 0,-3 8 703 0,-11 5-333 0,1 5-166 0,-4 5-84 0,3 4 575 0,2 0-333 0,4-2-163 0,7 2-81 0,1-2 127 0,0-1-228 0,17 4-17 0,5-10 0 0,3-3 0 0,3-9 0 0,4-1-550 0,-1-8 264 0,5-2 171 0,-3-4 71 0,-6 0-776 0,-1-13 404 0,-3-4 132 0</inkml:trace>
  <inkml:trace contextRef="#ctx0" brushRef="#br0" timeOffset="186363.31">21760 6571 838 0,'-11'-16'0'0,"2"-1"0"0,4 8 0 0,5-3 0 0,0 7 0 0,7-2 493 0,12 5-228 0,2-3-105 0,4 5 234 0,0 0-178 0,-1 0-89 0,1 7-32 0,-2 5-28 0,1 0 8 0,-7 4-38 0,-2 0-141 0,-7 3 70 0,-4 4 35 0,-4 1 1 0,0 2-57 0,-11-3 42 0,-6 0 24 0,-5-3 1 0,-4 1 186 0,5-4-81 0,-6 1-36 110,4-8 168-110,3-2-106 0,3-2-53 0,3-2 57 0,3-2-55 0,6-2-18 0,5 0-10 0,3-3-29 0,15-11 2 0,10 0-20 0,4-1-17 0,5-2-172 0,1 3 72 0,0-3 68 0,5 5 35 0,-2 0-718 0,1 4 357 0,-8 5 114 0,-3 3-550 0,-3 0 378 0</inkml:trace>
  <inkml:trace contextRef="#ctx0" brushRef="#br0" timeOffset="186757.74">22036 6906 1795 0,'-16'3'0'0,"0"-1"0"0,8 2 0 0,2-2 0 0,5-1 0 0,1 1 0 0,6-2 0 0,9 0 305 0,11 0-139 0,5-3-65 0,7-5 172 0,8 2-118 0,1 0-59 47,7-3-21 15,-7 1 199-62,1 2-119 0,1-1-60 0,-4 1-30 0,-2 4-118 0,-1 1 53 0,-14 1-8 0,-7 0-483 0,-10 0 264 0,-5 2 131 0,-6 5-608 0,0 0 298 0</inkml:trace>
  <inkml:trace contextRef="#ctx0" brushRef="#br0" timeOffset="187017.65">22589 6880 1358 0,'-16'3'-151'0,"-1"-1"-156"0,-1-2 135 0,0 0 67 0</inkml:trace>
  <inkml:trace contextRef="#ctx0" brushRef="#br0" timeOffset="187093.44">22402 6638 1363 0,'-10'-10'0'0,"1"3"0"0,0-1 0 0,6 8 0 0,1 0 0 0,0 3 0 0,2 9 616 0,0 10-290 0,0 3-136 0,0 5-81 0,2 5 207 0,1 3-140 0,-1 2-70 0,0 2 288 0,1 7-170 0,-3-2-113 0,0-3-111 0,0 1-23 0,0-2-18 0,0-3 39 0,-3-2-594 0,1-11 312 0,0-6 160 0,1-6 81 0,-1-6-864 0,2-6 392 0,0-3 229 0</inkml:trace>
  <inkml:trace contextRef="#ctx0" brushRef="#br0" timeOffset="187171.23">22571 6728 2437 0,'0'0'0'0,"0"0"0"0,0 0 0 0,5 0 0 0,0 0 0 16,3 0 0-16,4 7 0 0,2 4 0 0,3 5 503 0,2 0-234 0,1 2-116 0,4 3-341 0,-4-1 108 0,3 1 58 0,-2-4 29 0,-2 0-723 0,0-3 377 0,1-2 197 0,-7-3 84 0,-2-7-732 0,-2 0 377 0</inkml:trace>
  <inkml:trace contextRef="#ctx0" brushRef="#br0" timeOffset="187233.07">22919 6663 1839 0,'2'-11'-1'0,"-2"4"0"0,0 3-1 0,0 4 1 0,0 0 0 0,0 11 0 0,-3 12-1 0,-7 12 240 0,-2 7-102 0,-1 9-51 0,-2 6 565 0,-1 4-308 0,-4 12-146 0,1-4 145 0,-3 0-228 0,1-2-113 0,-1-6 0 0,4-8 0 0,0 5-16 0,6-16-6 0,7-10 28 0,0-11-535 0,4-9 282 0,1-9 141 0,0-3 80 0,0-6-478 0,1-16 131 0,7-7 179 0,1-12-556 0</inkml:trace>
  <inkml:trace contextRef="#ctx0" brushRef="#br0" timeOffset="187278.56">23034 6565 1837 0,'16'-9'0'0,"4"4"0"0,5 0 0 0,-2 5 0 0,0 0 0 0,1 0 0 0,1 3 0 0,-3 4 667 0,0 5-307 0,-5 0-166 0,-4 4-79 0,-3 0 168 0,-6 0-123 0,-4 2-62 0,0 1-91 0,-2 0-9 0,-14 0 38 0,-5-2 0 0,-3 3-62 0,-2-3 40 0,1-4-9 0,1-1 34 0,4-3-3 0,2-1-1 0,5-2 1 0,1-1-35 0,5-3-1 0,6-2 0 0,1 3 0 0,0-1 0 16,9-2 0-16,8 0 0 0,6 0 0 0,4-5 0 15,7-2 0-15,2-2 0 16,3 1 0-16,2-2-38 0,1 2-2 0,-7 2-783 15,-2 1 394-15,-3 0 197 0,-5 4 98 16,-2 1-732-16</inkml:trace>
  <inkml:trace contextRef="#ctx0" brushRef="#br0" timeOffset="187426.63">23323 6957 1389 0,'-10'6'0'0,"4"-2"0"0,1 3 0 0,2 0 0 0,3-4 0 0,0 2 0 0,8-2 0 0,8-1 541 16,4-1-252-16,5 1-118 0,-1-2 124 0,5 0-129 15,-2 0-65-15,4 0-33 0,-4-3-412 0,5 0 199 16,-7-1 86-16,0-1-267 0,-5 2 181 0,-5 1 91 16,-1-2 44-16,-3 1-666 0,-9-2 334 0</inkml:trace>
  <inkml:trace contextRef="#ctx0" brushRef="#br0" timeOffset="187585.56">23560 6719 1149 0,'-2'0'0'0,"-1"0"0"0,-2 0 0 0,-1 0 0 0,2 6 0 0,-3 11 0 0,0 11 620 0,0 7-284 16,-5 13-154-16,4 6 529 0,-3 6-337 31,-1 4-170-31,0-2-83 16,3 4-4-16,0-18-45 0,6-2-27 0,1-10-534 0,2-4 250 0,0-8 137 0,0 2 77 16,5-11-375-16,4-9 218 0,2-6 108 0,0-6 56 0,3-15-896 0,-1-8 431 0</inkml:trace>
  <inkml:trace contextRef="#ctx0" brushRef="#br0" timeOffset="187825.25">23756 6870 1245 0,'19'-17'0'0,"7"3"0"0,0 3 0 0,6 1 0 0,-2 7 0 0,7-2 0 0,-8 5 0 0,0 0 0 0,0 5 193 0,-6 8-79 0,-4 1-39 0,1 5 176 0,-13 2-113 16,-7 4-51-16,0 4 163 0,-7 2-107 16,-14 2-55-16,-8 7-17 0,1-6 336 0,-7 3-187 15,-1-4-92-15,0 0-47 0,3 2 226 16,7-6-174-16,6-5-133 0,7 3 0 0,5-6 0 15,6 0 0-15,2 2 0 0,4-9 0 0,15-2 0 16,12-6 0-16,6-3 0 0,5-3 0 0,5 0 0 16,3-6 0-16,-1-9 0 0,0 1-93 0,-1-6 24 15,-4 2-20-15,1-1-365 0,-11 1 176 0,-10 6 121 16,-4-2-478-16,-8-1 300 0,-7 3 150 0,-5-3 66 16</inkml:trace>
  <inkml:trace contextRef="#ctx0" brushRef="#br0" timeOffset="187993.79">23943 6986 1797 0,'-9'1'0'0,"1"1"0"0,6 3 0 0,1 0 0 0,-1 1 0 0,2 0 0 0,3 5 0 0,12-2 621 0,5 0-293 0,1-1-146 0,5 1-74 16,3-2-228-16,-3-1 74 0,-1-4 40 0,2 0-298 0,-3 1 169 0,2-3 86 0,0 0 50 0</inkml:trace>
  <inkml:trace contextRef="#ctx0" brushRef="#br0" timeOffset="188205.76">24401 6695 1151 0,'14'-6'0'0,"3"1"0"0,0 3 0 0,7-1 0 0,-6 3 0 0,-2 0 0 0,0 3 444 0,-1 10-205 0,-3 2-101 15,-3 3-43-15,-8 3 102 0,-1 1-81 0,-1 3-40 16,-12 3 2-16,-10-2-42 15,-2 4 8-15,-3-4 85 0,-2-3-47 0,-1-4-23 16,6-2-1-16,3-3 187 0,0 1-96 0,8-6-61 16,6-5-27-16,3-2-52 0,5 0 0 0,0-2 26 15,9 0 9-15,12-2-457 16,6-10 225-16,7-1 111 0,2-4-926 0,3 0 476 0,3 0 237 16,-4-1 132-16,-4-2-286 0</inkml:trace>
  <inkml:trace contextRef="#ctx0" brushRef="#br0" timeOffset="188396.25">24762 6753 1736 0,'7'-1'0'0,"2"1"0"0,2 0 0 0,5 0 0 0,4 1 0 0,0 10 0 0,4 4 459 0,2 9-212 0,0 5-106 0,4 9 655 32,-8 7-385-32,-7 5-270 0,-4 3-141 0,-11 3 0 31,-3 4 0 0,-19 6 0-31,-10-13 0 0,-5 1-15 0,-2-1-194 0,-1 0 122 0,-1-6-847 0,-9 4 493 0</inkml:trace>
  <inkml:trace contextRef="#ctx0" brushRef="#br0" timeOffset="188886">25199 6749 1642 0,'-10'-9'0'0,"4"4"0"15,-1 0 0-15,6 3 0 0,-1-1 0 0,2 3 0 0,0 0 0 0,3 0 587 0,10 0-276 0,2 0-137 0,0 0-70 0,2 0 67 0,5 3-59 0,-2-3-43 0,-1 2 1 0,3 0-117 16,-1 0 41-16,0-1 10 0,-3 4-514 0,1-5 274 15,-5 3 135-15,-1 3-609 0,1-3 291 0,-3 2 198 16</inkml:trace>
  <inkml:trace contextRef="#ctx0" brushRef="#br0" timeOffset="189074.28">25644 6711 1424 0,'3'0'0'0,"-1"0"0"0,2 4 0 0,3-3 0 0,0 0 0 0,5 1 0 0,1-1 327 0,11 2-146 0,6-3-63 16,2 0 443-16,10 0-263 0,3 0-130 0,5 0-198 16,-1 0 33-16,4 0 9 0,-7-4 24 15,-7 1-555-15,-3 2 277 0,-8 1 140 16,-5 0 68-16,-3 0-683 0,-13 0 359 0,-7 0 180 0,-2 2-25 0</inkml:trace>
  <inkml:trace contextRef="#ctx0" brushRef="#br0" timeOffset="189383.96">25811 6871 1360 0,'-11'0'0'15,"-1"3"0"-15,4-2 0 0,3 1 0 0,4-1 0 0,1 1 0 0,0 1 0 0,11 1 142 0,8-1-53 0,4 2 162 16,1 1-98-16,-1 2-64 0,0 0-26 0,-3 2-108 16,-3-1 40-16,-1 3 1 0,-5 2 49 0,-5-2-174 0,-2 1 83 15,-4 3 41-15,-1-1 0 0,-13 2 73 16,-4 1 9-16,-6-2-72 0,-5-4 111 0,0-2-64 15,-1-1-34-15,1-2 304 0,0 0-135 0,7-4-74 16,5 0-38-16,4-3 211 0,5 0-125 0,7 0-62 16,1 0-23-16,1-3-17 0,19-2-23 0,6 0 0 31,5 1 0-31,4-1-44 0,3 1 8 0,-4 3 36 0,0 1-85 0,-2 0 42 16,-4 0 1-16,-2 0-362 0,-1 0 204 0,-6 0 39 15,0 0 67-15,-4 0-537 16,-3 1 280-16,-2 3 139 0,4-2 61 0,-9 1-350 15,-2-2 214-15,-3-1 107 0,0 0 55 0</inkml:trace>
  <inkml:trace contextRef="#ctx0" brushRef="#br0" timeOffset="189720.57">25958 6349 972 0,'-7'-7'0'0,"1"-1"0"0,2 2 0 0,1 3 0 0,-1 0 0 0,3 3 0 0,-2 0 0 0,-1 0 120 0,0 0-46 0,3 0-1 0,-3 2-43 15,1 8 7-15,-5-2-1 0,2 3 113 16,1-1-60-16,0 0-27 0,0-1 0 0,2 2 45 16,2-3-35-16,-1 2 9 0,2-5-45 0,0 2 113 15,4-2-57-15,8-2-27 16,4 1 38-16,1 0-24 0,5-1-9 0,1 0-34 0,-1 2-38 15,-1 1 1-15,0 0 37 0,-2 2-35 0,-2 3 35 0,-8-2 1 16,-2 4-1-16,-6-1 5 0,-1 2-4 0,0 3 8 16,-15-2-9-16,-7-1-55 0,-5 0 27 0,-4-4-25 15,0 0 45-15,-2-3-240 0,3-4 102 0,3-1 59 16,-1-2-423-16,6 0 213 0,3 0 118 16,2-8-439-1,7-2 277-15</inkml:trace>
  <inkml:trace contextRef="#ctx0" brushRef="#br0" timeOffset="189841">25961 6365 1380 0,'9'-7'0'0,"-3"2"0"0,2 1 0 0,2 1 0 0,3-2 0 0,3-1 757 15,6 2-351-15,1-2-190 0,2 3-89 16,4-2 119-16,3 3-104 0,2-2-53 16,2 3-420-16,-5 1 180 0,-1 0 93 0,-1 6 47 15,-2 3-1108-15</inkml:trace>
  <inkml:trace contextRef="#ctx0" brushRef="#br0" timeOffset="190737.48">26855 6783 1440 0,'-16'-4'0'15,"5"2"0"1,-5 2 0-16,0 1 0 0,-4 14 0 0,-5 14 0 0,-3 8 0 0,1 10 719 0,3 9-341 0,0 10-171 0,7 4 218 0,12-2-195 0,3 7-87 0,2-20-59 0,21-4 221 16,8-6-305-16,6-8 0 0,4-2 0 0,9-4 0 15,-9-9 0-15,2-6 0 16,-1 1-683-16,-2-3 229 0,-3-3 244 0</inkml:trace>
  <inkml:trace contextRef="#ctx0" brushRef="#br0" timeOffset="203081.61">27052 6927 2259 0,'12'-9'0'0,"-4"2"0"0,4 2 0 0,4-1 0 0,-1 1 357 0,7 5-160 47,1-3-71-47,0 3-48 15,-1 0-52-15,-1 5 11 0,-1 7-3 0,-4 3-187 0,2 2 97 0,-11 4 39 0,-6-1 1 0,-1 3-145 0,0 3 81 0,-9-1 40 0,-9 2 153 0,-3-3-56 0,-4-2-26 0,-3-2-1 0,1-4 296 16,-2 1-156-16,8-6-79 0,5-4-34 0,3 0 154 16,3-4-75-16,6-2-49 15,2 0-56 16,2-1-31-31,7 0 0 0,12 0 0 0,9 0 0 0,-1 0 0 0,6 0 0 0,-1 0 0 0,-2 0 0 0,-3 2 0 0,-4 8 0 0,-3 2-120 32,-5 5 26-32,-11 0 5 0,-4-1 43 0,0 4 121 0,-11-1-46 0,-8 1 0 0,-2 1 21 0,-4-9-37 15,-4-4 0-15,3-1-175 0,0-2 73 0,2-5 47 16,-1 0-2-16,8-5-632 16,4-10 320-16,5-6 159 0,6-5 80 0</inkml:trace>
  <inkml:trace contextRef="#ctx0" brushRef="#br0" timeOffset="203282.59">27449 7024 2016 0,'14'-2'0'0,"-4"2"0"0,3 0 0 0,1 0 0 0,1 2 0 0,0 6 0 0,-3 5 0 0,2-1 657 0,-3 3-310 0,-1 4-158 16,0 4 98-16,-6 0-131 0,-4 3-61 0,0 1-29 16,-2 2 1-1,-12 1-33-15,-3 0-17 0,-5-3-17 0,-4-5 0 0,-1-5 0 16,-2-2 0-16,-3 2 0 0,4-11-42 0,1-3 35 15,2 0 1-15,5-3-559 0,1 0 286 0,7-3 77 16,9-14-597-16,3-5 382 0,7-4 189 0,13-1-206 16,7-5 198-16</inkml:trace>
  <inkml:trace contextRef="#ctx0" brushRef="#br0" timeOffset="203444.73">27645 7040 802 0,'11'-9'0'0,"-4"3"0"0,1 3 0 0,-1 2 0 0,-7 1 0 0,0 0 28 0,0 11-28 0,-2 7 1659 16,-9 3-811-16,2 4-400 0,0 3-302 0,2 0-146 15,0-1 0-15,3 4 0 0,2 0 0 16,2 2 0-16,0-4 0 0,11-1 0 0,4-2 0 16,5-2 0-16,1-5 0 0,5 1 0 0,-2-12-83 0,5-3-258 15,-4-3 189-15,0-2-848 16,-2-2 482-16,0-7 232 0,-4-7 128 0,-5-3-240 0</inkml:trace>
  <inkml:trace contextRef="#ctx0" brushRef="#br0" timeOffset="203878.62">27869 6870 1346 0,'-8'-28'0'0,"3"10"0"0,3 4 0 0,2-2 0 0,0 5 0 0,3-1 0 0,13 0 0 0,1 5 579 0,3 1-271 0,2 5-135 0,-2 1-69 0,4 0 243 16,-1 0-147-16,-3 7-85 0,-3 5-70 0,-4 6-8 125,-2 2 0-125,-8 0-58 0,-1 4 38 0,-2 0-9 0,-5-2 29 0,-10 1 182 0,-2-2-91 0,-1-4-46 0,-2 0 9 0,2-5-12 0,2-2-79 0,1-2 0 0,4-1 0 0,2-3 0 0,-2 3 0 0,6-4 0 0,4-3 0 0,1 0 0 0,0 0 0 0,14-3 0 0,9-4 0 0,5 1 0 0,4 0 0 0,3-1 0 0,1 4 0 0,2 0-32 0,5 3-44 0,-6 0-451 16,-5 0 216-16,0 0 137 31,-5 6 68-16,-4 5-825 110,-3-3 438-125</inkml:trace>
  <inkml:trace contextRef="#ctx0" brushRef="#br0" timeOffset="203950.93">28141 7175 2012 0,'-21'2'0'0,"6"-1"0"0,-2 0 0 0,4 2 0 0,7 0 0 0,5-1 0 0,1-1 478 0,1 1-220 0,15 3 616 0,6-1-565 0,8-3-309 0,2 2 0 0,1-2 0 0,3 2 0 0,3-3 0 0,-6 0 0 0,-3 3 0 0,1-2 0 0,-1 0 0 0,-5 4 0 0,9-3-522 0,-10 0 257 0</inkml:trace>
  <inkml:trace contextRef="#ctx0" brushRef="#br0" timeOffset="204317.3">28680 7074 1710 0,'0'-12'0'0,"-2"0"0"0,0 4 0 0,2 3 0 0,0 1 0 0,11 3 0 0,7 1 543 16,4 0-244-16,2 0-135 0,5 7-63 0,2 6 211 15,1 4-138-15,-1 2-68 0,2 5-24 0,-7 1-39 16,-6 1-6-16,-6 1 1 0,-4 4-68 0,-8 1 35 15,-2 1 8-15,-5-2-76 16,-16-3 50-16,-8-2 25 0,-7 2 0 0,-2-9-69 16,-6 3 56-16,5-10-30 0,0-6 26 0,3-3-377 0,4-3 184 0,8 0 63 15,2-7-438-15,14-12 272 0,8-8 132 0,1-4 66 16,25-6-492-16,4-3 279 0</inkml:trace>
  <inkml:trace contextRef="#ctx0" brushRef="#br0" timeOffset="204498.7">29046 7037 1493 0,'11'-5'0'0,"-6"4"0"0,4 1 0 0,-9 0 0 0,0 0 0 0,0 8 0 0,-9 6 0 0,-2 4 937 0,-4 5-440 0,2 0-235 0,0 1 216 16,4 1-220-16,3 4-252 0,1 0-6 0,5 3 0 15,0-6 0-15,16 5 0 0,6-2 0 16,10-4 0-16,7 0 0 0,3-2 0 16,3-10 0-16,0-6 0 0,-3-6-44 0,-1-1-58 15,-5 0-847-15,1-7 379 0,-15-5 273 0,-5-3-515 16,-6-1 387-16,-6-4 194 0,-5-4 97 0,0-1-73 0</inkml:trace>
  <inkml:trace contextRef="#ctx0" brushRef="#br0" timeOffset="204752.06">29284 6823 1292 0,'5'-15'0'0,"3"3"0"0,5 2 0 0,5 2 0 0,2 4 0 0,2 4 0 0,0 0 0 0,3 0 494 0,-4 8-229 0,0 4-104 15,-6 4 146-15,-5 0-134 16,-5 2-68-16,-5 2-34 0,0 1 90 0,-3 3-52 15,-13-2-40-15,-4-3 152 0,-3 1-92 0,0-4-46 16,0-2 1-16,-5 2 61 16,8-7-83-16,4-1-62 0,4-2 0 0,0-3 0 15,3 0 0-15,7-2 0 0,2 1 0 0,0-2 0 0,15 0 0 16,10 0 0-16,3 0 0 0,8-3 0 16,3-3 0-16,3-1 0 0,4 3 0 0,-1-3 0 15,1 2-41-15,-8 2-955 0,-3 3 479 0,-3 0 240 16,-8 0 120-1</inkml:trace>
  <inkml:trace contextRef="#ctx0" brushRef="#br0" timeOffset="204890.69">29555 7221 2366 0,'-14'0'0'16,"2"0"0"-16,6 0 0 0,1 0 0 0,2 0 0 0,3 0 0 0,2 0 0 0,14 3 422 0,8-3-193 0,3 3-96 0,6-3 416 0,2 0-317 15,1 0-232-15,1 0-151 16,-1 0-16-16,0 0 103 15,3 0 59-15,-6 0-892 0,-1 0 468 0,-3 0 232 0,0 0 118 0,-5-3-475 16,2-2 132-16</inkml:trace>
  <inkml:trace contextRef="#ctx0" brushRef="#br0" timeOffset="205139.68">30040 7011 2522 0,'-6'-7'0'0,"1"0"0"0,3 2 0 0,0 0 0 0,2 4 0 0,0-1 0 0,0 2 0 0,13 0 364 16,1 2-164-16,5 9-63 0,2 3 571 0,2 3-708 0,2 0 0 0,1 4 0 0,0 1 0 0,4 4 0 0,-6-3 0 0,0 3 0 0,-1-2-209 0,-1-1 84 0,-5-3 81 0,6 3-907 0,-8-11 483 0,0 0 95 0,0-4-186 0,-1-7 260 0</inkml:trace>
  <inkml:trace contextRef="#ctx0" brushRef="#br0" timeOffset="205232.43">30489 6992 1674 0,'0'-15'0'0,"0"1"0"0,0-1 0 0,0 8 0 0,0 4 0 0,0 3 0 0,0 0 232 0,0 15-97 0,0 9-40 0,-3 6 686 0,-1 8-372 16,-3 8-186-16,-4 5 159 0,-2 3-382 0,-1 8 0 0,0-9 0 0,-2 5 0 0,-1 0 0 0,-3-1 0 0,2-2 0 0,-2 5 0 16,7-14-131-16,1-8 28 0,4-8-687 0,0-11 349 0,7-9 221 0,0-3-5 15,1-7-261-15,0-18 224 0,5-13 112 0</inkml:trace>
  <inkml:trace contextRef="#ctx0" brushRef="#br0" timeOffset="205491">30777 6802 1754 0,'30'-20'0'0,"5"12"0"16,3 4 0-16,-9 4 0 0,0 0 0 0,-7 4 784 0,-5 5-373 0,-4 4-187 0,-3 3-84 0,-8 1 431 15,-2 0-524-15,-2 7-47 0,-9 1 0 0,-12-2 0 0,-2 4 0 16,0-5 0-16,-6-2 0 0,5 0 0 15,0-5 0 1,3-2 0-16,2 0 0 0,10-8 0 0,3-1 0 0,3-2 0 16,5 1 0-16,0-3 0 15,8 0 0-15,12 0 0 0,9 0 0 0,4-3 0 32,3-3 0-32,4-1 0 0,2 0 0 0,-3 0 0 0,-5 0 0 0,-2 3 0 0,-4-2 0 0,-6 4 0 0,-1 0 0 0,-8 2 0 31,-9 0 0-31,-4 0-356 0,0 7-181 0,-4 6 250 0,-13 1 115 0</inkml:trace>
  <inkml:trace contextRef="#ctx0" brushRef="#br0" timeOffset="205633.28">30989 7200 2716 0,'0'0'-1'0,"-3"0"0"0,2 0 0 0,-1 0 0 0,2 0 1 0,0 3 0 0,2 1 0 0,11-1 528 0,6-1-250 15,2 0-120-15,12 1 97 0,3-2-255 0,3-1 0 0,8 0-64 16,1 0-240-16,3 0 170 0,1-7 85 0,3 0-598 15</inkml:trace>
  <inkml:trace contextRef="#ctx0" brushRef="#br0" timeOffset="205910.11">31748 6957 2711 0,'0'-12'0'0,"5"0"0"0,8 3 0 0,5 0 0 16,2 3 0-16,-1-3 0 0,5 7 0 0,3 1 0 0,0 1 678 0,4 0-321 0,-1 3-172 0,4 8-185 0,-9 5 0 0,-2 3 0 0,-9 2 0 0,-3 4 0 0,-8 4 0 0,-3 2 0 0,-12-2 0 0,-14 2 0 0,-7 1 0 0,-2-1 0 0,-5 1 0 0,-4-1 0 0,9-4 0 0,3-3 0 62,3-3 0-62,6-6 0 0,4 5 0 0,8-8 0 0,6-3 0 0,5-1 0 0,3-4 0 0,19 1 0 0,7-5 0 0,5 0 0 0,7 0 0 0,3 0 0 0,2-5 0 0,1-2 0 0,3 2 0 0,-10-1-223 0,-2 3 58 16,-8-1 79-16,-3 0-837 0,-5 0 444 0,-5 1 212 0</inkml:trace>
  <inkml:trace contextRef="#ctx0" brushRef="#br0" timeOffset="206058.84">31789 7104 1447 0,'-3'0'0'0,"1"-1"0"0,2 1 0 0,0 0 0 31,15 0 547-15,4 0-247-16,5 0-136 0,6 1-64 0,4 6 424 0,3 2-244 0,6-1-122 0,1-1 253 0,-5 2-411 15,-2-1 0-15,-3-1 0 0,-6-1-219 0,-5-1-97 16,1 2 185-16,-13-2-1037 0,-4 0 584 0</inkml:trace>
  <inkml:trace contextRef="#ctx0" brushRef="#br0" timeOffset="206351.53">32305 6853 1354 0,'18'-12'0'0,"7"5"0"0,9 2 0 0,1 5 0 0,2 0 0 0,-5 0 0 0,-5 6 777 0,-5 8-371 15,-4 2-176-15,-13 4 103 0,-5 4-148 0,-4 3-75 16,-15 2-37 0,-6-2 20-16,-8 6-21 0,2-8-7 0,-2-4-141 0,1-3 56 0,6-3 28 15,3-4 0-15,3 2 96 16,9-10-38-16,8-2-1 0,1-1-29 0,2 0-27 0,9 0 24 0,12-3-33 15,11-6 0-15,4-4 0 94,7 0 0-94,2 2 0 0,3-1-98 0,2 3-40 0,-10 3 76 0,-5 0-950 0,-4 4 488 0,-6 2 245 0</inkml:trace>
  <inkml:trace contextRef="#ctx0" brushRef="#br0" timeOffset="206487.89">32845 6933 2520 0,'11'-6'0'47,"4"3"0"-47,8 3 0 0,10 0 0 0,-3 12 0 0,2 5 0 0,-5 11 0 0,-8 4 708 0,0 8-327 0,-13 3-178 0,-6 7-84 0,-8 4-119 0,-20 6 0 0,-18 4 0 16,-9 7 0-16,-6-13 0 0,-8-4 0 0,-6-1-138 0,-4-2-146 0,2-8 160 15,-3 9 88 1,25-16-670-16,9 0 342 0,17-1 130 0</inkml:trace>
  <inkml:trace contextRef="#ctx0" brushRef="#br0" timeOffset="206665.75">33027 7714 0 0,'-12'-7'0'0,"-1"-2"0"0,6 9 0 0,5 0 0 0,2 0 0 0</inkml:trace>
  <inkml:trace contextRef="#ctx0" brushRef="#br0" timeOffset="210216.62">24313 8243 1488 0,'-6'-5'0'0,"0"2"0"0,-1 0 0 0,3 2 0 0,1 1 0 0,2 0 0 0,1 0 357 0,0 0-161 0,1 0-80 0,9 0 398 16,4 0-230-16,3 4-128 0,3 1 43 0,2-2-81 0,4 2-41 16,0-4 0-16,3 3-281 15,-1-3 116-15,-3 1 63 0,3-1 30 0,-2 2-604 16,-3-3 318-16,4 1 168 0,-10 0 70 0,-1 4-435 31,-7 0 133-31</inkml:trace>
  <inkml:trace contextRef="#ctx0" brushRef="#br0" timeOffset="210365.3">24384 8436 2557 0,'-26'5'0'0,"10"2"0"0,2-2 0 0,6-1 0 0,3-1 0 0,3-1 0 0,2 1 0 0,0-1 0 0,15-1 0 0,7-1 333 0,7 0-148 0,4 0-74 0,2 0 112 16,-1 0-97-16,1 0-45 16,-1 0 0-16,1 0-513 0,-2-1 235 0,3 1 125 15,-4 0-674 1,-3 0 391-16,0 0 196 0,-2 0 25 0,-3 0-323 0,4 1 189 0</inkml:trace>
  <inkml:trace contextRef="#ctx0" brushRef="#br0" timeOffset="210626.88">25003 8086 1984 0,'-11'3'0'0,"-2"0"0"0,1 3 0 0,1 3 0 0,-1 3 0 0,2 2 0 0,-1 7 0 0,0 3 0 0,2 5 742 15,4 4-352-15,4 6-177 0,-1 2-89 0,2 0 227 0,2 8-224 0,9-11-127 16,4-1 0-16,3-3 0 16,1 0 0-16,1-6 0 15,3 0-167-15,-4-9-10 0,-1-3 107 0,0-2-271 16,-2-5 187-16,-2-3 95 0,3-1 57 0,-8-5-867 15,2 0 416-15,-2-6 209 0,0-11 103 0</inkml:trace>
  <inkml:trace contextRef="#ctx0" brushRef="#br0" timeOffset="210850.59">25188 8320 904 0,'3'-12'0'31,"-1"7"0"-31,5-4 0 0,0 3 0 0,5 3 0 0,1-2 571 0,4 5-272 0,2 0-131 0,3 5 313 0,0 6-222 0,2 5-112 0,-2 4-46 0,-4 1 84 0,-3 4-74 47,-5 4-38-32,-6 0-130-15,-3 2 46 0,-1 3 34 0,0-2-10 0,-11-4-14 0,-8 3 1 0,-4-3 36 0,-4-7 0 0,-4 4-87 0,3-12 39 0,-1-2 24 0,1-5-330 0,2-5 132 32,5-1 95-32,-1 0-567 0,13-2 316 0,5-17 152 15,4-6 77-15,2-6-476 0,14 0 277 0</inkml:trace>
  <inkml:trace contextRef="#ctx0" brushRef="#br0" timeOffset="210990.21">25447 8297 2280 0,'10'-8'0'0,"-3"4"0"0,4 1 0 0,-8 3 0 0,-3 0 0 0,0 7 0 0,0 7 0 0,0 6 474 0,0 4-210 0,-7-1-118 0,3 2 298 0,-2 4-204 0,4-2-157 0,0 2-83 16,2 2 0-16,0-4 0 0,7 0 0 0,7-3 0 0,4-4 0 16,3 1 0-16,5-2 0 0,-1-13-114 0,2-5-203 15,2-1 176-15,-2 0-817 0,4-9 408 0,-6-8 261 16,-3-5 126-16,-2 0-494 0</inkml:trace>
  <inkml:trace contextRef="#ctx0" brushRef="#br0" timeOffset="211235.56">25667 8113 1614 0,'-10'-23'0'0,"4"11"0"0,6 2 0 0,0 3 0 0,2 0 0 0,12 6 0 0,4-2 0 0,2 3 317 0,1 0-140 0,1 0-70 15,2 4 258-15,-2 6-165 0,-2 0-72 0,-3 2-51 16,-6 4 27-16,-2 1-34 0,-7 0 0 0,-2 8 29 15,0-1-23-15,-14-1-9 0,-3 0-31 16,-5 0 146-16,0-1-73 0,2-4-36 16,0 0-13-16,3-5-60 0,4-3 0 0,2-3 0 31,1-2 0-31,5-3 0 0,2 0 0 0,3-2 0 0,1 0 0 0,16-9 0 16,5-4 0-16,6-2 0 0,3 0 0 0,-2 1 0 15,3 1 0-15,-1 1-724 0,-1 5 272 0,-2 2 208 0,0 5 95 16,-8 0-789-16</inkml:trace>
  <inkml:trace contextRef="#ctx0" brushRef="#br0" timeOffset="211398.72">25934 8508 2051 0,'-6'0'0'0,"0"0"0"0,4 0 0 0,-1 0 0 15,1 0 0-15,2 2 0 0,0-1 0 0,2 2 0 0,11-3 866 0,5 2-414 0,4-2-209 16,2 2 66-16,1-2-299 0,6 0-10 0,-4 0 0 0,3 0-149 0,-3 0-73 0,5 0 139 15,-6-2 54 1,-2 0-776-16,-5 2 412 0,0 0 205 0,-8 0-346 0,2-4 221 0</inkml:trace>
  <inkml:trace contextRef="#ctx0" brushRef="#br0" timeOffset="211566.53">26137 8237 1715 0,'-11'0'0'0,"-3"3"0"0,8 5 0 16,-3 5 0-16,5 5 0 0,3 6 0 0,-1 10 497 0,2 3-230 0,0 8-116 0,2 6 500 0,3-3-313 0,2 1-150 0,-2-1-77 0,-2-2-103 16,3-4-3-16,-2 5-5 0,1-12 0 15,-3-5-464-15,0-6 209 0,0-3 146 16,-2 3-725-16,0-17 423 0,0-2 212 0,0-5-352 0</inkml:trace>
  <inkml:trace contextRef="#ctx0" brushRef="#br0" timeOffset="211732.52">26280 8355 1874 0,'5'0'0'0,"4"0"0"0,-1 0 0 0,4 0-2 0,-2 0 1 0,5 5 0 0,-1 5 0 0,2 5 0 0,-1 1 704 15,6 2-325-15,-6 4-176 0,3-1-84 0,1 2-171 16,-3-1 44-16,1-3-1 0,1 3-597 0,-7-9 316 16,1-2 163-16,-4-4 81 0,1-4-756 0,-5-1 404 15</inkml:trace>
  <inkml:trace contextRef="#ctx0" brushRef="#br0" timeOffset="211972.73">26574 8272 1824 0,'1'-8'0'0,"3"1"0"0,-2 2 0 0,2 2 0 0,0 3 0 0,-1 0 0 0,0 15 0 0,0 12 243 0,-1 11-105 16,-2 7-50-16,0 7 569 0,0 7-302 0,-5-2-164 16,-3 2-78-16,-7 1 170 0,2 1-244 0,-4 2-39 15,1-11 0-15,-2-5-57 0,0-6 33 0,1-6 31 16,2-10-587-16,1-2 317 15,6-14 145-15,0-9-761 0,0 0 395 0,4-14 223 16,2-11 113 0,-1-4-233 46</inkml:trace>
  <inkml:trace contextRef="#ctx0" brushRef="#br0" timeOffset="212147.42">26628 8141 1909 0,'22'-13'0'0,"-5"7"0"0,2 0 0 0,1 4 0 0,-2 2 0 0,-1 0 0 0,-1 2 0 0,-5 10 0 0,-2 1 282 0,-3 2-124 0,-3 2-4 0,-1 2-59 0,-2 2-21 31,0-3-9-31,-5 0-72 16,-7 2 0-16,-3-3 42 0,0-2 1 0,-2-1-3 0,0-6 2 0,5 1 1 0,-1-6-1 0,3-1 130 0,3-1-65 16,1 0-24-16,3-1 101 0,3 0-71 62,0 0-35-62,8 0 91 0,8-2-63 0,6-3-57 0,3-4-42 0,5 1-38 0,4 1-14 0,-1 0 44 0,3-3 0 0,3 7-615 0,-5 0 304 0,-4 0 168 0,-2 3 42 0,-4 0-480 0,1 0 267 0</inkml:trace>
  <inkml:trace contextRef="#ctx0" brushRef="#br0" timeOffset="212299.98">26859 8502 2291 0,'-4'0'0'15,"1"0"0"-15,-1 0 0 0,4 2 0 0,0 1 0 0,0-2 0 0,12 1 0 0,6-1 0 0,5 2 360 0,6-3-166 0,0 0-80 0,4 0-22 0,3 0-28 0,1 0-1 16,4-3-18-16,-7-6-520 0,1 4 255 0,-7-3 128 16,0 1 64-16,-5-2-294 15,-4 1 188-15,-11 0 80 0,-7 0-681 0,-1-3 350 0</inkml:trace>
  <inkml:trace contextRef="#ctx0" brushRef="#br0" timeOffset="212448.05">27198 8297 1749 0,'0'0'0'0,"-3"0"0"15,-2 0 0-15,2 0 0 0,-1 0 0 0,-1 2 0 0,2 11 0 0,-2 4 0 0,2 7 306 0,1 6-136 0,-1 6 371 0,0 7-243 16,0-1-137-16,1 2-62 0,-2-2-96 16,3-2 1-16,-1 2 40 0,2-11-9 0,0-7-555 15,0-1 277-15,0-5 139 0,0-11 70 0,0 3-753 16,3-10 394 0,3 0 95-16</inkml:trace>
  <inkml:trace contextRef="#ctx0" brushRef="#br0" timeOffset="212710.47">27394 8323 779 0,'16'-3'0'0,"0"-2"0"0,4 4 0 0,1 1 0 0,3 0 0 0,4 0 0 0,-5 0 482 0,1 7-223 15,-2 7-112 1,-3 2 238-16,-1 4-175 0,-3 6-78 0,-10 1-53 0,-5 5 134 0,0 2-88 0,-12 2-45 16,-7 3-23-16,-6 2 134 0,4-9-82 0,0-3-37 15,4-1 257-15,2-3-146 0,6-6-84 0,1 3-99 16,6-9 0-16,2-2 0 15,0-4 0-15,10-2 0 0,9-3 0 0,2 0 0 0,1-2 0 32,5 0 0-32,1 0 0 0,-1-5 0 0,2 0 0 0,-2 3-270 0,-4 0 33 0,-2 0 71 15,-3 2-432-15,-5 0 281 16,0 0 140-16,-4 0-128 0,-6 6 139 0,-3 0 65 0,-3 3 33 0,-10 0-415 16,-4 2 215-16,-6-1 121 0</inkml:trace>
  <inkml:trace contextRef="#ctx0" brushRef="#br0" timeOffset="212872.96">27519 8584 2219 0,'-4'-17'0'0,"4"1"0"0,0-1 0 16,8 6 0-16,5 2 0 0,3 2 0 0,5 1 0 0,4 4 0 0,4 0 0 0,0 2 608 0,-2 0-287 0,2 0-143 15,-1 0-222-15,0 2 40 0,0 1 8 0,-7 2-712 0,-2-2 371 0,-1 1 186 31,-6-4 94-31,-3 2-425 0,2-2 252 0</inkml:trace>
  <inkml:trace contextRef="#ctx0" brushRef="#br0" timeOffset="213195.2">27883 8214 1214 0,'5'0'0'0,"1"-1"0"0,2-1 0 0,3-1 0 0,-2 3 0 0,3 0 0 0,3 0 452 0,2 0-200 0,0 3-113 0,-1 5 136 0,1 4-120 0,-4 3-59 0,2 1-31 0,-4 2-91 0,-5 3 26 0,-6-1-9 0,0 3 44 0,-1-2-42 0,-11 0 0 0,-5 3 51 0,-1-8 54 0,-2-3-32 16,3-1 1-16,-1-3-32 0,6-4 197 0,-2 2-89 0,6-6-59 0,2 1 168 0,5-2-108 0,1 0-55 16,7 0-46-1,10 0-43-15,8-7 0 0,4-1 0 0,7-1 0 0,5 0 0 0,3-1 0 63,2 4 0-63,-6 1 0 0,1 3-933 31</inkml:trace>
  <inkml:trace contextRef="#ctx0" brushRef="#br0" timeOffset="213736.54">28312 8238 1486 0,'0'-1'0'0,"0"-1"0"0,0-1 0 0,0 3 0 0,3 0 0 0,8 0 293 32,6 8-128-32,2 9-65 0,4 11 116 0,-1 2-94 0,0 11-44 0,-3 10 125 0,-6 4-83 0,-6 6-42 0,-7 9 9 0,0-8-86 93,-18-2 1 17,-8-4 34-110,-6-3 0 0,-4-5-35 0,-4 1 8 0,2-18 28 0,-1-5-234 0,2-9 116 0,4-7 59 0,-5-3 30 0,14-7-245 0,5-9 81 0,9-10 79 0,7-9-533 0,3-7 287 0,5-8 134 0</inkml:trace>
  <inkml:trace contextRef="#ctx0" brushRef="#br0" timeOffset="213830.29">28687 8219 2574 0,'0'0'0'0,"0"0"0"0,0 0 0 0,0 0 0 0,0 0 0 0,0 0 0 0,0 0 0 0,0 0 0 0,2 0 417 0,4 0-190 0,2-3-86 0,4 1-11 0,4 2-46 0,4-1-24 0,4-1-194 16,5-2 86-16,1 2 51 0,3 1-10 0,-1 1-628 0,-1-2 335 0,1 2 169 0,-4 0 83 0,5 0-934 0,-10-3 477 0</inkml:trace>
  <inkml:trace contextRef="#ctx0" brushRef="#br0" timeOffset="213972.44">29113 8103 1379 0,'0'0'0'0,"0"0"0"0,0 0 0 0,0 0 0 0,1 0 0 0,8 0 0 0,8 0 734 0,6 0-349 0,5 3-175 16,3-2 171-16,9-1-163 0,-3 5-95 16,4-4-44-16,0 2-126 0,-4 0 42 0,-1 0 0 31,-1 0 50-31,-9 2-510 0,-8-2 250 0,-4 3 126 0,-6 1-656 0,-5 0 385 0,-3 1 87 0,-1 1-371 0,-12-1 303 16,-5-1 153-1,-2-2 81-15</inkml:trace>
  <inkml:trace contextRef="#ctx0" brushRef="#br0" timeOffset="214246.66">29233 8269 1451 0,'-14'3'0'0,"6"-1"0"0,3 2 0 0,1 0 0 0,3 2 0 0,1-3 0 0,1 5 275 0,15-4-124 0,1 4-58 0,5-1 107 0,1-2-82 0,2 4-41 16,-2 3 9 31,-3-5-52-47,-3 5 2 0,-1-1 0 15,-5 3-222-15,-1-1 111 16,-4 4 65-16,-6-3 19 0,0 3-61 0,-10-1 45 0,-7 1 0 0,-5-2 174 0,-5-1-78 0,1-4-35 0,0 0-77 0,1-3 362 0,4-2-158 0,1 0-69 0,7-4-29 0,4-1 98 0,3 0-73 0,5 0-35 16,1 0 51-16,4 0-34 15,15-1-10 1,4-5-43-16,4 0-41 0,4 1 0 0,-3 0 19 0,7 0-243 0,-5 2 117 0,-1 1 73 0,0 0 38 16,-4-1-568-16,-1 3 251 0,2-1 149 0,-6 1 12 0,-7 0-159 31,1 0 140-31,-5 0 69 0,-1-2-439 0,-2-2 246 15,-4 0 136-15,-2-4 63 0</inkml:trace>
  <inkml:trace contextRef="#ctx0" brushRef="#br0" timeOffset="-214727.57">29353 7807 427 0,'0'-3'0'0,"0"0"0"0,-1-2 0 0,-1 2 0 0,2 0 0 16,-4 3 0-16,3-5 271 0,-1 3-117 0,1 1-50 0,-1 0 48 0,2-2-57 15,0 3-30-15,0 0 1 0,0 0 5 0,0 0-25 0,3 0-10 16,0 0 0-16,1 3 50 0,-4 1-26 0,2 4 1 16,-1 0 100-16,-1-2-67 0,0 7-29 0,0-2 1 15,0 2 25-15,-3 1-27 16,-2 0 9-16,-4 1 37 0,4 0-37 0,-1-2 0 0,-2 0-37 16,3-1 5-16,-2 1 4 0,-1-2-8 31,4-3-1-31,1-2-64 0,0-1 32 0,0 1 0 0,1-2-33 0,0-3 29 0,2 1-1 0,0-2 23 15,0 0-17-15,4 0-6 0,4-2 6 0,3-1-7 16,0-2 18-16,5 2-18 0,-1 2 14 0,-1-2 45 0,5 3-42 16,-5 0-2-1,2 0 0-15,-1 3 24 0,-1 1-21 0,-3 4 7 0,3 4-40 0,-11 2-1 16,1-2 34-16,-4 5-24 16,0-1 23-16,-6 4 0 0,-11-5 0 0,-4 1-36 0,-3-2 33 0,-4-3-8 15,0-1 6-15,-4-1-222 47,5-8 104-47,-2 3 44 0,5-4 29 0,-1 0-470 0,6 0 234 0,-1-5 108 0,9-7-379 0,3-3 253 0</inkml:trace>
  <inkml:trace contextRef="#ctx0" brushRef="#br0" timeOffset="-214584.37">29325 7827 1217 0,'3'-8'0'0,"0"-4"0"0,-1 7 0 0,5-2 0 0,-2 2 0 0,2-3 0 0,2 4 664 0,2-5-304 0,3 5-167 0,1-1 101 0,2 1-129 0,2 1-65 0,1-1-31 0,7 4-211 0,-5 0 84 0,1 0 48 0,3 0 22 0,-4 11-783 16,0 1 403-16,2 3 211 0</inkml:trace>
  <inkml:trace contextRef="#ctx0" brushRef="#br0" timeOffset="-202663.26">30156 8189 1182 0,'-2'-11'0'0,"-3"-2"0"0,0 5 0 16,0 0 0-16,1 3 0 0,-5 0 0 0,-1 5 0 0,-2 0 0 0,0 4 174 0,-4 13-68 0,-3 8-34 0,-4 6 215 0,2 10-129 0,-3 5-61 0,2 7 222 0,5 3-141 0,1 0-70 0,2 7-26 0,5-9 138 15,9-2-92-15,0-4-44 0,12-6-1 0,7 6-68 79,3-16-10-79,9-3 33 0,-1-5-312 0,6-6 157 0,2-3 77 0,7-4 49 0,-8-9-570 0,0-2 288 0,0-2 78 0,-2-12-482 0,-3-7 319 0</inkml:trace>
  <inkml:trace contextRef="#ctx0" brushRef="#br0" timeOffset="-202402.76">30276 8388 1154 0,'0'-10'0'0,"0"3"0"0,0 2 0 0,8 2 0 0,2 1 0 0,5 2 527 15,3 0-248-15,2 0-121 0,-1 2 52 0,5 8-85 0,0 3-44 0,1 2 10 16,-5 3-81-16,-1 2 0 0,-4 3 28 0,-6 1-206 16,-6 4 103-16,-3 1 61 0,0 0 16 15,-12 0-92-15,-14 0 60 0,-4-1 28 0,-7-1 1 0,-2 2 84 31,3-10-39-31,2-2-91 0,4-4 405 0,4-2-175 32,8-4-86-1,3-1-21-31,8-4 144 0,7-2-96 0,0 0-48 0,17 0-1 0,9 0-47 0,10-2 20 31,5-5-20-31,2-2-92 0,2 1 46 0,-1 1 0 0,7-5 55 0,-10 4-508 0,0 2 250 0,-1 0 99 0,-2-2-674 0,-5 4 363 0,2-1 182 0,-14 4 107 0,-3-2-238 0</inkml:trace>
  <inkml:trace contextRef="#ctx0" brushRef="#br0" timeOffset="-202163">30727 8444 1582 0,'0'-11'0'0,"0"5"0"0,0 0 0 0,3 0 0 0,4 5 0 0,2-1 0 0,1 2 423 0,4 0-192 0,1 9-97 0,2 6 145 0,-1 2-121 0,2 5-51 0,-5 2-39 0,2 2-98 0,-4 2 34 15,-4 0 0-15,-4 0-66 32,0 4 60-32,-3-5 14 0,0 1 1 0,-11-3-164 0,-7-2 95 0,-3-2 46 0,-4-1 34 15,1-6-310-15,-2-4 146 0,0-4 1 0,1-5-218 0,3-1 160 0,-2 0 70 0,9 0 49 16,0-9-286-16,10-4 163 16,3-6 82-16,2 0-168 0</inkml:trace>
  <inkml:trace contextRef="#ctx0" brushRef="#br0" timeOffset="-201941.28">31012 8467 1444 0,'0'-10'0'0,"-2"1"0"0,-4 2 0 0,2 4 0 0,2 1 0 0,-2 2 0 0,-1 0 0 0,-3 2 198 0,0 9-85 0,0 8-37 31,-1 7 271-31,-1 1-154 0,3 5-78 0,1 4 157 0,2-5-122 0,4 4-57 0,0-1-27 0,0-1 8 15,9-2-36 1,6 3 9-16,1-6-9 0,4-4-170 0,-1-6 84 0,4 2 44 0,0-9-377 0,3 0 218 31,-2-9 87-31,-2-2 55 0,3 0-728 0,-3-10 356 16,2-7 178-16</inkml:trace>
  <inkml:trace contextRef="#ctx0" brushRef="#br0" timeOffset="-201660.63">31189 8279 1434 0,'-2'-12'0'0,"0"2"0"0,2 6 0 15,0-1 0-15,4 2 0 0,6 3 0 0,2 0 0 0,3 0 180 0,-3 4-71 0,0 4-36 0,5 4 70 0,-3 4-57 0,-3-2-25 0,-2 5 1 16,-4 0-81-16,-2 0 28 47,-1 4 9 31,-2-2-15-78,0-2 0 0,-9 0 34 0,-5-4 0 0,-1 0 141 0,2 2-61 0,-4-7-45 16,3-3 79-16,3 1-58 0,2-4-27 0,1-4-1 0,-1 4 140 0,6-3-88 0,3-1-41 0,0 0-78 0,10-3 39 0,9-6 0 0,4-1 9 0,4-1-306 0,2 2 149 0,3 0 73 0,1 1 38 0,1 4-728 0,2-1 330 0,-6 5 194 0,-1 0 30 0</inkml:trace>
  <inkml:trace contextRef="#ctx0" brushRef="#br0" timeOffset="-201517.74">31308 8727 1726 0,'-2'-3'0'0,"1"-1"0"0,1-1 0 0,1 2 0 0,12-1 0 0,1 2 0 0,6-1 0 0,4-1 0 0,3 1 586 0,6-4-265 0,2 3-147 0,2 0-87 16,1-1-25-16,2 3 0 0,-4 1-25 0,1 1-502 0,-9 0 246 0,-5 0 128 47,-7 0-754-47,-2 5 407 0,-7 2 204 0</inkml:trace>
  <inkml:trace contextRef="#ctx0" brushRef="#br0" timeOffset="-201345.1">31723 8502 1525 0,'-3'-5'0'16,"1"-3"0"-16,2 2 0 0,0 1 0 0,3 4-92 0,7 1 28 0,5 0 0 0,-1 1 947 0,3 6-422 0,1 5-203 0,-2 1-115 0,-1 3 237 16,2 3-171-16,1 2-87 15,-3-1-42-15,0 7-383 0,-5-8 165 0,0 4 88 16,0-2 43-16,-3-1-662 0,0-2 352 15,-2 0 187-15,-2-6-691 0,4 0 385 0,-4-7 199 16</inkml:trace>
  <inkml:trace contextRef="#ctx0" brushRef="#br0" timeOffset="-201108.38">32035 8431 1665 0,'0'-5'0'16,"0"1"0"-16,0 4 0 0,0 0 0 0,0 5 0 0,0 16 113 0,0 6-43 0,0 9 1 0,-1 8 447 0,-5 4-241 0,-6 10-119 0,-3 7-52 0,3-4 59 0,-3 4-63 0,1-2-33 15,-1-2-395-15,2-4 182 0,-3 1 100 0,6-18 35 16,1-13-538-16,3-8 292 16,-1-10 146-16,4-9 18 0,2 3-288 0</inkml:trace>
  <inkml:trace contextRef="#ctx0" brushRef="#br0" timeOffset="-201024.6">31879 9189 1145 0</inkml:trace>
  <inkml:trace contextRef="#ctx0" brushRef="#br0" timeOffset="-200948.9">32220 8312 1837 0,'17'-21'0'0,"5"8"0"0,0 9 0 0,2 4 0 0,3 0 0 0,-2 2 0 0,-5 8 54 0,-1 1-25 0,-9 3 0 0,-5 2 245 0,-5 2-119 0,0 5-58 0,-11 2-31 0,-10 3-66 0,-3-1 14 0,-5-5-1 0,2 0 25 16,-5-3-1-16,4-2 0 0,-5 0 10 15,10-5-40 1,3-3 1-16,5-3 29 0,3-4 0 0,1 3 165 0,9-3-87 0,2-2-39 0,0 0 20 0,19 0-30 31,7-9 0-31,5-2-43 0,3 1-9 0,3 1 23 0,2-2 0 0,3 3-226 16,-2 3 113-16,3 1 66 0,-10 1 19 0,-5 3-799 15,-1 0 342-15</inkml:trace>
  <inkml:trace contextRef="#ctx0" brushRef="#br0" timeOffset="-200799.23">32217 8801 2197 0,'-4'-12'0'0,"4"5"0"0,0 0 0 0,12 5 0 0,6 0 0 0,1-1 202 0,3 3-84 0,0-5-41 0,9 0 419 0,-4 3-234 0,3-3-113 0,-1 2-55 0,4 2-487 0,-3-2 215 0,4 3 117 0,-8 0 44 0,-5 0-446 0,-2 0 246 0</inkml:trace>
  <inkml:trace contextRef="#ctx0" brushRef="#br0" timeOffset="-200534.4">32623 8549 2212 0,'-23'-13'0'0,"12"5"0"0,8 6 0 0,3 2 0 0,22 0 0 0,3 0 0 0,6 0 0 0,-4 0 0 0,0 0 160 0,-1 0-62 0,-4 5-29 16,2 6 40-16,3 0-25 0,-7 2-11 0,-4 5-35 0,-1 4-122 15,-7 0 60-15,-3 5 31 0,-3 3-59 16,-2-1 40-16,-10 1 25 0,-12 0 0 15,-4 0 77-15,2-2-34 0,1 2 14 0,1-6 145 0,6-6-91 16,0-1-43-16,6-2-16 0,1-2 14 16,4-1 10-16,5-4-51 0,0-3 0 0,5-1-112 15,14-1 56-15,4-3 27 0,8 0-199 0,1 0 109 16,2 0 59-16,2-5 30 16,0-4-857-16,-3 3 412 0,3-3 157 0,-13 3-447 0</inkml:trace>
  <inkml:trace contextRef="#ctx0" brushRef="#br0" timeOffset="-200278.99">32661 8688 2227 0,'-17'0'0'0,"6"-3"0"0,10 3 0 0,1 0 0 0,6 0 0 0,11 0 0 0,9 0 0 0,-2 0 0 0,7 4 218 15,-1 2-90-15,4-1-45 0,0 2 30 0,0 0-28 0,-6-1-10 0,3 0-425 0,-4-5 193 0,-2 4 98 0,1-1 48 0,-1-4-786 0,-11 0 404 0</inkml:trace>
  <inkml:trace contextRef="#ctx0" brushRef="#br0" timeOffset="-200132.23">33022 8477 1366 0,'7'-7'0'0,"-1"2"0"0,8 2 0 0,1 3 0 0,2 0 0 0,1 0 16 0,-4 1-31 0,0 9 0 0,0 2 358 0,-4 3-143 0,-6 1-87 0,-4 1 23 16,0 3-50-16,0-1-24 0,-9-1 0 0,0 1 8 0,-3-3-9 16,0-1-23-16,5-6-1 15,-4 3 91-15,4-7-45 0,2 2 9 0,2-4-30 0,0 0-1 16,3-1-24-16,0-2 1 0,10 0-90 0,3 0 54 16,4-7-10-16,2 0-150 0,0-2 97 0,1 0 45 15,3 1 34-15,-4-1-704 0,0 2 333 0,-3 2 126 16,-4-2 97-16</inkml:trace>
  <inkml:trace contextRef="#ctx0" brushRef="#br0" timeOffset="-199988.51">33286 8521 1754 0,'0'0'0'0,"0"-2"0"0,0-1 0 16,0 1 0-16,0 2 0 0,10 0 0 0,2 0 0 0,3 9 0 0,3 8 616 0,2 4-281 0,-2 7-153 0,-3 6 301 0,-1 4-222 15,-7 7-112-15,-3 5-56 0,-4 7-35 0,-7-1-58 0,-20 1 0 0,-7-2-265 16,-9 3 106-16,-2-6 98 0,-8 5 59 15,6-13-309-15,-1-4 175 0</inkml:trace>
  <inkml:trace contextRef="#ctx0" brushRef="#br0" timeOffset="-197711.11">22338 9322 1368 0,'0'-9'0'15,"0"1"0"-15,0 1 0 0,-1-1 0 0,1 4 0 0,0 3 0 0,0-2 0 0,12 3 276 0,5 0-120 0,0 0-50 0,5 8-39 0,3 5 237 16,0 3-134-16,1 5-66 0,-2 4 43 0,1 7-46 0,-6 0-36 0,-4 7-1 15,-4 1-80 1,-8-1 26-16,-3 9 10 0,0-4-8 0,-14-1 25 0,-8-2 0 16,-6-2 0-16,-5-4 128 0,-4 3-55 0,1-16-42 15,0-3 1-15,0-8 10 0,2-5 0 0,3-4-42 32,-2-2 201-32,11-2-217 0,7-15-21 15,7 3 0-15,5-1 0 0,3-2 0 0,0-2 0 0,12 2 0 0,9 2 0 0,5 0 0 0,2 1 0 16,2 2 0-16,0-2 0 0,-3 6 0 15,0 1 0-15,-5 0 0 0,4 2-120 16,-2 1 43-16,2-2-801 0,-7 4 425 0,-1 2 208 0,-1 0-577 16,-2 0 392-16</inkml:trace>
  <inkml:trace contextRef="#ctx0" brushRef="#br0" timeOffset="-196955.26">22635 9196 1325 0,'-10'-4'0'16,"3"-2"0"-16,1 3 0 0,0 0 0 0,3-2 0 0,-3 2 0 15,4 0 0-15,2 3 0 0,0-2 183 0,0 2-74 0,11 0 144 0,6 0-99 0,2 0-64 0,1 0-27 0,-1 2 6 0,4 3 0 0,-1 2-33 0,-2 1 8 0,-3 1-68 0,-3 0 30 0,0-1 0 0,-4 4 29 0,-4-2-37 16,1 4 46-16,-7-1-8 0,0 1 184 0,-1 1-91 0,-11-1-47 0,-3 3 220 16,-3 3-124-16,0-2-75 0,-2-1-34 15,4 0 101-15,2-3-66 0,4-1-35 16,3 2-60-16,5-6-9 0,2 1 0 0,5-5 0 15,13 0 0-15,5-4 0 0,4-1 0 16,2 0 0-16,2-6-549 0,2-3 238 0,-2-1 169 0,1 0-752 16,-6 0 433-16,-5 3 213 0,-3 1 107 0</inkml:trace>
  <inkml:trace contextRef="#ctx0" brushRef="#br0" timeOffset="-196565.09">23041 9313 1614 0,'-12'0'0'0,"-1"0"0"0,-1 6 0 0,0 2 0 0,6 5 0 0,-3 5 0 0,3 6 528 0,4 5-247 0,-2 7-113 16,4 3-71-16,2 2 37 0,0 0-49 15,0 1-24-15,4-3-1 0,4 3 27 16,0-12-51-16,1-4 0 0,-1-6-30 0,3-4 0 15,-3-5 30-15,1 1-73 0,-1-10 32 16,1-2 0-16,-1 0 41 0,2-7-145 0,3-8 67 0,-3-4 31 16,1-6-19-16,1-3-157 0,1-1 79 0,-1-5 51 15,2-1 2-15,0 0-35 0,-3 0 16 0,0 4 25 16,-1 1 72-16,-1 5-27 16,-1-2-27-16,-5 10 432 0,0 7-203 0,-3 6-104 0,0 4-39 15,-5 8 383-15,-6 13-183 0,-3 10-165 0,2 8-90 16,2 2 0-16,0 3 0 0,5-1 0 15,0 5 0-15,3-8 0 0,2 0 0 0,0-3 0 16,0-1 0-16,7-5 0 0,2 1 0 0,3-12-179 16,0-5-153-16,-1-4 178 0,-1-5 15 15,-2-3-772-15,0 0 428 16,-4-3 228-16,-4 0 110 0</inkml:trace>
  <inkml:trace contextRef="#ctx0" brushRef="#br0" timeOffset="-196311.06">22123 10067 1596 0,'-27'0'0'0,"12"0"0"0,7 0 0 0,7 0 0 0,1 0 0 0,15 2 743 0,19-2-358 0,13 2-174 16,14-2-88-16,12 0 562 15,5 0-497-15,11-7-188 0,-4-2 0 0,12-1 0 0,7 0 0 16,-3 1 0-16,-6-1 0 0,0 4 0 15,-30 1 0-15,-15 5 0 0,-12 0 0 0,-9 0 0 16,-11 0 0-16,-6 0-553 0,-12 2 201 0,0 2 56 16,-13 1 135-16,-13 5-500 15,-6 1 312-15,-6 2 148 0,-2 1 87 0,-3-2-385 0,-2 1 231 0</inkml:trace>
  <inkml:trace contextRef="#ctx0" brushRef="#br0" timeOffset="-196056.34">22442 10192 1654 0,'-8'0'0'0,"1"0"0"0,3 0 0 0,3 1 0 0,1 1 0 0,0 6 0 0,8 1 0 0,4 4 282 0,5 3-127 0,1 3 38 16,0 3-78-16,-2 4-40 0,0 2 1 0,0 5-27 15,-8-3-13-15,-1 1 0 0,-7 3 0 0,0-2-89 16,-2 0 44-16,-11 4 9 0,-7-11 36 16,-5-2 140-16,-4-5-70 0,-4-5-35 0,0-5 180 0,-3-5-99 15,5-3-62-15,5-6 72 16,4-7-63-16,6-4-32 0,3-4 9 0,9 2-76 15,4-3 0-15,4 1 0 0,12 0 0 0,7 0 0 16,3-2 0-16,2 5 0 0,3 4 0 0,-1 1 0 16,3 2 0-16,-1 2 0 0,5-2-207 0,-7 6-124 15,1 3 170-15,-1 1-905 0,1 1 515 0,-1 0 257 16</inkml:trace>
  <inkml:trace contextRef="#ctx0" brushRef="#br0" timeOffset="-195917.28">22791 10308 1516 0,'0'-7'0'15,"0"5"0"-15,0-5 0 0,-1 4 0 0,1 1 0 0,0 0 0 0,0 2 0 0,0 0 655 0,0 0-301 0,4 2-164 0,4 5-76 0,0 3-73 16,3 0-5-16,0 1 0 0,-2 2-651 0,3-2 320 0,-2 0 166 16,1-2-805-16</inkml:trace>
  <inkml:trace contextRef="#ctx0" brushRef="#br0" timeOffset="-195722.68">23017 10207 1602 0,'0'0'0'0,"-3"0"0"0,0 0 0 0,-1 3 0 0,2-1 0 0,-1 8 0 0,-1 4 469 0,0 7-221 0,0 9-106 0,0 8 430 0,-2 11-268 0,-5 9-134 0,0 13-58 0,0-6 81 0,-5 6-79 0,1 0-109 16,-4-3-205-16,2-4 83 0,-3 2 86 0,4-20 28 0,1 1-580 15,1-8 309-15,5-7 155 0,0-11 78 0,5-4-331 16,2-16 71-16,2-1 133 0,0-4-521 0</inkml:trace>
  <inkml:trace contextRef="#ctx0" brushRef="#br0" timeOffset="-195439.17">23141 10130 1449 0,'8'-7'0'0,"0"1"0"0,2 1 0 0,3 2 0 0,-1 3 0 0,2 0 186 0,-3 0-80 0,1 9-35 15,-2 8 26-15,0 1-30 0,-4 5 8 16,-3 2-39-16,-3-1-65 0,0 2 32 16,-2 1 1-16,-5-4 75 0,-6 2-34 0,-3-6-9 15,2-4 0-15,0-3 294 0,-2-3-148 0,4-3-72 16,1 1-29-16,1-5 287 0,6-2-166 0,-1 0-83 15,4 0 41-15,1 0-62 0,0-3-78 0,6-4-20 16,9 0 0-16,1 0 0 0,4 4 0 16,2-3-215-16,0 0 63 0,0 4 89 0,4 0 50 0,-3 2-826 15,1 0 413-15,-4 0 146 0,3 0 114 16</inkml:trace>
  <inkml:trace contextRef="#ctx0" brushRef="#br0" timeOffset="-195027.28">23708 9960 2120 0,'-2'-2'0'0,"0"-2"0"0,1 1 0 0,1 3 0 0,0-5 0 0,0 4 168 0,0 1-67 0,6 0-33 0,7 0 624 15,1 0-328-15,6 0-156 0,2 0-91 0,3 0-44 16,-1 1-53-16,4 1-20 0,2 1-501 0,3 2 233 16,-5 2 147-16,-3-2 78 0,-2 2-952 15,-4 3 511-15</inkml:trace>
  <inkml:trace contextRef="#ctx0" brushRef="#br0" timeOffset="-194878.01">23740 10242 1586 0,'-9'0'0'16,"-2"0"0"-16,5 0 0 0,3 0 0 0,1 2 0 0,2-2 0 0,0 2 630 15,17-2-289-15,5 2-158 0,9-2-74 0,8 1 625 0,0 1-386 0,2-2-348 0,4 2 0 0,-6 1 0 16,0 0 0-16,1 2-970 0,-2-1 428 0</inkml:trace>
  <inkml:trace contextRef="#ctx0" brushRef="#br0" timeOffset="-191438.39">24568 9711 1229 0,'-2'-7'0'0,"-4"0"0"0,4 1 0 0,-1 2 0 0,2 4 0 0,-3 0 379 0,1 0-176 0,-2 10-82 0,2 17-42 0,-1 7 164 0,-2 11-93 0,-2 4-61 0,5 4 205 0,-1 2-129 15,3 1-63-15,1 3-1 0,0 2-22 16,8-9-10-16,9-7-31 0,4-6-306 0,5-4 153 0,3-7 76 0,6 0 48 0,-4-14-541 0,0-4 254 0,2-7 151 0,-5-3-1 0,3 0-277 0,0-11 161 0</inkml:trace>
  <inkml:trace contextRef="#ctx0" brushRef="#br0" timeOffset="-191240.37">24810 9964 1664 0,'-12'-13'0'16,"5"5"0"-16,5 4 0 0,0-1 0 0,2 1 0 0,2 2 0 0,14 1 349 0,4 1-161 0,3 0-75 0,2 1 274 16,3 10-175-16,0 1-87 0,0 2-35 0,-5 3 16 0,-2 3-36 0,-2 1 0 0,-4 4-36 0,-6 3 1 15,-2 4 9-15,-7-4-10 0,0 0-122 0,-13 1 62 16,-7 0 30-16,-5-5 0 16,-7 0-35-16,2-9 28 31,-3-3 1-31,0-5-387 0,4-4 195 15,1-2 60-15,9-1 63 0,5-8-503 0,9-10 269 0,5-5 134 0,0-7 67 0,15-4-435 0,8 0 255 0</inkml:trace>
  <inkml:trace contextRef="#ctx0" brushRef="#br0" timeOffset="-191023.86">25096 9919 1408 0,'8'-9'0'0,"0"4"0"0,-6 3 0 0,-1 2 0 0,-1 0 0 0,0 0 0 0,0 7 0 0,-1 7 808 31,-8 8-390-31,0 2-190 0,-3 5 457 0,4 0-324 0,1 0-338 0,3 7-23 0,2-6 0 0,2 3 0 0,0-1 0 0,13 2 0 0,5-5 0 0,3 2 0 15,5-8 0-15,4-5-240 16,1-3-44-16,2-4 160 0,-2-5 81 0,6-4-927 0,-11-2 471 0,3-5 231 78</inkml:trace>
  <inkml:trace contextRef="#ctx0" brushRef="#br0" timeOffset="-190803.08">25355 9728 1500 0,'-13'-9'0'0,"-2"-1"0"0,10 3 0 0,3 4 0 0,2 1 0 0,2-1 281 0,12 2-114 0,3 1-69 0,5 0-31 0,3 0 437 0,-3 1-234 0,3 9-117 0,1 0-49 0,-6 2-84 0,-1 2 16 0,-4-2 1 0,-3 5-302 0,-2 0 151 0,-4 1 85 0,-6 1-16 31,0-1 41 0,-4 0 0-31,-12-3 40 0,-3-2 100 0,-1 3-79 0,-3-9-41 0,4-2 0 0,1-1 383 0,2-1-188 0,5-3-102 0,0 2-9 0,8-2-25 0,3 0-75 0,0 0 0 16,14-5 0-16,9-4 0 16,5 3 0-1,4-3 0-15,2 1 0 0,-1 3 0 0,3-1 0 0,1 6-114 0,2-2-16 0,-7 2 78 16,-3 0-51-16,-3 0-878 0,-6 8 473 0</inkml:trace>
  <inkml:trace contextRef="#ctx0" brushRef="#br0" timeOffset="-190621.35">25591 10099 2374 0,'-13'0'0'0,"3"0"0"0,1 0 0 0,2 0 0 0,6 0 0 0,1 0 0 0,3 0 0 0,14 0 0 0,7 0 410 0,8 0-178 0,4 0 181 16,3 0-188-16,0 0-95 0,2 0-46 0,1 0-316 16,-4 0 130-16,-2 0 69 0,0 4 35 0,0-1-311 46,-9 3 172-46,5 0 96 0,-11-1 34 0,-6 2-803 0,-9-2 305 0</inkml:trace>
  <inkml:trace contextRef="#ctx0" brushRef="#br0" timeOffset="-190470.16">25872 9898 2134 0,'-10'-1'0'0,"3"1"0"0,-2 0 0 0,4 0 0 0,3 3 0 0,1 12 0 0,1 6 403 0,0 6-183 0,0 6-92 0,0 6 316 0,4 3-208 0,-1 6-100 0,2 3-50 0,-2 0-209 0,-3 0 80 0,2 4 49 0,-2-14-282 0,0-4 156 0,0-2 78 16,0-5 40-16,0-9-737 0,0 1 397 0</inkml:trace>
  <inkml:trace contextRef="#ctx0" brushRef="#br0" timeOffset="-190314.87">26075 9962 2505 0,'7'1'0'0,"1"4"0"0,3 2 0 0,0 0 0 0,1 5 0 0,1 1 0 0,-1 3 0 0,4 4 0 0,0 1 472 0,2 4-210 0,-3-3-117 0,0 2-55 0,2-2-539 0,-5-3 243 0,1-1 121 31,1 0-351-15,-3-8 231-16,-2-5 120 0</inkml:trace>
  <inkml:trace contextRef="#ctx0" brushRef="#br0" timeOffset="-190159.23">26391 9890 1963 0,'0'-4'0'0,"-2"-3"0"0,1 4 0 0,-1 3 0 0,2 0 0 0,0 5 0 0,0 14 0 0,0 9 0 0,-2 12 790 0,-2 8-378 0,-3 11-188 16,-4 5-94-16,-1 9 282 0,-6 12-412 0,0-8 0 15,-2-2 0-15,0 0 0 0,-5-6 0 0,2-7 0 16,-1 0-150-16,5-25 1 0,2-9 93 0,1-10-800 16,6-13 446-16,0-5 97 0,0 0 150 0</inkml:trace>
  <inkml:trace contextRef="#ctx0" brushRef="#br0" timeOffset="-189907.22">26512 9693 1253 0,'17'-11'0'0,"5"5"0"0,-5 6 0 0,2 0 0 0,-3 0 0 0,1 5 469 16,-6 3-217-16,6 3-99 0,-9 0 100 0,-2 6-109 15,-4-3-55-15,-2 2-113 16,0 2 29-16,-2 4 10 0,-9-2 20 0,-4-3-192 15,-4 2 97-15,-6-1 47 0,3-1 24 0,0-1 79 0,5-4-32 0,1-5 1 16,7 0-24-16,2-2 273 0,5 0-136 16,2 0-66-16,0-3 161 0,18-2-116 15,7 0-58-15,5 0 2 0,6-5-31 0,6-2-56 0,-3-1-8 16,7 1-201-16,-2-1 68 0,-1 5 84 16,-3-3 42-16,4 5-867 15,-13 1 439-15,-7 0 150 0</inkml:trace>
  <inkml:trace contextRef="#ctx0" brushRef="#br0" timeOffset="-189760.11">26720 10142 1469 0,'-11'2'0'0,"6"1"0"0,2 3 0 0,3-2 0 0,0 0 0 0,3 2 0 0,13-2 0 0,5-1 631 0,5-1-297 0,6 0-150 0,1 1-52 16,4-3-40-16,-1 0-32 0,-3 0-1 0,4 0-244 15,-1-5 110-15,-5 0 56 0,1 1 35 0,-12 1-790 16,-4-1 395-16</inkml:trace>
  <inkml:trace contextRef="#ctx0" brushRef="#br0" timeOffset="-189596.23">26955 9948 1938 0,'-7'6'0'0,"-1"4"0"0,3 5 0 0,0 5 0 0,2 2 0 0,0 5 0 0,-2 7 444 15,4 2-204-15,-1 6 304 0,-2 4-245 0,3-6-136 16,-2-1-64-16,2-1-411 0,-1-4 174 0,2-4 86 15,0 3 53 1,0-13-390-16,0-5 212 16,7-6 106-16</inkml:trace>
  <inkml:trace contextRef="#ctx0" brushRef="#br0" timeOffset="-189329.09">27249 9956 1522 0,'13'-2'0'0,"4"1"0"0,2 1 0 0,2 0 0 0,0 0 0 0,6 5 0 0,-6 6 229 0,-1 5-96 0,-2 4-49 0,-2 3 168 16,-5 6-108-16,0 7-45 16,-9-4-37-16,-2 7 86 0,-5-2-56 0,-12 3-29 15,-3-3 84-15,-3 4-38 0,1-11-46 0,2-2 0 16,3-1 285-16,4-3-157 0,2-5-77 0,3 4-46 16,6-11-68-16,2-1 0 0,0-1 0 0,7-3 0 15,5-5 0-15,4 3 0 0,3-5 0 0,4 0-55 16,0-10-183-16,0-1 136 0,-1 0 69 0,2-1-499 15,-5 0 261-15,-5 3 129 32,-1-3-697-17,-6 2 401-15</inkml:trace>
  <inkml:trace contextRef="#ctx0" brushRef="#br0" timeOffset="-189207.9">27280 10161 1476 0,'-10'0'0'15,"1"-2"0"-15,5 0 0 0,2 2 0 0,2 0 0 0,0 0 0 0,5 2 755 0,8 6-351 0,5 1-188 16,2-1-91-16,1 1 203 0,2 1-146 0,1-2-74 0,4 3-596 0,-4-8 257 0,-2 3 133 0,1-2 67 16,3-3-460-16,-3-1 264 0</inkml:trace>
  <inkml:trace contextRef="#ctx0" brushRef="#br0" timeOffset="-188939.8">27605 9893 1317 0,'12'0'0'16,"-2"0"0"-16,6 0 0 0,0 0 0 0,1 0 0 0,-1 2 0 0,1 8 586 0,-4 4-275 0,2 1-139 0,-2 2 44 0,-6 1-95 15,-2 2-44-15,-5 1 1 16,0-3-123-16,-1 0 39 0,-10 0 9 0,-4-1 66 16,0-7-35-16,-2-2 1 0,2-1-1 0,3-2 139 15,-1 1-61-15,6-5-43 0,1-1 0 0,5 0-61 16,1 0 0-16,0 0 26 0,13-6-432 0,4-3 198 47,2-1 110-32,4-1 49-15,1 1-886 0,4 2 446 0,-1-4 215 0,-1 0-207 16,-4 3 219-16</inkml:trace>
  <inkml:trace contextRef="#ctx0" brushRef="#br0" timeOffset="-188829.02">27937 9975 1306 0,'3'-2'0'0,"1"-2"0"0,-1 0 0 0,1 3 0 0,3 0 0 0,1 1 826 0,4 0-387 0,0 0-207 0,4 1 302 0,2 10-250 0,3 4-124 0,-1 9-63 0,3 2-44 0,-3 3-53 0,-1 8 0 15,-4-3 0-15,-5 9 0 0,-6 3 0 0,-4 6 0 16,-3-5 0-16,-14 1-82 0,-11 4 32 0,-3-4 41 16,-7 0-1094-16,-9 10 475 15</inkml:trace>
  <inkml:trace contextRef="#ctx0" brushRef="#br0" timeOffset="-188398.37">28355 9740 1425 0,'0'0'0'0,"0"2"0"0,0-1 0 0,0 1 0 0,0 0 0 0,7-1 0 0,4 1 0 15,4-2 586-15,4 2-279 0,5-2-135 0,2 0-40 0,4 0-43 0,5 0-26 0,3 0 9 0,-4 0-500 0,-2 0 232 0,1 0 116 0,-5 0 59 0,-1 0-755 0</inkml:trace>
  <inkml:trace contextRef="#ctx0" brushRef="#br0" timeOffset="-187971.72">28890 9687 1966 0,'4'0'0'0,"3"0"0"0,1 0 0 0,4 0 0 0,0 0 0 0,6 0 0 0,3 0 0 0,5 0 369 0,4 0-157 0,4 0-92 0,-2 0 107 15,5 0-95-15,-1 0-47 0,-2 0-25 0,3 6-388 16,-9-2 178-16,-7 3 93 0,-5 0-271 0,-6 1 182 15,-7 1 92-15,-3 5 54 16,-2 0-701-16,-15-1 246 31,-7 4 210-31,-5 0-127 0,-4 0 186 0,-6 1 88 0,2-5 47 0,-5 0 51 0,1-1 0 0,-1-2 0 0,1-1 0 0,-2 3 303 16,9-6-189 0,5 2-75-16,4-7 566 0,6 4-267 0,11-4-171 0,-3-1 251 0,11 0-195 15,6 0-93-15,15 0-47 0,6 0 204 0,9-4-125 0,2 2-53 16,1 2-41-16,0 0-3 0,-2 0-28 15,-3 2-1-15,0 5 11 0,-9 3-227 32,-6 3 108-17,-5 2 55-15,-9 3-117 0,-5 2 86 0,-2 2 51 0,-20 1 11 0,-5-4 13 0,-5 1-57 0,-4-2-1 0,2-2 301 0,-2 1-129 0,8-7-87 16,2-2-26-16,6-1 364 0,7-4-177 0,3-2-147 16,3 2-68-16,7-3 0 0,0 0 0 0,20 0 0 15,5-3 0-15,8-4 0 0,6 2 0 0,1-4 0 16,1 3-47-16,0-2 16 0,1 2 34 0,1 1-824 15,2 0 397 1,-9 3 149-16,-6 1 119 0</inkml:trace>
  <inkml:trace contextRef="#ctx0" brushRef="#br0" timeOffset="-187486.97">29159 9285 829 0,'1'-9'0'0,"1"1"0"0,-2 3 0 0,1-3 0 0,-1 4 0 0,0-3 186 0,0 7-80 0,0-2-35 16,0 2 0-16,0 0-40 0,0 0 5 0,-1 2 9 16,-6 3-10-16,-1 3-43 15,-1 1 0-15,-4 1 44 0,2 0 20 0,-2 0-11 16,2 0-10-16,1-2 151 0,1 0-75 0,0-4-38 31,2 1 0-31,0 2 117 0,4-5-82 0,2 2-36 0,1-1-1 0,0 1 23 0,11-1-29 0,2 1 8 16,4 0-37-16,4 2 106 0,0-1-53 0,1 4-27 0,-1 1-33 15,0 1 16-15,-6 2-10 16,0 0 1-16,-3 4-68 16,-7-1 34-16,-2 3 0 0,-3 3 2 0,0-3-10 0,-10 1 42 0,-10-2-2 0,-2-3-178 15,-7 0 76-15,2-4 40 0,-4-5 1 0,3-3-214 31,-2-1 101-31,4-2 65 0,-3 0-554 0,9-14 301 0,5-3 146 0,7-10-503 16</inkml:trace>
  <inkml:trace contextRef="#ctx0" brushRef="#br0" timeOffset="-187235.1">29102 9222 1930 0,'8'0'0'0,"0"-1"0"0,1-3 0 0,4 2 0 0,6 0 0 0,1-1 0 0,9-1 0 0,1 1 620 0,5 1-292 0,5 0-146 0,0 2-74 0</inkml:trace>
  <inkml:trace contextRef="#ctx0" brushRef="#br0" timeOffset="-186953.55">29397 9199 2652 0,'48'0'-231'0,"-9"2"129"0,2 0 68 0</inkml:trace>
  <inkml:trace contextRef="#ctx0" brushRef="#br0" timeOffset="-186851.41">29770 9824 1354 0,'-14'-4'0'0,"0"-1"0"0,1 5 0 0,-2 5 0 0,-1 14 0 0,-2 7 0 0,4 7 526 0,0 8-245 0,-1 2-122 0,2 9-61 0,3 0 513 0,-1 6-277 0,9-8-154 15,2-2 139 1,2-3-250-1,16-4-69-15,5 0 0 0,8 0 0 0,0-13 0 0,3 3 0 0,0-7-61 16,4 4-168-16,-2-5 132 0,5 4 77 0</inkml:trace>
  <inkml:trace contextRef="#ctx0" brushRef="#br0" timeOffset="-185948.01">29962 10061 1035 0,'-8'-4'0'31,"-2"-5"0"-15,6 1 0-16,-2 2 0 0,2 0 0 0,2-1 0 0,2 0 0 0,0 0 187 0,8 2-76 0,4 0-27 0,4 5 221 0,3 0-134 0,1 0-67 0,2 4-34 0,0 6 83 0,0 7-48 0,-4 0-39 0,-4 2 0 0,-2 3-87 31,-6 3 29-31,-2 4 9 0,-4-2-12 0,0 1 32 0,-7 1-1 0,-12-2 1 0,-2-1 66 0,-4 2-24 0,-3-10-8 0,3-3 206 32,2-4-120-1,5-3-61-31,3-2-29 0,1 0 298 0,9-6-225 0,3 0-140 0,2 0 0 47,4 0 0-47,18-5 0 0,8-2 0 0,5-1 0 0,2 2 0 0,4-1 0 0,1 2 0 15,-2 0-263-15,3 2-13 0,-6 2 152 0,-1 1-410 0,-5 0 258 0,-3 0 73 0,-5-3 83 0,2 3-590 0,-10-1 341 0</inkml:trace>
  <inkml:trace contextRef="#ctx0" brushRef="#br0" timeOffset="-185766.16">30323 10046 1372 0,'-12'-12'0'0,"6"1"0"0,0 4 0 0,3 5 0 0,1 2 0 0,2 0 0 0,0 0 615 0,0 2-289 0,11 10-135 0,-1 0 449 0,4 5-301 0,2 3-152 0,-2-1-74 0,5 3-159 0,0 0 51 0,1-2-10 0,0 1-260 47,1-2 151-47,-1-1 75 0,2-3 38 0,4 1-812 31,-2-5 421-31,1-4 208 0</inkml:trace>
  <inkml:trace contextRef="#ctx0" brushRef="#br0" timeOffset="-185608.58">30662 9946 2403 0,'-10'-5'0'0,"-3"3"0"0,5 2 0 0,-3 0 0 0,3 9 0 0,-4 11 0 0,3 6 0 0,-2 8 0 0,2 9 453 0,-1 9-208 0,-1 6-104 15,-4 12 420-15,2-3-433 32,3 1-128-32,-3-2 0 0,3-4 0 0,-1 0 0 0,-3 1 0 0,6-16 0 31,-4-3 0-31,2-7 0 0,-4-2 0 0,1-5-321 0,0-4 52 0,2-13 149 0,0-7-824 0,3-1 454 31,0-5 227-31,2 0 113 0,3-17-362 0</inkml:trace>
  <inkml:trace contextRef="#ctx0" brushRef="#br0" timeOffset="-185352.54">30859 9687 1759 0,'18'-17'0'0,"7"8"0"0,-3 9 0 0,4 0 0 0,-1 7 0 0,-2 7 0 0,-2 1 0 0,-2 4 296 0,-7 3-134 15,-6 2-63-15,-4 3 87 0,-2-1-75 32,0 6-36-32,-5 3 8 0,-15-4-127 0,-3-1 41 0,-6-3 0 0,1-1 72 0,-1-6 0 0,0 1-23 15,3-10-8-15,6-2 250 0,7-5-125 0,1-1-63 16,6-3-32-16,-2 0 117 0,7 0-78 16,1 0-35-16,0 0-67 0,9 0-5 0,6-7 0 15,10 3 0 1,0-1 0-16,5-3 0 0,1 5 0 0,4 0 0 0,0-2 0 0,1 4 0 0,-8 1 0 0,0 0-719 15,-5 0 265-15,-3 1 218 16,-3 7 48-16,-1 5-302 0</inkml:trace>
  <inkml:trace contextRef="#ctx0" brushRef="#br0" timeOffset="-185183.37">30914 10331 2596 0,'0'0'0'0,"0"0"0"0,0 0 0 0,0 2 0 0,0 0 0 0,0-1 0 0,8 1 0 0,4 2 0 0,5-1 448 0,1 0-210 0,3 1-100 0,3-3 35 16,-2 3-69-16,5-4-33 15,2 1 10-15,-2 1-740 0,2 1 349 0,-1-2 173 0,3-1-378 0,-1 0 273 16,0 0 144-16</inkml:trace>
  <inkml:trace contextRef="#ctx0" brushRef="#br0" timeOffset="-184970.24">31301 10178 1120 0,'-2'-8'0'0,"0"2"0"0,1 1 0 0,1 2 0 0,1 0 207 0,10 3-86 0,3 0-41 0,4 0 669 0,2 6-347 0,0 5-187 47,-3 3-89-47,3 8 280 0,-3 1-185 0,-1 5-92 0,-3 5-37 0,-4-1-62 0,-4 1 3 0,-5-1-33 0,0 4-85 0,-5 0 41 0,-14 5 50 0,-4-11-10 31,-6 0-71-31,-1-5 56 0,-1-4 28 0,-3-6-367 0,-2-1 195 0,7-12 5 15,0-2 74-15,4 0-407 0,4-11 227 0,7-9 114 16,5-4 47-16,9-5-505 16,3-6 285-16</inkml:trace>
  <inkml:trace contextRef="#ctx0" brushRef="#br0" timeOffset="-184783.4">31561 10161 2259 0,'0'-4'0'0,"0"0"0"0,0 4 0 47,0 0 0-47,-3 0 0 15,-7 8 0-15,-2 12 0 0,-5 2 450 0,0 8-212 0,-2 2-100 0,2 4 538 0,4 3-506 0,0 2-170 0,5 3 0 0,6-5 0 0,2 0 0 0,6-7 0 0,10-2 0 32,5-3 0-32,6-5 0 0,6-8 0 0,-1-11-239 0,0 5-96 0,2-4 186 0,3-2-530 0,4-2 251 15,-7-2 200-15,-1-13 96 0,-5-7-628 0</inkml:trace>
  <inkml:trace contextRef="#ctx0" brushRef="#br0" timeOffset="-184527.11">31748 9965 1933 0,'-5'-14'0'0,"2"2"0"0,3 7 0 0,0 5 0 0,8 0 0 0,7 0 0 0,4 0 0 0,1 5 0 0,-1 7 0 0,2 0 336 0,2 3-150 0,-4 4-74 0,1 2-135 0,-6 1 25 0,-6 5 1 0,-6-1 34 15,-2-1-220-15,-2 1 110 0,-9 1 65 16,-8-5 3-16,-3-3 37 47,-4-4-1-32,0-1-37-15,3-4 145 0,0-2-92 0,4-4-3 0,6-3-88 0,2 0 467 0,5-1-188 0,5 0-101 0,1-1 194 32,12-10-149-32,12 0-107 0,9 2-72 0,5-2 0 0,3 0 0 0,6 1 0 0,-5 2 0 0,3 3 0 0,0 0 0 0,-4 3 0 0,1 2-200 0,3 0 70 0,-15 0 79 0,-1 2 41 15,-6 9-972-15,-7 5 472 0</inkml:trace>
  <inkml:trace contextRef="#ctx0" brushRef="#br0" timeOffset="-184341.61">31991 10465 1636 0,'0'0'0'0,"0"-1"0"0,0-2 0 0,0 1 0 0,0 2 0 0,5 0 0 0,10 0 679 0,1 0-321 0,5 0-151 0,0 0 383 16,3 0-276-16,3 0-167 0,2 0-147 0,3 2-223 0,4 1 72 0,-6-3 89 0,4 1 50 0,-6 3-379 0,3-3 214 0,0 0 117 16</inkml:trace>
  <inkml:trace contextRef="#ctx0" brushRef="#br0" timeOffset="-184047.64">32479 10263 2543 0,'7'-12'0'0,"2"3"0"0,7 3 0 16,4 1 0-16,2-2 0 0,1 5 0 0,4 2 0 0,-1 0 454 0,3 0-208 0,-2 2-104 0,5 7 251 0,-9 0-240 0,-2 5-153 31,-1-2 0-31,-6 3 0 0,-3 1 0 0,0 1 0 16,-11 2 0-16,0 1 0 0,-12 1 0 0,-10 2 0 0,-5 1 0 0,-4 5 0 0,-1-5 0 0,0 0 0 0,0 0 0 31,3-1 0-31,3 0 0 0,2 1 0 0,7-4 0 0,4 1 0 0,5-4 0 0,6 0 0 0,0-2 0 0,2 2 0 31,2-4 0-31,15-2 0 0,0-1 0 0,6-1 0 0,1 1 0 0,5 3 0 0,-3-7 0 32,3-1 0-32,-3-1 0 0,0 2 0 0,-3-1 0 0,5-1-468 0,-11 1-25 0,-2-4 227 31,-3 1 115-31,-2-2-748 16,-2 0 422-16</inkml:trace>
  <inkml:trace contextRef="#ctx0" brushRef="#br0" timeOffset="-183894.95">32569 10449 2996 0,'-15'-11'0'32,"8"5"0"-32,2 2 0 0,4 1 0 0,1 3 0 0,0 0 0 0,3 0 0 0,6 0 0 0,4 4 0 0,1 2 455 0,2 3-209 0,3-1-96 0,1 4-66 0,0-3-84 0,2 0 0 0,-1 2 0 0,1-1-220 0,2-1 133 0,-5 0 57 0,1-2-935 0,0 0 501 15,-1 0 251-15</inkml:trace>
  <inkml:trace contextRef="#ctx0" brushRef="#br0" timeOffset="-183637.81">32952 10227 2575 0,'7'-5'0'0,"3"-2"0"0,6 3 0 0,4 4 0 0,0 0 0 16,0 0 0-16,-2 7 0 0,-1 4 0 0,-6 2 0 0,5 2 280 0,-10 3-126 0,-2 1-60 0,-4 1-28 0,0-1-1 0,-2 1-29 0,-8 1-40 0,-7-5 16 0,0-1-1 0,0-2 26 0,3-1 31 0,1-4 1 16,-1 1-23-1,6-4-10-15,1-5 69 16,4 3-34-16,1-1 0 0,2-2-35 0,2 0 57 0,11 0-83 0,4-2-10 0,3-4 0 0,3 1 0 0,2-2 0 0,4 2 0 16,-2-2-192-16,2 2-15 15,-3 0 102-15,-2 1-396 0,0 3 209 0,-1-2 130 0,-8 0 20 16,-5 0-602-16</inkml:trace>
  <inkml:trace contextRef="#ctx0" brushRef="#br0" timeOffset="-183452.32">33282 10277 1974 0,'0'-9'0'0,"0"4"0"0,0 2 0 0,6 2 0 0,4 1 0 0,1 0 0 0,2 4 266 0,-1 10-119 0,-2 8-55 31,2 4 655-15,-7 6-356-16,-3 9-177 0,-2 2-114 0,0 2-100 0,-11 4 0 0,-10-2 0 0,-8 7 0 0,-6 3 0 0,1-7 0 15,-4-4 0-15,-2 0 0 0,-2-4 0 0,0-1 0 47,0 1-159-47,5-9-137 0,-1-5 165 0,0-1 85 0</inkml:trace>
  <inkml:trace contextRef="#ctx0" brushRef="#br0" timeOffset="-182538.15">21863 11268 1314 0,'-16'-15'0'0,"1"0"0"0,7 6 0 0,1-2 0 0,7 4 0 0,2 3 0 0,16-1 185 0,11 3-75 0,1 2 299 0,9 0-177 15,0 0-103-15,1 7-46 0,2 6 100 16,-3 2-73-16,-2 5-37 0,4 8 9 0,-11 0-53 0,-6 5 7 0,-5 3 0 0,-10 2 0 0,-1 4-94 31,-8-4 43-15,-6 2 25-16,-17 0-70 0,-4-4 48 0,-7-3 25 0,-4 4 156 0,3-11-70 0,-1-9-32 15,1-5-43-15,2-3 269 0,5-6-129 0,0-3-55 16,12 0-41-16,4-12-55 0,8-6-13 0,4-2 0 0,0-3 0 0,8-4 0 16,12 2 0-16,5 0 0 0,3 3 0 0,2 1 0 15,-1 0 0-15,6-2-260 0,-6 9-46 0,1 1 164 16,-1 1 31-16,2 5-831 0,2 2 453 0,4-1 217 16,-10 4 123-16</inkml:trace>
  <inkml:trace contextRef="#ctx0" brushRef="#br0" timeOffset="-181930.02">22405 11117 1530 0,'0'-10'0'0,"2"-1"0"0,1 2 0 0,3 1 0 0,5 2 0 0,-2 4 0 0,6 0 0 0,1 2 363 15,3 0-154-15,-3 0-91 0,1 9-41 0,-2 6-75 16,-2 5 34-16,-6 2 0 0,-2 4 9 16,-5-2-75-16,0 5 33 0,-6-1 0 0,-9-1 76 0,-3 0-1 15,0 1-33-15,0-5 290 16,0-3-149-16,-1-4-75 0,4-3-38 0,5-2 231 0,-2-2-125 0,7-6-76 15,3-3-57-15,2 4-93 16,2-4 29-16,16-4 27 0,6-8 9 0,6-2-588 16,1-3 302-16,6 0 152 0,0-1-446 0,1-1 225 15,4 1 159-15,-8 3-538 0,-3 1 340 16,-3 1 170-16,-5 6 85 0,-4 0-40 0,-1 2 54 0,-9 5 40 16,-6 0 0-16,-3 1 481 0,0 10-226 0,0 6-111 15,-6 0-66-15,-6 1 744 0,1 5-396 16,1-3-128-1,-2 5 315-15,4 1-246 0,-1 5-122 0,7-6 292 0,0 3-217 0,2-3-145 16,0 0-108-16,3-5 0 0,9 4 0 0,3-11 0 16,2-1 0-16,3-8-123 0,2-3-18 0,2-1 98 15,-2-3 35-15,-2-11-326 0,-3-6 185 0,0-3 11 16,-3 0-112-16,2-10 81 0,-7 4 70 16,-2-1 57-1,1 1 6-15,-3 0 0 0,-2 5 1 0,-1-1 225 0,-2 11-108 0,0 2-59 16,0 5-29-16,0 5 565 0,-1 2-282 0,-3 0-80 0,-1 9-93 15,1 11 73-15,3 3-177 0,-2 4 0 16,3 2 0-16,0 3 0 0,0 1 0 0,3-1 0 16,4 1 0-16,0-3 0 0,3 2 0 0,0 2-195 15,2-7-112-15,-2-4 121 0,-1-3 103 0,-3-4-945 16,-1-1 496-16,-5-3 239 0</inkml:trace>
  <inkml:trace contextRef="#ctx0" brushRef="#br0" timeOffset="-181694.93">21757 11925 1799 0,'0'0'0'15,"0"0"0"-15,0 0 0 0,11 0 0 0,17 0 0 0,18 0 0 0,15 0 471 0,24-4-210 0,14 1-117 0,17-1-54 0,7-2 559 0,-3 3-307 0,-8-2-167 16,0 1-175-16,-31 1 0 15,-8 0 0-15,-9 2 0 0,-13 1-107 0,-10 0 39 16,-7 0 61-16,-21 0-310 16,-7 0 177-1,-6 0 87-15,0 0 44 0,-14 1-696 0,-12 5 270 0,-4-1 204 0,-8 2 98 0,-2-1-458 0</inkml:trace>
  <inkml:trace contextRef="#ctx0" brushRef="#br0" timeOffset="-181408.55">22190 12026 2074 0,'-6'0'0'0,"5"0"0"0,0 0 0 0,1 0 0 0,2 1 0 0,15 4 0 0,4 2 0 0,8 5 0 0,2 3 297 0,3 4-130 15,4 5-57-15,-3 6-25 0,-1 3-24 0,-5 0-1 0,-4 8-25 0,-8-3-89 16,-8 4 54-16,-9-6 13 0,-5-3 0 0,-16-2-123 16,-6-2 72-16,-7-7 37 15,-2 2 186-15,2-15-79 0,-1-3-36 0,1-1 125 16,3-5-80-16,-3 0-31 0,10-5-14 0,4-10 84 15,8 1-60-15,3-1-29 0,5-4 0 0,3 0-49 16,1 2-16-16,12 0 0 0,7 2 0 0,3-2 0 47,4 5 0-47,2-3 0 0,0 6 0 0,0-1-144 16,2 3 83-16,-2 2-816 0,0 0 396 0,4 0 214 0,-5 3 120 15,0 1-714-15,-2-3 413 0,-2 2 206 0</inkml:trace>
  <inkml:trace contextRef="#ctx0" brushRef="#br0" timeOffset="-181164.63">22699 12163 2421 0,'0'-2'0'0,"0"-2"0"0,0-2 0 0,0 1 0 0,0 2 0 0,2 0 0 0,9 3 0 0,3 0 0 0,1 0 207 0,6 0-86 16,2 0-34-16,1 8 3 0,1 4-28 0,-1 0 0 0,0 5-211 0,-5 3 93 0,-1 1 53 31,-8 2 16-31,-8 3-11 0,-2 0 1 15,0 1 32-15,-4 0 0 0,-11 2 356 0,-4-3-183 0,3-1-86 16,-3-2-44-16,1-5 124 0,5 1-202 0,0 3 0 0,5-10 0 0,4 2 0 31,3-3 0-31,1-1 0 0,0 2 0 0,13-6 0 0,3-1 0 0,4-3 0 0,2 1 0 0,3-3 0 0,3 0 0 0,-2 0-972 16,0 0 411-16,-5 0 263 0,-2 0-738 16,-3-3 500-16</inkml:trace>
  <inkml:trace contextRef="#ctx0" brushRef="#br0" timeOffset="-180992.98">22687 12386 2164 0,'-16'0'0'0,"4"0"0"0,3 0 0 0,4 2 0 0,4 1 0 0,1 0 0 0,7 0 0 0,13 5 743 16,5-1-355-1,6-2-177-15,4 0-79 0,-1 1-144 0,2-2 23 0,0-2 1 16,-2 0-857-16,0 1 439 15,1-3 227-15,-6 0 102 0,-5 0-939 0,-3-11 491 0,-5-3 245 0</inkml:trace>
  <inkml:trace contextRef="#ctx0" brushRef="#br0" timeOffset="-180764.75">23041 12121 607 0,'5'-7'0'0,"2"2"0"0,2 0 0 0,2-2 0 0,1 6 290 0,3-2-128 0,2 3-63 0,0 0 443 0,2 0-254 0,1 9-118 0,-1 3-73 0,-5 3 183 0,-1 2-123 0,-3 1-62 15,-5 3 15-15,-3-1-29 0,-2-2-9 0,0 2-38 16,-8-4 140-16,-3-2-71 0,-6-2-34 0,6 0 149 16,-2-6-97-16,4-1-43 0,1-3-22 0,2-1-28 15,2 1-28-15,3-2 0 0,1 0 0 16,6 0 0-16,12-5 0 0,7-5 0 16,3 3 0-16,5-5-104 0,2 3 58 0,4 1 40 15,-2-1-1028-15,1 2 500 0,-1-2 250 0,4 1-699 16,-12-2 496-16</inkml:trace>
  <inkml:trace contextRef="#ctx0" brushRef="#br0" timeOffset="-180591.81">23700 11826 2957 0,'0'5'0'0,"0"-2"0"0,0 1 0 0,12-3 0 0,7 0 0 0,5 2 0 0,6-3 0 0,8 0 0 0,2 0 0 0,4 0 323 15,3 0-135-15,-7 0-685 0,1 0 266 0,-5 0 132 16,-5 3 67-16,-3 0-496 0,-3 0 289 16</inkml:trace>
  <inkml:trace contextRef="#ctx0" brushRef="#br0" timeOffset="-180473.05">23783 12140 1950 0,'-8'1'0'0,"4"4"0"0,4-3 0 0,3 0 0 0,17-1-68 0,6 1 0 0,4 0 34 15,5 0 629-15,-1-1-285 0,4 2-138 0,2 3-69 16,4-1-947-16,-4-1 408 0</inkml:trace>
  <inkml:trace contextRef="#ctx0" brushRef="#br0" timeOffset="-179871.95">24605 11693 1359 0,'-20'-4'0'0,"0"4"0"0,-3 1 0 0,7 19 0 0,-9 9 0 0,8 7 92 0,1 5-28 0,2 10 546 16,0 3-287-16,8 0-143 0,2 5-63 0,4-13 355 15,5-7-217-15,14-3-110 32,4-4-54-32,9-5-19 0,5 2 8 0,-4-15-43 0,4-4-590 0,1-4 295 0,-1-3 147 0,-2-3-283 78,3 0 225-63,-10-3 98-15,0-8 54 0,-6-7-913 0</inkml:trace>
  <inkml:trace contextRef="#ctx0" brushRef="#br0" timeOffset="-179720.15">24761 11900 833 0,'-16'-13'0'0,"6"5"0"0,4 1 0 0,1 3 226 0,5 2-94 0,0 2-48 0,4 0-15 0,10 0 317 0,6 1-174 0,3 11-88 0,0 0-44 0,3 7 85 0,1 1-55 0,-6 0-42 0,0 3-71 0,-4-3 39 16,-3 4 1-16,-4 0-1 0,-1 3-55 0,-9 1 24 0,0-3-1 16,-9 0 73-16,-12-1-41 0,-5 0 10 0,-5-7-10 0,1-5-92 15,-5-2 46-15,5-6-11 16,1-2 24-16,0-2-347 15,9-2 172-15,8-13 69 0,5-4-446 0,6-8 256 0,1-3 129 0,13-6-348 16,9 1 242-16</inkml:trace>
  <inkml:trace contextRef="#ctx0" brushRef="#br0" timeOffset="-179564.05">24990 11836 2237 0,'5'0'0'16,"3"0"0"-16,-4 0 0 0,-4 2 0 0,0 8 0 0,0 2 0 0,-6 7 0 0,-7 7 0 0,-2 2 427 0,-2 5-196 0,1-1-97 0,1 3 443 0,8-2-270 0,2 3-289 31,5-8-18-31,2-1 0 0,14-4 0 0,7-5 0 0,6-2 0 0,7-1 0 0,1-9-61 0,3-6-12 16,-2 0-769-16,3 0 439 0,-3-9 220 0,1-5-833 15,-8 0 494-15</inkml:trace>
  <inkml:trace contextRef="#ctx0" brushRef="#br0" timeOffset="-179302.11">25270 11618 1063 0,'-6'-9'0'0,"2"6"0"0,-1 1 0 0,2-1 0 0,2 3 0 0,1 0 0 0,0 0 312 0,1 4-137 0,8 6-70 0,0 3 31 0,2 3-49 0,-2 2-17 0,1-1-148 0,-3 1 61 0,-2 0 27 0,-3-1 0 0,0-1 135 16,-2 3-46-16,0-6-36 0,-2 1 1 15,-6-1 400-15,-4-4-213 0,1 1-108 16,-4 0-44-16,7-6 174 0,-3-1-118 0,4 0-60 31,0-1 112-31,1-1-207 0,5-1 0 0,1 0 0 0,0 0 0 0,8 0 0 16,8-1 0-16,4-4 0 0,3 0 0 0,2-2 0 15,1 5 0-15,1-1-524 0,0 2 124 0,1 1 207 16,0 0 5-16,-6 0-435 0</inkml:trace>
  <inkml:trace contextRef="#ctx0" brushRef="#br0" timeOffset="-179126.88">25425 12054 2502 0,'-14'2'0'0,"1"1"0"0,1 3 0 0,5-5 0 0,1 1 0 0,6 3 0 15,0-4 0-15,12 0 445 0,17-1-204 16,5 0-102-16,8 0 233 0,2-1-172 0,4-7-168 0,-1-1-32 0,1 3-160 0,-1-1 16 16,4-3 100-1,-7 6 35-15,-5 0-704 0,-5-3 374 0,-6 6 188 0,-6 0-287 0,0-1 110 16,-13 2 155-16,-9 0-423 0,0 0 280 0</inkml:trace>
  <inkml:trace contextRef="#ctx0" brushRef="#br0" timeOffset="-178969.37">25785 11785 1199 0,'-8'0'0'0,"1"1"-1"0,1 0 1 0,0 4 0 0,-1 0 0 0,4 1 0 0,-1 5 574 0,3 3-274 0,1 4-132 15,0 4-66-15,0 6 457 0,0 6-261 0,0 7-122 16,0 0-75-16,3 3 72 0,-3 1-68 0,0 0-35 15,0 0-496-15,0-1 240 0,0-12 106 16,0-1-327-16,0-9 221 0,0-6 111 0,2-8 56 0,8-1-933 16</inkml:trace>
  <inkml:trace contextRef="#ctx0" brushRef="#br0" timeOffset="-178809.06">26035 11820 2278 0,'0'0'0'0,"0"0"0"0,0 0 0 0,0 0 0 0,0 0 0 0,0 0 0 0,0 2 0 0,2 7 0 0,11 3 618 0,0 3-291 0,-1 2-146 0,6 4-338 0,-1-3 91 0,2 5 51 0,-2-2-295 0,3 0 173 0,2 0 87 0,-1 1 51 0,-2-5-871 0,-1-5 445 0,-1-2 223 16</inkml:trace>
  <inkml:trace contextRef="#ctx0" brushRef="#br0" timeOffset="-178628.44">26358 11767 0 0,'0'-11'0'0,"0"3"0"0,0 4 0 0,0-1 0 0,0 5 0 0,0 0 1000 0,-1 3-474 0,-1 18-249 0,-1 10-121 0,-5 9 629 0,3 5-374 0,-4 11-188 0,-2 2 157 0,2 0-207 31,-4 3-173-31,0 3-77 0,0-3-19 0,-1-1 66 0,-5 1 42 0,3-17-298 0,-1-7 161 0,1-7 80 0,0-7 40 0,6-10-775 15,-4-2 289-15,5-11 237 0</inkml:trace>
  <inkml:trace contextRef="#ctx0" brushRef="#br0" timeOffset="-178373.3">26493 11537 1668 0,'15'-11'0'0,"-2"8"0"0,2 3 0 0,2 0 0 0,0 0 0 0,-3 8 175 0,-3 4-60 0,0 7-45 0,-6 1 110 0,-2 4-73 0,-3 2-35 0,0-1 0 0,-2 5-72 0,-7-5-9 0,-5-1 45 0,-3-5-1 16,1-1-28-16,2-6-1 0,1 0 38 0,3-6 125 0,3-2-67 47,3-3-34-47,1-1 140 0,3 0-86 0,0 0-35 0,4-5-8 0,13-5 49 0,5 0-46 0,1 0-23 0,4 0-1 0,5 2-71 0,-2 1 20 0,1 4 0 0,2 2 29 0,-1 1-473 31,-4 0 236-31,4 0 127 0,-9 7-1024 0,-3 7 531 0,-7-2 266 0</inkml:trace>
  <inkml:trace contextRef="#ctx0" brushRef="#br0" timeOffset="-178227.6">26672 12039 1869 0,'-13'2'0'0,"4"1"0"0,5 1 0 0,3-2 0 0,-1 2 0 0,2-4 0 0,3 2 260 0,11-1-116 0,6-1-55 0,5 0 275 0,3 0-165 0,2 0-81 31,4 0-33-31,-3-3-336 31,1-3 143-31,-1 2 72 0,-3-1 35 0,1 3-313 0,-2-3 184 0,-6 0 78 0,-2 4-742 0</inkml:trace>
  <inkml:trace contextRef="#ctx0" brushRef="#br0" timeOffset="-178051.01">26921 11797 1457 0,'-7'7'0'16,"1"3"0"-16,2 2 0 0,-3 5 0 0,4 6 0 0,-2 2 0 0,-1 9 784 0,0 3-374 0,1 4-187 0,-1 6-85 0,-1-6 117 31,1-2-110-31,-1-2-55 0,0-3-27 0,3-2-418 0,-3-1 204 0,3-10 89 31,1-4-346-15,2-8 222-16,1-5 111 0,0-4-787 0,0 0 427 0</inkml:trace>
  <inkml:trace contextRef="#ctx0" brushRef="#br0" timeOffset="-177819.25">27126 11811 1506 0,'20'-11'0'0,"-1"3"0"0,1 2 0 0,1 5 0 0,5-1 0 0,-3 2 0 0,3 0 0 0,-6 7 0 0,1 6 446 0,-5 4-206 0,-5 6-102 0,-5 3-52 0,-4 8 106 0,-2 0-83 0,-5 2-37 0,-13 3 45 0,-6 3-43 0,-4 0 0 0,1 3 234 0,4-5-143 0,2-5-65 0,3 0-34 0,4-7 172 0,5-2-238 31,5 5 0-16,4-12 0-15,0-6 0 0,10-1 0 0,7-6 0 0,5-1 0 0,5-4 0 0,4-1 0 0,4-4 0 0,0-7-40 0,0-4-162 0,-2-1 118 0,3-1-484 32,-10 1 280-17,-3 0 74-15,-6-2 90 0,0 0-692 0,-6-4 391 0,-3-3 186 0</inkml:trace>
  <inkml:trace contextRef="#ctx0" brushRef="#br0" timeOffset="-177649.47">27107 11996 2001 0,'-9'0'0'15,"-1"-3"0"17,9 3 0-32,0 0 0 0,1 0 0 15,4 0 0-15,12 5 0 0,4 2 664 0,0 0-315 0,7 0-148 0,-1 0-346 0,1-1 89 0,2-1 46 0,0-3 22 0,0 0-342 0,1 1 191 0,-2-3 83 0,-4 0 45 0,3 0-947 0,-3-7 485 0</inkml:trace>
  <inkml:trace contextRef="#ctx0" brushRef="#br0" timeOffset="-177333.99">27559 11689 1254 0,'8'-9'0'16,"4"2"0"-16,4 2 0 0,3 1 0 0,0 2 0 0,4 2 0 0,-1 0 487 0,1 2-226 0,-3 7-104 0,-3 7 78 0,-5 3-99 0,-6 1-51 47,-5 3-25-32,-1 3-4-15,0 0-12 0,-12-3-9 0,-5 2-1 0,-2-4 71 0,-2-2-36 0,1-2 1 16,2 1 219-16,6-7-132 78,1-4-61-78,7-1-30 63,3-1-4-63,1-1 8 0,1-1-35 0,16-3-245 0,5 0 123 0,6-10 60 0,3 1 31 0,5-2-929 0,1-3 442 0,-1 3 235 0,0-5 68 0,-1-3-420 0</inkml:trace>
  <inkml:trace contextRef="#ctx0" brushRef="#br0" timeOffset="-177251.21">27946 11686 2462 0,'0'0'0'0,"0"0"0"0,0 0 0 0,4 0 0 0,6 0 0 0,2 4 0 0,4 10 0 0,1 4 452 0,-1 6-209 15,0 10-103-15,-4 2 409 0,0 8-464 0,-7 3-85 0,-5 4 0 0,0 1 0 0,-11 3 0 0,-8 1 0 0,-7 4-150 0,1-11-105 0,-6 0 144 0,-1-2 74 0,-2 0-540 16,-11-6 306-16</inkml:trace>
  <inkml:trace contextRef="#ctx0" brushRef="#br0" timeOffset="-176790.88">27951 11526 1302 0,'0'-12'0'31,"0"-2"0"-31,5 7 0 0,5 3 0 0,5 0 0 0,1 2 486 0,4-1-226 0,4 1-102 0,0 2-67 0,-2 0 368 0,5 0-211 47,-2 0-107-47,-2 0-52 0,4 2-183 16,-11 3 60-16,3 0 35 0,-5 2-564 0,-1-3 299 0,-3 3 149 0,2-1-758 0,-5-1 424 0,-2 2 209 0,-3-3 105 0</inkml:trace>
  <inkml:trace contextRef="#ctx0" brushRef="#br0" timeOffset="-176555.94">28515 11430 2312 0,'0'0'0'0,"0"0"0"0,0 0 0 0,1 0 0 0,7 0 0 0,-1 0 0 0,6 0 0 0,6 0 0 0,3 0 409 0,10 0-186 0,6-3-85 0,-1 1 152 0,2-4-127 0,3 3-63 0,-3 0-157 0,-3 0 47 0,3 0 32 0,-11 1-9 0,-3 2-617 94,-5 0 320-94,-3 0 161 0,-2 0 88 0,-9 0-979 0,-3 2 448 0</inkml:trace>
  <inkml:trace contextRef="#ctx0" brushRef="#br0" timeOffset="-176313.99">28711 11558 1222 0,'-12'2'0'0,"5"0"0"0,0 3 0 0,2-3 0 0,3 0 0 0,0 0 0 0,2 3 0 0,0-3 0 0,7 2 457 0,5-2-211 0,4 4-104 0,-5-1-21 47,4 3-33-47,-5 1-9 0,-4 2-43 0,-3 1-37 0,-3 4 37 0,0 0 0 0,-1 4 9 0,-13-1-84 0,-6 0 37 0,-3 0 0 15,0 0 96-15,-5-4-30 0,3 2 10 0,3-7 117 0,6-3-77 0,2-3-39 16,7-3 0-16,4 0 55 0,3-1-38 16,1 0-24-16,21-2-8 0,2-6 55 31,9-2-39-31,5 0 0 0,1 0-31 0,-3 2-39 0,0-1 1 0,-1 2 29 0,-1 2-217 0,-2 0 108 15,4 3 64-15,-11-3 18 0,-2 5-554 0,-2 0 272 32,-7 0 87-32,0 0-402 0,-3 0 267 0,-7 0 147 0,-4 0 69 0,0 0-290 31,0 0 180-31,-4-2 80 0,-7-5 55 0,1-1-164 0,-2-6 105 0</inkml:trace>
  <inkml:trace contextRef="#ctx0" brushRef="#br0" timeOffset="-176034.02">28751 10936 769 0,'-12'0'0'0,"1"0"0"0,0 0 0 0,-1 0 0 0,4 0 0 0,2 3 0 0,2-2 0 0,-1 2 372 0,3 1-169 16,2 2-74-16,0-2-51 0,0 4 55 0,9-1-49 0,0 1-24 0,5 1 33 31,1 3-19-16,-1-3-10-15,1-1-28 0,2 4 72 0,-3-3-36 0,3 0 0 0,-2 3 48 0,-1-1-47 0,-4 1 1 0,1-2-38 0,-2 4 29 16,-4-2 1-16,1 4-21 31,-6-4-9-31,0 3-5 0,0 1 5 0,-3-2 0 0,-8 0-55 0,-6 0 37 0,0-4-10 0,-5-2-303 0,-2-3 159 0,0-4 61 32,-2 2 50-32,1-3-594 0,2-4 292 0,1-9 145 15,5-6 72-15,0-2-509 0</inkml:trace>
  <inkml:trace contextRef="#ctx0" brushRef="#br0" timeOffset="-175855.28">28730 10923 1538 0,'6'0'0'0,"-3"0"0"0,3-2 0 0,2-1 0 0,3-1 0 0,0 2 0 0,3-1 0 0,3 0 867 0,6-1-415 0,2 1-209 16,8-2-59-16,-1 2-79 0,0 0-34 0,4 0-423 16,0 3 194-16,-2 0 97 46,2 3 57-46</inkml:trace>
  <inkml:trace contextRef="#ctx0" brushRef="#br0" timeOffset="-175405.62">29382 11448 2121 0,'-12'3'0'0,"1"1"0"0,-2 8 0 0,0 8 0 0,0 7 0 0,-2 8 0 0,3 6 0 0,1 7 0 0,2 7 0 0,5 3 770 0,4 2-367 0,0 4-174 0,3-13 143 0,14-4-336 0,4-2-36 0,1-4-11 0,7-4-121 0,1 0 93 0,2-13 33 0,-3-5-798 0,1-6 419 0,1-4 211 0,-2-2 105 31,3-3-510 0,-6-4 203-31,-2-4 170 0</inkml:trace>
  <inkml:trace contextRef="#ctx0" brushRef="#br0" timeOffset="-175204.32">29632 11708 2088 0,'-5'-21'0'0,"2"7"0"0,3-2 0 0,0 9 0 0,13 0 0 0,5 2 0 0,2 5 0 0,3 0 0 0,4 0 264 0,-2 4-118 0,1 8-55 0,-2 7-28 0,-5 1 0 0,-5 6-27 0,-2 6 9 0,-10-3-91 0,-2 5 41 0,-6 0-1 63,-16 0 42-63,-4 0-135 0,-2 2 76 0,-2-6 25 0,-5-4 171 0,3-1-68 0,-1-4-35 0,2-7 277 0,4 5-146 0,11-13-87 0,2-2-40 0,7-3 118 0,7-1-192 0,0 0 0 15,15-7 0-15,14-6 0 0,7-2 0 0,9-4 0 31,3 2 0-31,-2 2 0 0,8-4 0 0,-5 6 0 0,-3 0-92 0,3 1-163 0,-5 4 126 0,-2-2-794 0,5 0 434 0,-11 6 232 32,-6-3 110-17,1 1-584-15,-6-6 347 0</inkml:trace>
  <inkml:trace contextRef="#ctx0" brushRef="#br0" timeOffset="-174949.63">30205 11618 1097 0,'-11'-14'0'0,"0"2"0"15,4 4 0-15,5-3 0 0,2 5 0 0,0 1 435 0,9 1-199 0,7 1-101 0,3 1 204 0,7 2-142 0,-3 0-86 0,0 0-37 32,0 7-5-32,-2 6 1 0,-3 4-34 0,0 5-49 0,-8 3 20 0,-7 5 0 0,-3 6 29 0,-5 0-16 15,-14 5 16-15,-4 8 9 0,-5-9-9 0,-4 2 342 16,-1-1-171 0,0 0-86-16,1-4 131 0,3 1-252 15,10-10 0-15,6-5 0 0,8-3 0 0,5-4 0 0,0-4 0 0,20 1 0 0,4-8 0 0,11-3 0 31,1-2 0-31,1 0 0 0,1 0 0 0,2 0 0 0,-6-3 0 0,-3-3-625 47,-2 0 128-47,-6 2 202 0,-4-1 130 0,-2 2-633 0,-12 0 385 0,-3-3 189 0,-2 1-162 0,-3-2 174 0</inkml:trace>
  <inkml:trace contextRef="#ctx0" brushRef="#br0" timeOffset="-174749.53">30146 11884 1680 0,'-29'0'0'0,"4"-5"0"0,4 5 0 0,6-2 0 0,10 2 0 0,3 0 139 0,2 0-52 0,0 0-25 16,10 0 791-16,5 0-400 0,7 0-213 0,4 0-101 0,6 2 139 0,2-2-278 0,3 0 0 31,4 0-58-31,-5 0-178 0,0 0 136 0,-4 0 68 0,2 0-971 0,-2 0 519 0,1 0 270 0,-7 0-495 62,-2-4 338-62</inkml:trace>
  <inkml:trace contextRef="#ctx0" brushRef="#br0" timeOffset="-174543.37">30615 11443 1475 0,'5'-16'0'16,"4"3"0"-16,-1 6 0 0,7-2 0 0,-1 3 0 0,-1 6 0 0,0 0 0 0,2 0 602 0,-5 8-283 0,-1 6-141 0,-4 3 111 0,-5 3-131 15,0 4-61-15,-2 2-31 0,-13-1-18 0,-4 4-12 0,-3-4 9 0,3-4 86 0,-1-1-48 16,3-3-23-16,-2-2 0 0,1 1 58 15,6-7-46-15,2-3 0 63,2-1-50-63,2-1-22 0,4-4 0 16,2 3 0-16,0-3 0 0,19-3 0 0,8-4 0 0,3-6 0 0,8 2 0 0,3 2 0 0,1-1 0 0,1 0-503 0,-3 3 105 0,-1 4 195 0,-3 1 50 0,0 2-393 0,-10 0 260 0,-6 2 125 0,-7 7 62 0</inkml:trace>
  <inkml:trace contextRef="#ctx0" brushRef="#br0" timeOffset="-174334.88">30749 11911 1205 0,'-25'7'0'0,"9"1"0"0,1 1 0 0,9-3 0 0,2 0 236 0,4 2-100 0,0-1-41 0,4-3 730 0,16-2-395 0,3 3-197 0,7-5-98 0,2 2 207 0,6-2-143 0,0 0-104 0,-1 0-586 0,1 0 255 0,-1 0 136 15,0-2 68-15,2 0-943 0,-6-2 492 47,-5-1 249-31,1-2 123-16</inkml:trace>
  <inkml:trace contextRef="#ctx0" brushRef="#br0" timeOffset="-174134.78">31171 11737 1442 0,'0'0'0'0,"0"0"0"0,5 0 0 0,8 0 0 0,2-3 0 0,5 3 0 0,2 0 0 0,5 0 0 0,4 2 709 0,-4 10-341 0,-1 5-166 0,-3 3 156 0,-6 5-160 16,-3 1-82 62,-5 4-30-78,-9 0 23 0,-1 1-36 0,-21 1 0 0,-10 0-37 0,-5-1-51 0,-5 1 35 0,1-6-10 0,0-5 1 0,2-1 1 0,3-8 24 0,4 1 0 0,6-6-389 0,11-5 189 0,7-2 52 0,6-7-621 0,2-9 335 0,14-4 182 0,10-5 80 0,5-1-560 0,6-3 329 0,1-5 166 0</inkml:trace>
  <inkml:trace contextRef="#ctx0" brushRef="#br0" timeOffset="-173869.81">31528 11686 1769 0,'-2'0'0'0,"-5"0"0"0,0 0 0 0,-1 0 0 0,-1 1 0 0,-6 5 0 0,4 9 0 0,-3 4 1021 0,0 5-484 0,5 3-255 0,1 5 40 0,4 1-322 0,4 6 0 0,0 0 0 15,1 2 0 1,17-10 0-16,2 2 0 0,4-9 0 78,7-1 0-78,3-4 0 0,-2-9 0 0,5-5 0 0,-1-3-205 0,0-2 105 0,1 0 68 0,0-8-999 62,-7-8 502-62,-3-1 246 0,-6-1-499 0</inkml:trace>
  <inkml:trace contextRef="#ctx0" brushRef="#br0" timeOffset="-173753.12">31709 11560 1480 0,'-5'-17'0'0,"4"5"0"0,1 4 0 0,3-4 0 0,12 8-126 0,2-1 45 0,5 5 0 0,2 0 895 0,5 0-389 0,1 3-186 0,1 6-105 0,-6 3 224 0,-3 2-161 0,-5 4-80 0,-5 2-41 0,-5 3 23 0,-7-3-36 0,-4 3 0 0,-16 1-67 0,-7-2-1 0,-3-2 41 0,-6 4 9 0,0-7 21 0,3-3-50 0,2-1-16 0,0-4 0 0,9 1 0 0,-1-3 0 32,9-3 0-17,6-2 0-15,6-2 0 0,2 0 0 0,16 0 0 0,13-7 0 0,9-3 0 0,5 0 0 0,4 2-14 0,1-2-236 0,-3 1 130 0,5 1 47 16,-11 4-928-16,-1-1 482 15</inkml:trace>
  <inkml:trace contextRef="#ctx0" brushRef="#br0" timeOffset="-173586.9">31842 12026 3273 0,'0'0'0'16,"0"0"0"-16,0 0 0 0,0 0 0 0,5 1 0 0,11-1 0 0,5 3 0 0,10-3 0 0,6 0 0 0,3 0 370 0,12 0-158 0,-5-4-136 0,4 0-348 0,-4-1 132 0,1 2 88 0,-7-1-907 0,-1 2 502 16,-16 1 240-16</inkml:trace>
  <inkml:trace contextRef="#ctx0" brushRef="#br0" timeOffset="-173407.38">32355 11838 3011 0,'-1'0'0'0,"-1"0"0"0,2 1 0 0,0 0 0 0,0 2 0 0,0 5 0 0,3 1 0 0,6 0 0 0,6 6 663 16,-1-1-406-1,4 4-257-15,1 1 0 0,1-2 0 0,2 2 0 0,1 1 0 0,-3-4 0 0,2-1 0 16,-5-3 0-16,-1-2-317 0,-3 0 104 0,-2-3 125 16,-5-3 62-16,-1-3-1017 15,-4-1 431-15</inkml:trace>
  <inkml:trace contextRef="#ctx0" brushRef="#br0" timeOffset="-173235.9">32693 11810 2272 0,'-2'-6'0'0,"-1"-1"0"0,1 7 0 0,1 0 0 0,0 0 0 0,-1 0 0 0,-1 17 0 0,-5 7 473 0,1 6-223 0,-4 10-106 0,-3 7 545 16,-2 5-586-16,-4 6-103 0,-6 10 0 16,3-5 0-16,1 2 0 0,0-5 0 0,0-1 0 15,3-6 0-15,-1 0 0 0,5-18 0 0,1-4 0 16,2-4 0-16,0-10 0 0,1-5-271 0,5-3-95 15,0-9 37-15,4 0 154 0,1-8-832 0</inkml:trace>
  <inkml:trace contextRef="#ctx0" brushRef="#br0" timeOffset="-172999.83">32815 11676 1053 0,'20'-14'0'0,"3"2"0"0,2 5 0 0,4 1 0 0,-11 6 0 0,-2 0 0 0,-5 0 615 0,0 7-289 0,-6 6-145 16,0 3 63-16,-5 0-108 0,0 3-50 0,-10 0-25 16,-9 2 40-16,-1-1-33 0,-6 4 10 0,3-6 124 15,1-2-83-15,4-3-41 16,3-1-1-16,3-3 260 0,0-1-168 0,6-4-169 16,4 3 0-16,2-7 0 0,0 0 0 0,17 0 0 15,5 0 0-15,4-2 0 16,10-7 0-16,0 1 0 0,2-1 0 0,-1 1-196 0,3-1 109 0,-9 4-1232 15</inkml:trace>
  <inkml:trace contextRef="#ctx0" brushRef="#br0" timeOffset="-172809.1">33180 11772 1538 0,'8'-4'0'0,"5"4"0"0,2 0 0 0,2 0 0 0,-1 5 0 0,7 9 39 15,-5 7 0-15,-3 7-39 0,0 5 0 0,-4 12 1457 16,-8 5-728-16,-3 13-600 0,-9-1-129 0,-18 4 0 15,-11 0 0 17,-12-2 0-32,-5-3 0 0,-12 3 0 31,4-16 0-31,-8-5 0 0,-7 1 0 0,-5-5 0 0,-5-1 0 0,-17 11-767 0</inkml:trace>
  <inkml:trace contextRef="#ctx0" brushRef="#br0" timeOffset="-170382.51">21641 13372 1927 0,'2'10'0'0,"-2"2"0"16,0 2 0-16,0-1 0 0,0 6 0 0,0-2 0 0,-8 5 0 0,-7 4 0 0,-4 3 0 0,-5 1 86 0,-5 6-15 0,-2-5 51 0,-4 0-43 0,-5 1 0 15,3-4-42-15,-8 2 101 16,11-6-55-16,2-7 0 0,8-2-46 0,6-6 188 16,7-4-94-16,3-2-38 0,8-3-32 0,0 0 87 15,8 0-56-15,11 0-27 0,6 0-61 0,6-3 10 16,5 1 23-16,2-4-63 0,3 0 32 0,1 1 0 16,2-1 31-16,4 0-184 0,-6 3 83 0,-2-1 49 15,-1 1-8-15,-2 3-94 0,-7 0 32 0,3 0 42 16,-18 0-24-16,-2 0-39 15,-9 0 26-15,-4 0 26 0,0 0 126 0,0 1-58 16,-8-1-7-16,-8 0 287 0,-2-3-147 0,-3-9-77 16,1-3-21-16,-3-2 75 15,5-4-39-15,0-3-31 0,-1-4 18 0,5-1-83 0,-1-3 11 0,2-5 47 16,3 2-10 0,4 2-214-16,0 1 104 0,2 3 62 0,3 5-175 0,0 0 99 0,1 9 14 0,0 6-369 15,1 4 188-15,12 5 109 16,1 0 53-16,6 5-638 0,1 12 352 0</inkml:trace>
  <inkml:trace contextRef="#ctx0" brushRef="#br0" timeOffset="-170044.64">21952 13491 2298 0,'-8'2'0'0,"0"5"0"0,5 1 0 0,-3 6 0 0,1 3 0 0,3 8 0 0,1 6 0 0,1 3 408 15,0 7-185-15,5-3 138 0,6 2-162 0,2-4-81 0,6 2-31 0,-2-12-168 16,3-3 59-16,2-6 29 0,0-8 1 0,-1-3-221 16,6-5 134-16,-5-1 53 0,-1-15 32 0,0-9-78 15,-1-7 55-15,-2-3 27 0,2-7-284 0,-9 4 136 16,2-4-22-16,-3-2 78 0,1-1 21 0,-2-1 0 16,2-4 14-16,-4 11 136 0,-4 6-64 0,-3 7-31 15,0 9 0 1,0 8 385-16,0 2-182 0,-2 6-74 0,-6 12-60 0,0 13 163 0,1 10-65 15,-2 1-65-15,7 6 96 0,0-3-192 16,2-1 0-16,0 3 0 0,6-2 0 0,5 0 0 0,2 4 0 16,4-10 0-16,-1-1-121 0,4-5 57 15,3 0 51-15,-1-7-738 0,3 1 325 0,-3-8 164 16,0-4 112-16,0-7-689 16</inkml:trace>
  <inkml:trace contextRef="#ctx0" brushRef="#br0" timeOffset="-169737.96">22573 13509 2027 0,'-12'-9'0'0,"4"2"0"0,2 3 0 0,4 3 0 0,0-3 0 0,2 4 0 0,4 0 808 0,13 0-385 0,4 0-193 16,3 0-96-16,4 0 117 0,-1 0-193 0,4 0-58 0,0 0 0 0,1 0-495 62,0 0 150-15,4 0 200-16,-6 0-1094-31</inkml:trace>
  <inkml:trace contextRef="#ctx0" brushRef="#br0" timeOffset="-169649.22">22680 13699 1930 0,'-24'0'0'0,"2"2"0"0,5 2 0 0,6-1 0 0,2 3 0 0,9-4 0 0,0 4 799 0,12-2-382 0,11 2-190 0,7-3-96 0,4 2 296 0,2-4-427 0,3 1 0 0,3-2 0 0,-3 0 0 0,0 0-6 0,2 0-48 0,-5 0-1069 0,-4 0 579 16</inkml:trace>
  <inkml:trace contextRef="#ctx0" brushRef="#br0" timeOffset="-168300.99">23768 13180 1455 0,'-4'9'0'0,"-4"2"0"0,6 7 0 0,-4 9 0 0,3 6 0 0,0 8 0 0,-1 7 0 0,2 7 222 0,1-1-98 0,1-4-43 15,0-1 107-15,0-2-75 0,5-7-38 0,3 3 8 16,3-15-13-16,-3-2-33 0,3-9-1 15,-1-5 1-15,3-7-28 0,1 2 9 0,0-7 18 0,3-7-75 16,2-15 38-16,3-8 0 16,0-6-85-16,3-5 70 0,-5 0 22 31,-2-2-19-31,0-1-125 0,-2-1 59 0,-3-2 40 0,3-6 2 0,-9 10-19 16,2 0 15-16,-5 4-1 0,-1 3 6 0,-3 4 63 0,0 3-15 0,0 15-27 15,-6 7 376-15,-3 7-181 0,1 0-80 0,-4 11-48 0,0 12 403 0,1 10-214 16,1 3-102-16,0 6 269 0,5-1-403 0,2 2-5 15,2 3 0-15,1-5 0 16,0-4 0-16,0 1 0 0,4 0 0 16,5-1 0-16,1 7 0 0,2-12 0 31,0-1 0-31,-2-2-5 0,1-3-73 0,1 1-915 0,-2-13 450 0,-2-2 253 16,0-4 127-16,0-4-658 0</inkml:trace>
  <inkml:trace contextRef="#ctx0" brushRef="#br0" timeOffset="-168088.34">24195 13566 1403 0,'0'-7'0'0,"0"0"0"0,0 2 0 0,0 1 0 0,0 2 0 0,0 2 0 0,5 0 328 0,1 0-150 0,4 0-71 16,0 5 266-16,2 6-168 0,0 3-84 0,0 5-19 0,-2-1-37 0,-1 3-1 15,-3-1-27-15,-2 1-110 0,-2 3 55 0,-2 0 36 16,0-2-9-16,-3 0-34 0,-8-2 30 0,-6-2 1 15,-2 2 30-15,-2-6-210 0,-4-1 68 0,4-5 64 16,2-4-262-16,2-1 147 0,4-3 36 0,-1 0 44 16,8-10-453-16,6-8 247 0</inkml:trace>
  <inkml:trace contextRef="#ctx0" brushRef="#br0" timeOffset="-167695.43">24378 13516 1184 0,'-8'0'0'0,"4"0"0"0,-3 0 0 0,2 0 0 0,0 0 0 0,-1 0 0 0,3 0 483 16,0 0-223-16,-1-1-111 15,2 1 83 1,0-3-97-16,1 3-40 0,1-1-46 0,0 1-13 0,0-2 1 0,0 1 0 0,5 1-134 0,2-3 76 0,-1 3 24 16,1 0 0-16,2 0-65 15,-4 0 49-15,2 0 25 0,0 0 9 0,-2 0-7 0,-2 0 11 0,2 0-42 16,-1 3 241-16,-3 1-108 47,-1 0-45-32,0 2 92 1,0-1-67-16,0 2-17 0,0 0 0 0,-3 1 96 0,-7 2-61 0,5-1-43 0,-6 3 1 0,3 2-58 0,-4 1 22 0,2 5 1 0,-1-1-18 0,2 3-19 0,2 0 0 0</inkml:trace>
  <inkml:trace contextRef="#ctx0" brushRef="#br0" timeOffset="-167588.1">24309 13718 3931 0,'-2'27'0'16,"2"-1"0"-16,0 3 0 0,6-2-73 0,9-3-6 0,6-2 40 0,4 1 30 0,3-2-283 0,5-1 145 0,-3-10 46 0,6-5 45 0,0-3-630 0,1-2 325 0,-1 0 162 0,3-11 72 0,-11-3-630 0</inkml:trace>
  <inkml:trace contextRef="#ctx0" brushRef="#br0" timeOffset="-167169.83">24571 13618 2066 0,'-13'-6'0'0,"4"2"0"0,-3 1 0 0,7-1 0 0,2 3 0 0,1 1 0 0,2 0 0 0,0 0 0 0,0 0 289 0,12 0-132 0</inkml:trace>
  <inkml:trace contextRef="#ctx0" brushRef="#br0" timeOffset="-167058.33">24555 13600 2627 0,'16'1'75'0,"4"6"0"0,0-1-39 0,-1 5-145 0,-2-2 68 0,-3 0 38 0,-1 3 0 0,-1 0-51 0,-5 0 45 0,1 1 31 0,-4-1-9 0,-4 0-29 0,0 2 1 16,-2-1 0-16,-10 0 95 0,-6 2-34 0,-3-5-38 0,-4 0 31 0,-2-1 0 0,2-4-31 0,0-2 17 0,-2 1-391 0,7-4 186 0,7 0 90 0,0-1 51 0,9-10-314 0,4-7 154 0,0 0 81 0,8-5 10 0,9-2-567 0</inkml:trace>
  <inkml:trace contextRef="#ctx0" brushRef="#br0" timeOffset="-166946">24850 13512 2589 0,'-2'0'0'0,"-2"0"0"0,1 0 0 0,-4 0 0 0,0 0 0 0,0 6 0 0,-7 5 0 0,-1 3 0 0,-1 7 492 0,0 3-228 0,-1 4 293 0,4 2-528 0,3 3-29 0,2 2 0 0,6-4 0 0,2-3 0 0,7-1 0 0,12-4 0 0,7-2 0 0,2-1 0 0,6-11 0 0,2-4 0 0,0-3-141 0,1-2-8 0,0 0 92 0,3-4-868 0,-10-10 449 0,0 0 220 16,-3 0-467-16,-6 0 344 0,-3-3 172 0</inkml:trace>
  <inkml:trace contextRef="#ctx0" brushRef="#br0" timeOffset="-166862.36">25065 13496 1372 0,'0'0'0'0,"-2"0"0"0,-3 0 0 0,4 0 0 0,1 0 0 0,1 0 162 0,15-2-64 0,4 1-22 0,8 1 509 0,4-2-275 0,5 2-137 0,3-2-113 0,4 2 0 0,3-1-16 0,-3 1-8 0,-1 0-488 0,-4 0 244 0,-2 0 121 0,-6 0 62 0,1 0-672 0,-17 0 341 0,-4 0 166 0</inkml:trace>
  <inkml:trace contextRef="#ctx0" brushRef="#br0" timeOffset="-166792.55">25401 13213 1290 0,'-12'-1'0'0,"2"-1"0"0,3 2 0 0,-4 0 0 0,5 7 0 0,1 10 176 0,1 7-71 0,3 7 672 16,0 8-371-16,-3 8-176 0,3 4-102 0,1 4 334 0,0 3-213 0,0 0-141 0,0 0-108 0,0 2 0 0,1-13 0 0,3-6 0 16,-2-7 0-16,3-3-444 0,-1-7 207 0,0-2 145 31,1-12-698-31,3-7 346 0,-2-1 221 0,2-2-288 0,6-5 237 0</inkml:trace>
  <inkml:trace contextRef="#ctx0" brushRef="#br0" timeOffset="-166530.64">25741 13302 1955 0,'0'2'0'0,"-2"-2"0"0,-2 1 0 0,-1 1 0 0,3 3 0 0,-4 3 0 0,2 6 0 0,-2 7 708 0,1 11-327 0,-2 3-177 0,0 11 242 0,6 4-209 62,-1 3-237-62,2-1 0 0,0 2 0 0,10-10 0 0,2-6 0 0,2-8 0 0,3-7 0 0,-1-6 0 0,3-2 0 0,0-14-170 0,0-1 19 0,1-11 94 0,2-6 46 0,-1-11-383 16,1-2 193-16,-3-4 3 0,-3-4-23 0,1-1 93 16,0-7 46-16,-1 1-83 0,2-9 56 0,-3 4 41 15,1-1 0-15,-1 2 0 0,-2 1 1 0,-3 7 31 16,-4 2-9-16,-4 19 244 0,-2 11-118 0,0 6-58 15,-2 3-30-15,-4 0 740 0,-2 17-319 0,-4 10-200 16,5 11 368-16,-2 3-582 0,4 3 0 0,1 7 0 16,2-5 0-16,1 2 0 15,1-2 0-15,0-2 0 0,1 2 0 0,9 5 0 16,4-13 0-16,1-2 0 0,1-5 0 0,2-5 0 16,1-5 0-16,3 0-438 0,-4-6-149 0,-4-3 278 15,-1-7-743-15</inkml:trace>
  <inkml:trace contextRef="#ctx0" brushRef="#br0" timeOffset="-166004.78">26417 13692 1929 0,'-12'-10'0'0,"0"3"0"0,1 2 0 0,6 2 0 31,1 2 0-31,0-1 0 0,2 2 214 0,2 0-89 0,0 2-45 0,3 7 523 0,5 5-284 32,3 2-133-32,0 1 147 0,3 1-191 0,1 1-142 0,-3 1 0 0,4 1 0 0,0 0-31 0,-2-1 10 0,-2-5 29 0,1 5-649 15,3-7 338-15,-4 1 170 0,3 0-828 0,-2-5 455 16,1-5 235-16,-2-1 117 0,0-3-200 0</inkml:trace>
  <inkml:trace contextRef="#ctx0" brushRef="#br0" timeOffset="-165836.95">26701 13608 703 0,'4'-23'0'0,"0"4"0"0,0 4 0 0,1 3 0 0,-5 10 0 0,2 2 587 0,-2 2-275 0,0 16-139 16,-2 12 226-16,-7 6-172 0,-4 5-101 16,-1 6 578-16,-4 6-334 0,2 3-168 0,-4-3-82 0,2 7-112 15,-1-9-8-15,0 5 0 16,0-3 0-16,2-3 0 0,2-2 0 0,-1 0 0 15,7-19-137-15,3-8-168 0,5-6 170 0,1-12 85 32,0-3-991-32,3 0 466 0,10-11 274 0</inkml:trace>
  <inkml:trace contextRef="#ctx0" brushRef="#br0" timeOffset="-165678.78">26774 13759 1365 0,'3'-12'0'0,"-1"0"0"0,1 6 0 0,-1 0 0 0,5 5 191 0,-2 1-78 15,2 0-38-15,3 0 777 0,1 8-412 0,1 7-202 0,1 2-101 0,1-3 276 16,2 10-306-16,1-4-107 0,-5-1 0 0,1 0-57 16,1-1 29-16,-2 0 31 0,-2 0-641 0,0-6 333 15,-2-6 170-15,-2 1-312 16,-1-3 242-16,-2-2 9 0,1-2 98 0,-3 0-653 0</inkml:trace>
  <inkml:trace contextRef="#ctx0" brushRef="#br0" timeOffset="-165519.58">27044 13641 1853 0,'0'-16'0'31,"0"5"0"-31,0 4 0 0,0 1 0 0,0 3 0 0,0 3 0 0,0 0 0 0,-2 16 447 0,-5 10-206 0,-5 6-102 0,0 10-52 0,-5 6 536 0,0 7-285 0,-1 1-156 0,-3 0-161 0,2 4-21 0,-1 1 0 16,0-3 0-16,0 7 0 0,4-17 0 0,6-6 0 16,-2-9-383-16,6-6 35 0,3-13 192 0,1-1 105 15,2-13-482-15,0 0 146 0,0-8 175 0</inkml:trace>
  <inkml:trace contextRef="#ctx0" brushRef="#br0" timeOffset="-165306.1">27231 13600 2596 0,'0'-12'0'0,"-3"1"0"0,1 2 0 0,1 4 0 0,1-1 0 0,0 0 0 0,14 1 406 0,6 0-176 15,3 1-102-15,8 1 288 0,2-1-261 0,4 1-155 0,2 2 0 0,9 1 0 16,-6 0 0-16,0 0 0 0,-2 0 0 16,-5 0 0-16,-5 0 0 0,1 0 0 0,-15 0-380 0,-5 0 94 15,-7 0 161-15,-3 0-871 0,-1 0 466 0,0 0 239 16,-4 0 132-16</inkml:trace>
  <inkml:trace contextRef="#ctx0" brushRef="#br0" timeOffset="-165130.45">27586 13293 1373 0,'-17'-10'0'0,"2"2"0"0,2 5 0 0,0 2 0 0,-2 1 0 0,7 0 0 0,-1 1 885 0,2 13-424 0,0 7-213 16,1 6-106-16,-1 10 300 0,2 4-208 0,-1 4-99 15,1 3-124-15,1 7-11 32,-3 3 0-32,2 8 0 0,2-13 0 0,2-2 0 0,-1-5 0 0,2-2 0 0,0-8-234 0,0 2 143 15,0-15 60-15,2-9-920 0,3-3 385 16,4-7 269-16</inkml:trace>
  <inkml:trace contextRef="#ctx0" brushRef="#br0" timeOffset="-164746.56">28037 13275 2828 0,'-5'0'0'0,"2"0"0"0,-2 0 0 0,0 0 0 0,-1 0 0 0,-1 18 0 0,0 5 0 0,-2 7 0 0,0 6 480 0,2 8-227 0,2 4-108 0,4 4 80 15,1 2-225-15,0-1 0 0,2-2 0 0,14-10 0 16,0-10 0-16,4-6 0 0,2-9 0 0,-1-5 0 16,2-7-27-16,2-4 24 0,-2-9-121 0,0-15 79 15,-2-3 40-15,-1-2-372 16,4-5 175 0,-9-2 43-16,3-1 62 0,-2-2-46 0,1-4 53 0,2-2 28 0,1-8-9 0,-3 8-59 15,-1 0 48-15,-2 4 23 0,-2 5 217 0,-6 6-96 16,1 4-58-16,-7 17-16 0,0 5 292 0,-4 4-155 15,-1 1-80-15,-7 16 706 0,1 11-488 0,0 6-263 16,4 8 0-16,-1 3 0 47,1 2 0-31,3 3 0-16,3-5 0 0,-1 0 0 0,1-4 0 0,1-2 0 0,0-1 0 0,0 1 0 0,6-12 0 0,3-6 0 0,-1-4 0 0,0-9 0 0,6-3 0 0,-3-1-426 31,-1-4 118-31,3 0 109 0,-2-4 81 0,3-9-769 15,3 1 426-15,3-11 204 0,-2 0 115 0</inkml:trace>
  <inkml:trace contextRef="#ctx0" brushRef="#br0" timeOffset="-164491.72">28556 13554 1599 0,'-8'-8'0'0,"4"-2"0"0,0 0 0 0,2 3 0 0,0 3 0 0,1-2 0 0,1 2 415 0,0 2-191 0,1-1-85 16,8 3-56-16,7 0 288 0,2 0-168 0,3 0-84 16,1 1-39-16,2 3-13 0,-4 3-9 0,3 3-23 15,-1 1-193-15,-5-1 97 0,0 6 48 0,-4 2-7 0,-4 0 24 16,-9 3-1-16,0 3 32 0,-2 2 120 15,-13 0-61-15,-1 4-23 0,-4-4-108 0,0 2 501 16,1-4-463-16,-1-1-1 0,1 1 0 0,3 0 0 16,3-6 0-16,6 0 0 0,4-1 0 0,2 0 0 15,1 0 0-15,3-10 0 0,15 0 0 0,4-4 0 16,5-3 0-16,5 0 0 0,4 0 0 0,-3-4 0 16,-3-5 0-16,2 1-364 15,-5 1-97-15,-2-1 213 16,1 2-507-16,-9 0 364 0,-4 0 178 0,-3-1 88 0,-6 0-418 0,-4-4 253 15,0-2 119-15,-1-4-32 0</inkml:trace>
  <inkml:trace contextRef="#ctx0" brushRef="#br0" timeOffset="-164321.89">28676 13675 1852 0,'-21'0'0'0,"4"0"0"0,3 0 0 0,2 4 0 0,6 1 0 0,4 5 312 0,2 0-129 15,0 0-78-15,3 2 284 0,12 2-168 0,2-2-97 16,3 0-44-16,4-3 186 62,2-1-116-62,2-1-57 0,2-2-586 0,-2-2 260 0,-4-3 134 0,4 0-970 0,-5 0 532 0,-1 0 268 0,1-3 132 0</inkml:trace>
  <inkml:trace contextRef="#ctx0" brushRef="#br0" timeOffset="-164052.73">29064 13636 1337 0,'0'-7'0'0,"0"0"0"0,0-1 0 0,0 1 0 0,8 0 0 0,0 2 316 16,3 1-140-16,4 1-70 47,2 2-36-47,9-1 344 0,-3 2-194 0,2 0-92 0,-1 5-46 0,-4 6 1 0,-1 2-24 0,-2 6 9 0,-7-2-57 0,-8 5 24 31,-2 3 1-15,-5 1-1-16,-13 1-30 0,-2 2 39 0,-5-3-8 15,1-1 132-15,-1-1-66 16,3-2-33-16,3-3 0 0,1 2 89 0,6-7-65 0,5-3-82 0,4 2-11 0,3-5 0 0,0-1 0 0,11-1 0 0,10-4 0 0,8-2-38 0,1 0 15 0,2 0-750 78,1-2 370-78,6-1 156 0,-8-2 116 0,2-2-769 0,-8-1 432 0,-2-3 216 0,-7-4 108 0</inkml:trace>
  <inkml:trace contextRef="#ctx0" brushRef="#br0" timeOffset="-163935.04">29045 13759 1301 0,'-17'-9'0'0,"2"2"0"15,8 4 0-15,5 3 0 0,2 0 0 0,0 0 614 0,3 0-281 0,15 0-153 0,8 1 274 0,3 6-210 0,4-3-104 0,1 3 52 16,8-2-69-16,-6-3-48 0,-1-1-1 0,-1 3-601 16,2-2 281-16,-5 1 141 0,5-3 79 15,-10 0-1030-15,-3 0 522 0</inkml:trace>
  <inkml:trace contextRef="#ctx0" brushRef="#br0" timeOffset="-163750.25">29668 13450 2634 0,'0'0'0'16,"0"0"0"-16,0 0 0 0,0 0 0 0,1 0 0 0,12-3 0 0,5 3 0 0,9-3 0 0,3-1 835 0,9-2-400 0,7 1-408 0,4-2-27 0,2-1 0 15,7 2 0-15,-8-1 0 0,-6 3-527 0,-4 3 151 16,-6 1 206-16,-5 0-461 15,-5 0 342-15,-20 0 158 0</inkml:trace>
  <inkml:trace contextRef="#ctx0" brushRef="#br0" timeOffset="-163591.33">29770 13640 1595 0,'-11'0'0'0,"4"0"0"0,4 0 0 0,3 0-134 0,0 0 50 0,0 1 15 15,7 1 9-15,9 3 1030 0,8-3-468 0,4 3-233 16,5-1-117-16,5-3 75 0,-2 1-100 0,6 0-46 15,1 0-788-15,2-2 370 0,6 0 187 0,3 0-838 16,-10 0 481-16,-2 0 236 16,-5 0 118-16</inkml:trace>
  <inkml:trace contextRef="#ctx0" brushRef="#br0" timeOffset="-163281.22">30624 13434 1670 0,'-6'0'0'0,"3"0"0"0,-3 0 0 15,3 0 0-15,-3 0 0 0,1 0 0 0,-2 1 0 0,-1 8 556 0,3 4-261 0,-2 6-129 0,0 1-66 0,3 9 614 16,1 0-343-16,3 2-312 0,0 3-59 0,0 2 0 16,13-4 0-16,1 3 0 15,11-10 0-15,3-8 0 0,8-5 0 0,5-4 0 0,1-8 0 16,10 0 0-16,-9-8 0 0,4-9 0 16,-4-10 0-16,-2-4 0 0,-1-3 0 0,-9 1 0 0,-7-3 0 15,-6 1 0-15,-3-3 0 16,-8 1-22-1,-2-11-63-15,-5 10-140 0,-12 3 95 0,-14 2 47 0,-9 4 24 0,-9 7 115 16,-7 3-55-16,2 14-13 16,-4 5-1-16,7 0 31 0,3 5-26 0,4 10-1 0,-3 6 367 0,17 2-187 15,5 4-129-15,3 3-42 0,4 2 0 0,5 0 0 0,-1 3 0 0,6-5-205 16,3 0-44 0,0 2 130-16,0-2 75 0,9 3-1129 0,5 6 560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36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11000 4461 1129 0,'-3'-15'0'0,"1"3"0"0,0-1 0 0,2 5 0 0,0 2 0 0,0-3 238 16,5 5-105-16,7 4-48 0,4 0 350 0,1 0-200 16,7 1-98-16,2 7-41 0,3 6 135 0,0 3-96 15,4 0-50-15,-2 4-23 0,0 4-1 16,3 3-14 0,-10-1-10-1,-3 3 0-15,-4-1 0 0,-5 2 0 0,-6 2 0 0,-2 5-124 0,-4-5 58 0,-4-1 33 0,-12 2-1 0,-6-5 22 0,-3-3 5 16,-1 3-32-16,-1-14 74 0,0-4-21 15,-1-8-32-15,1 0 142 0,0-3-66 0,-1 0-15 16,7-6-9-16,2-8-2 0,1-3 1 0,6-2-65 16,-4 0-5-16,12-1 0 0,2 1 0 0,1 3 0 15,1 1 0-15,0 3 0 0,7-4 0 0,7 7 0 16,0 0 0-16,4 3 0 0,0 1 0 0,0 2 0 16,3 0 0-16,-1 0 0 0,0 3 0 15,0 0-501-15,0 0 205 16,0 0 111-16,0 0 69 0,-1 3-564 0,-2-2 322 0,0 1 160 15,0-2-452-15</inkml:trace>
  <inkml:trace contextRef="#ctx0" brushRef="#br0" timeOffset="328.47">11333 4449 809 0,'0'-7'0'0,"0"-1"0"0,0-1 0 0,0 2 0 0,0 1 565 0,3-1-264 0,10 2-132 0,-2 0 62 0,6-1-87 0,-1 3-58 16,3 3-25-16,-1 0-71 15,1 0 23-15,0 0 1 0,0 2 32 0,-3 8-234 16,-2 2 113-16,-2 0 55 0,-4 3-92 0,-3 2 75 16,-1 4 46-16,-4-4-9 0,0 3 125 0,-7-1-84 15,-5 0 0-15,-3 3 116 0,-1-7-76 16,1 0-54-16,2-1 1 0,-3 0 421 0,4-7-206 16,2 4-93-16,0-5-62 0,6-3 89 0,2-1-71 0,2-2-34 93,5 0 0-61,12 0-25-32,3-5-26 0,8-8-21 0,2-4 0 0,4 1 0 0,3-3 0 0,1 0 0 0,-4 1 0 0,0 0 0 0</inkml:trace>
  <inkml:trace contextRef="#ctx0" brushRef="#br0" timeOffset="593.91">11823 4389 890 0,'-12'0'0'0,"5"0"0"0,-1 0 0 0,2 3 0 0,3-3 0 0,3 0 0 0,0 0 577 0,10 0-270 0,7 0-135 0,3 0 96 0,1 0-106 16,-1 0-68-16,4 0-28 0,-1 0-239 0,-1 0 105 0,1 0 53 16,-3 4-168-16,-5 5 106 0,-3 3 56 15,-3 1 30-15,-6 6 51 32,-3 3-1-32,0 6-22 0,-11 2-68 0,-10 6 204 0,-6 1-130 0,-5 3 0 0,0 1 472 0,1 0-233 15,5-8-117-15,7-3-64 0,3-4 232 0,7-5-190 0,4 2-143 0,5-10 0 31,5-2 0-31,14-3 0 0,4-3 0 0,5-3 0 0,2 1 0 0,-2-3 0 0,1 0 0 0,-1 0-16 16,0-3-52-16,0-6 52 16,0 1-630-16,-9 1 318 0,0-1 83 0,-3-1-419 0,-4 2 313 0,-3-2 157 62,2 0 69-62,-8 0-449 0</inkml:trace>
  <inkml:trace contextRef="#ctx0" brushRef="#br0" timeOffset="739.51">11804 4640 1172 0,'-36'0'0'0,"12"1"0"0,6 0 0 0,7 3 0 0,6-3 0 0,5 0 591 0,0 3-267 0,10-2-148 0,13-1-70 0,6 1 201 0,7-2-136 0,2 0-66 15,4 0 353-15,-7 2-216 0,3-2-102 0,1 0-51 16,-2 2-256-16,1 1 103 16,2-2 59-16,-7 1-536 0,-2-1 289 0,-1 2 144 15,-3 1 73-15,-6-1-734 16,2 1 312-16,-13 2 219 0</inkml:trace>
  <inkml:trace contextRef="#ctx0" brushRef="#br0" timeOffset="1016.25">10993 5124 1921 0,'-23'0'0'0,"4"0"0"0,4 3 0 0,5-1 0 0,10 2 0 0,2-1 0 0,21-1 0 0,10 1 602 0,12-3-282 0,12 0-132 0,1 0 202 16,3-3-176-16,6-4-89 15,2 0-8-15,2-1-63 0,15-1-54 0,-9-1 0 16,0 1 0 0,-6 3 0-16,-6-1 0 0,-9 2 0 0,2 3 0 0,-27 2-87 0,-8 0 52 0,-7 0 35 0,-7 3-536 15,-3 5 273-15,-4 1 54 31,-2-2-340-15,-2-1 256-16,-7 2 128 0,-6 2-120 0,-4-2 125 0,0 3 51 0</inkml:trace>
  <inkml:trace contextRef="#ctx0" brushRef="#br0" timeOffset="1488.89">11238 5364 1861 0,'-8'0'0'0,"3"0"0"0,4 0 0 0,1 0 0 0,0 0 0 0,9 0 0 0,13 0 0 0,4 0 0 0,4 0 496 0,3 0-221 0,0 2-123 0,-4 0-70 0,2 4 0 0,0 0-45 0,-3 6-176 47,1-1 97-47,-9 1 34 0,-6 6 1 0,-7-1-28 0,-6 7 36 0,-1 1 0 0,-4 4 45 0,-17-3-80 0,-4 3 36 0,-3-4-30 63,-5-1 25-63,1 0-70 0,-4-2 34 0,3-7-11 0,2-4 9 0,0-1-6 0,1-6 34 0,0-1-121 0,-1-3 58 0,6 0 33 0,6-7 3 0,2-10-141 0,2 0 77 0,4-3 32 0,2-6-3 0,9 2-7 15,0 0 1-15,4 0 43 0,13 1 1 0,2 0-51 32,6-1 16-17,0 9 9-15,3-2-29 0,3 5 27 0,2 0 1 0,1 6-182 0,4 0 95 16,-5 3 61-16,-1 3 27 0,-1 0-136 0,2 0 82 0,1 0 30 0,-10 5 9 0,-1 2 70 31,-5 1-22-31,-2 1 30 0,-4-1 0 0,3 1 176 0,-9-5-125 0,3 3-44 0,-3-3 612 0,2 0-317 16,-3-1-110-16,6 0 544 0,-3 0-354 0,1-2-172 15,-1 1-87-15,3-1 255 0,-2 1-171 0,2 0-75 47,-2 1-53-47,-1 2 42 0,-1 0-42 0,-3 0 0 16,2 3-42-16,-3 5-70 0,-3-2 31 0,0 2-1 0,0 1-104 0,-9 2 72 0,-2 1 35 0,-1 2-240 0,-5-2 133 0,-2 0 72 16,2-1-25-1,-5-1-406-15,2-3 190 0,-4 0 110 0,4-4 69 0,0-2-439 0,2-3 250 0,4-3 124 16,0 0 63-16,1-10-194 0</inkml:trace>
  <inkml:trace contextRef="#ctx0" brushRef="#br0" timeOffset="1725.39">11723 5450 945 0,'13'0'0'0,"-5"0"0"0,3 0 0 0,-4 0 0 0,-1 0 0 0,1 10 279 0,-5 4-126 0,-2 3-58 0,0 3 688 16,0 2-374-16,-5 5-185 0,1 4 352 0,-2-4-274 0,3 1-137 0,1-1-165 0,2-3 0 0,3 0 0 0,12 0 0 0,1-7 0 0,9-6 0 0,3-5-6 0,3-3-36 31,5-1 50-31,1-2-227 47,-6-5 129-47,4-7 63 0,-4-5-740 0,-3 0 378 0,2-1 98 0,-10-2-505 0</inkml:trace>
  <inkml:trace contextRef="#ctx0" brushRef="#br0" timeOffset="1929">11963 5350 1576 0,'-14'0'0'0,"0"0"0"16,7 0 0-16,-1 0 0 0,4 0 0 0,4 0 0 0,0 0 0 0,14 0 565 0,5 3-264 0,3 0-133 0,2 2-56 0,0 0-12 47,1 2-32-47,-2 0 0 0,-3 2-132 0,0-1 51 0,-1 4 34 0,-3-1-273 0,-5-2 145 0,-2 3 72 0,-6 0 36 0,-3 2 89 0,0 3-17 0,-2-5-57 31,-13 3 10-31,-1-3 364 0,-2-2-181 0,3 0-117 0,0 0-33 0,4-6 403 0,2-1-457 0,4 0-5 15,4 0 0-15,1-2 0 0,9-1 0 0,10 0 0 16,7 0 0-16,7-7 0 0,6-4 0 0,7-2 0 31,2 0 0-31,1-1-65 0,2 0 44 0</inkml:trace>
  <inkml:trace contextRef="#ctx0" brushRef="#br0" timeOffset="2495.64">14364 4497 1435 0,'-5'-8'0'0,"0"2"0"0,4 1 0 0,1 5 0 0,3 0 0 0,11 0 0 0,8 0 0 0,4 0 0 0,7 9 0 0,0 3 170 0,3 1-67 0,2 2-32 0,-2 3-1 0,-1 2-33 0,-1 2 9 0,-11 2 28 0,-5 2 0 0,-8 2-37 16,-7 0 0-16,-3 3-63 15,-1 6 40-15,-21-6-9 0,-2-2 32 0,-8 0-34 47,-2 0 0-47,-4 0 34 0,-1 1 23 0,2-8-28 0,1-7-40 0,3-5 362 0,1-7-159 0,6-3-79 0,-3 0-30 0,13-12 21 16,6-5-34-16,8-7-1 0,2 0-35 0,0-3 20 16,14-2-11-16,5 5-9 15,5 2 0-15,-2 0-100 0,5 1 49 0,2-3 35 0,-4 8-378 0,1-1 192 16,0 3 62-16,1 1-702 15,-1 2 380-15,5-5 185 0</inkml:trace>
  <inkml:trace contextRef="#ctx0" brushRef="#br0" timeOffset="2887.07">14758 4461 1805 0,'-3'-8'0'0,"1"0"0"0,2-3 0 0,0 2 0 0,2 1 0 0,12-2 0 0,0 3 0 0,3 2 188 0,3-1-75 0,4 3-29 15,-3 3-71 1,1 0 24 0,0 2-1-16,-3 10-213 0,-4 2 106 0,0 6 63 0,-9 0 18 0,-6 4-63 0,0 0 40 0,-2 2 0 15,-9-1 39-15,-2 2 315 0,-2-7-153 0,0 0-76 0,0-3 282 16,3-2-178-16,1-3-90 0,-1-1-36 16,7-7 59-16,2 0-57 0,3-2-27 0,0-2-63 15,14 0 0 1,5-9 43-16,4-3-8 0,7-6-432 0,1-3 216 15,5 0 108-15,0-1 53 0,4-3-767 0,-4 3 387 0</inkml:trace>
  <inkml:trace contextRef="#ctx0" brushRef="#br0" timeOffset="2922.13">15151 4512 1722 0,'34'-23'-153'0,"-1"5"-508"0,4-4 302 0</inkml:trace>
  <inkml:trace contextRef="#ctx0" brushRef="#br0" timeOffset="3002.92">15319 4394 1462 0,'0'0'0'0,"0"-2"0"0,-2-2 0 0,-1 2 0 0,3 0 0 0,0 1 0 0,0-4 0 0,0 4 0 0,3-1 381 15,7 1-164-15,-1 1-94 0,3 0 19 0,1 0-53 0,2 0-26 0,0 1-43 0,1 8 25 0,-3 1-8 0,-2 3-1 0,0 2-101 0,-5 5 51 0,-3 4 25 0,-3-1 10 0,0 5 39 0,-4 1 1 0,-13 5-25 0,-2-1 1 0,-6 4 166 0,-1 2-74 0,1-5-51 0,4-3 102 0,6-2-72 0,3-3-35 0,8-4-6 0,4 2 9 0,0-9-39 0,17-6-1 0,6-4-64 0,5-2 32 0,4-1 1 0,3-2 40 0,-5 0-307 0,1-5 149 0,0-4 74 16,-3 1 38-16,-3-4-742 0,3 2 351 0,-15 1 159 15,0 1-552-15</inkml:trace>
  <inkml:trace contextRef="#ctx0" brushRef="#br0" timeOffset="3218.33">15169 4753 1641 0,'-18'0'0'0,"2"0"0"0,4 0 0 0,8 1 0 0,4 0 0 0,2 1 0 0,18 2 434 0,8-2-199 0,6-2-90 0,8 0-59 0,2 0 373 15,6 0-211-15,2 0-106 0,-1 0-193 0,6 0 52 32,-8 0-8-32,1 0-583 0,-3 0 314 0,-4 0 155 15,-5 0 80 32,-1 0-824-47,-12 0 441 0</inkml:trace>
  <inkml:trace contextRef="#ctx0" brushRef="#br0" timeOffset="3428.55">14214 5201 2303 0,'-5'-5'0'0,"2"1"0"0,3 1 0 0,7 3 0 0,17-3 0 0,16 2 0 0,11 0 322 0,14-4-143 0,18 0-72 0,20-3 301 0,27-3-177 0,-7 2-103 15,1-2-46-15,-1 0 32 16,-12 1-57-16,-9 3-57 0,5-3-27 0,-36 8-18 0,-10-3 40 0,-13 3 0 15,-12 2-341-15,-8 0 191 0,-4 0 104 0,-18 0-397 32,-6 0 185-32,0 0 129 0,-13 0-25 0,-13 2-73 0,-10 3 90 0,-3 3 57 15,-10 0 24-15,-5 5-134 0,-10-2 79 0,-5 3 40 0</inkml:trace>
  <inkml:trace contextRef="#ctx0" brushRef="#br0" timeOffset="3709.63">14504 5358 1894 0,'0'0'0'0,"0"0"0"0,0 0 0 0,3 0 0 0,13 0 0 0,7 0 0 0,7 0 0 0,4 0 289 0,5 3-127 0,6 4-54 0,0 3 117 0,1 4-95 0,-6 3-47 0,-1 7-24 0,-8-1-181 0,-3 7 87 0,-17 0 31 16,-9-1 1-16,-2 3-114 0,-15 1 76 0,-11 0 38 16,-9 2 22-1,-2-9-9-15,-3-4 26 0,-1 1-1 0,-5-7 89 0,5-4-50 16,-7 2-83-16,10-11 117 0,6-1-53 0,4-2 0 15,6-4-22-15,-1-9 35 47,16-1-8-47,6-5-26 0,1-2 12 0,3 0-66 0,14-1 28 0,3 1 9 0,4 3-59 0,1 1 39 0,4 2 15 0,-2 0-407 0,1 3 184 0,3-1 79 0,-2 2 63 0,-2 1-542 16,1 2 287-16,1 2 144 16,-1-1 73-16</inkml:trace>
  <inkml:trace contextRef="#ctx0" brushRef="#br0" timeOffset="3947.54">14940 5450 720 0,'0'0'0'0,"0"-5"0"0,0 1 0 0,0-1 0 0,0 2 0 0,0 0 560 0,0-1-262 0,8 2-123 0,4 2 227 0,4 0-184 16,1 0-90-16,6 0-47 0,-2 2 1 0,4 8-14 0,-2 4-9 0,-1 3-154 0,-3 2 65 15,-2 4 34-15,-5 0-1 0,-1 5-156 16,-10-2 90-16,-1 1 50 0,-1 2 24 0,-15-2-103 15,-8-1 61-15,-4 4-37 32,-3-9 83-32,-2 0-54 0,-2-9 25 0,1 0 19 0,1-6-23 0,2 1-15 0,5-7 13 0,6 0-210 0,8-12 104 0,6-6 60 15,6-6 18-15,2-2-484 0,15-5 248 0</inkml:trace>
  <inkml:trace contextRef="#ctx0" brushRef="#br0" timeOffset="4099.18">15211 5445 1665 0,'0'0'0'0,"2"0"0"0,0 0 0 0,-2 0 0 0,0 0 0 0,0 0 0 0,0 5 0 0,-2 10 0 0,-4 2 747 0,-2 0-347 0,-1 5-187 47,1 0 218-47,3 4-198 0,2 1-98 0,1 2-50 0,2 2-140 0,0-5 41 0,7-1 24 0,5-4-171 0,7-3 98 0,2-4 50 0,6-4 33 0,-2-6-569 0,0-4 292 0,2 0 147 15,-1-9 73-15,-1-6-854 0,-2-3 419 0</inkml:trace>
  <inkml:trace contextRef="#ctx0" brushRef="#br0" timeOffset="4376.04">15442 5366 1613 0,'0'0'0'0,"0"0"0"0,0 0 0 0,0 0 0 0,0 0 0 0,0 0 0 0,6 0 0 0,4 7 262 0,2 2-113 0,0 5-56 0,4-1 82 0,-1 7-69 0,-2 1-26 0,3 0-9 0,-5 3-70 16,-1 2 1-16,-2 3 34 0,-5-1 0 0,-3 5-159 15,0-7 74-15,-3 0 43 47,-15-2-56-31,-1-4 48-16,-2-6 25 0,-5 0 42 0,3-8-61 0,2-6 25 0,0 0-57 0,2-8 125 0,5-7-44 0,1-1 1 16,7-2-32-16,5 0 55 0,1-2-12 0,0 3-1 0,12 1 18 0,2-1 10 0,5 7-16 0,0 1 0 0,2 3-163 0,1-2 66 15,1 5 34-15,1-3-564 0,-1 6 268 0,-1-1 145 31,1 1 46-31,-2 0-644 0</inkml:trace>
  <inkml:trace contextRef="#ctx0" brushRef="#br0" timeOffset="4615.8">15730 5433 1566 0,'-5'-4'0'0,"-2"1"0"0,3-2 0 0,1 4 0 0,-1 1 0 0,2 0 0 0,2 0 804 0,0 1-385 0,13 11-191 0,1 0-96 0,3 3 177 0,2-1-140 0,1 3-67 0,2 0-185 0,1 0 60 0,-1 0 38 0,-2 0-9 0,0-2-768 0,-2-3 399 0,0 2 199 0</inkml:trace>
  <inkml:trace contextRef="#ctx0" brushRef="#br0" timeOffset="4667.72">16097 5278 1162 0,'3'-4'0'0,"-2"1"0"0,3 3 0 0,-1 0 0 0,-3 10 0 0,0 18 1193 0,-8 19-578 0,-13 18-290 0,-10 25-136 0,-9 19 258 0,-12 28-447 0,-10 26 0 0,-10 13 0 0,0 8 0 0,-4 8 0 0,17-37 0 0,-4 6-175 0,-2 4 83 15</inkml:trace>
  <inkml:trace contextRef="#ctx0" brushRef="#br0" timeOffset="5148.22">16549 5012 2131 0,'0'-8'0'0,"0"0"0"0,0 3 0 0,4 2 0 0,5 0 0 0,4 1 285 0,4 2-124 16,3 0-52-16,5 0-2 0,6 0-35 0,0 0 0 15,4 2-34-15,-1 1-317 16,2 6 168-16,-9-1 70 0,-4 2 39 0</inkml:trace>
  <inkml:trace contextRef="#ctx0" brushRef="#br0" timeOffset="5355.84">16564 5250 2290 0,'-11'0'0'0,"3"0"0"0,3-1 0 0,5 1 0 0,0 0 0 0,9 0 0 0,14 0 338 0,8 0-150 47,9 0-66-47,5-4-202 0,4-1 58 63,4-4 30-63,3 1 0 0,3-1-349 0,5 1 198 0,-10 1 86 0</inkml:trace>
  <inkml:trace contextRef="#ctx0" brushRef="#br0" timeOffset="5509.74">17271 5090 2100 0,'-3'-8'0'0,"1"-1"0"0,2 3 0 0,8-1 0 0,15-3 0 0,15 6 0 0,11-1 814 15,20-1-389-15,17 3-195 0,15 0-97 0,16 1 96 0,-11 1-229 16,1 1 0 15,-5 0 0-31,-9 0 0 0,-10 0 0 0,-1 1 0 0,-27 1 0 0,-8-2-188 0,-6 5 100 16,-6-4-594-16,-7 0 358 0,-4-1 186 0,-14 0-36 0,-8 0-535 0,-2 0 336 0,-7-1 169 15,-17-5 85-15,-4-1-302 0</inkml:trace>
  <inkml:trace contextRef="#ctx0" brushRef="#br0" timeOffset="5800.2">17176 4467 1588 0,'-7'-9'0'0,"1"0"0"0,5 2 0 0,1-1 0 0,7 8 0 0,12 0 0 0,6 0 376 16,5 2-170-16,1 11-85 0,5 4-32 0,-2 4 21 16,2 5-36-16,-2 6 0 31,-1 3-38-15,-7 1-176-16,2 5 97 0,-14-7 36 0,-6 2-89 0,-8 0 66 0,0-4 33 0,-12-6-83 0,-13 6 67 0,-3-15-27 0,-7-3 30 0,-1-2 86 15,1-6-37-15,-1-5-64 16,0 1 12-16,10-2 202 0,5-3-93 0,3-8-34 0,8-5-26 0,7-4 123 15,3-2-55-15,2-2-27 0,18-3-75 0,5 2-1 16,5-1 36-16,1 2-264 0,3-1 140 0,-4 7 47 31,-1 2 36-31,1 2-548 0,-2 3 268 0,2 1 95 0,1 3 72 0</inkml:trace>
  <inkml:trace contextRef="#ctx0" brushRef="#br0" timeOffset="6057.21">17665 4368 1869 0,'0'-9'0'0,"1"-3"0"0,4 4 0 0,5 1 0 0,2 3 0 0,4 1 0 0,4-3 0 0,0 6 160 0,1 0-62 16,2 0-31-16,-3 9-57 0,-2 2 0 0,2 4 36 47,-8 2-9-47,-5 0-179 0,-5 2 89 0,-2 4 45 0,-2-2 0 0,-8 0 16 0,-6-4-8 0,-2 3 36 0,0-5 235 0,-2-1-117 0,2-3-59 15,2 0 186-15,4-6-127 0,2 0-58 0,4-3-30 0,4-2 1 16,2 0-1-16,5 0-20 16,15 0-9-16,5-5-132 0,8-7 66 0,2-2 33 0,6-2-1 0,7 0-652 15,-4 0 299-15,-1 1 184 16,0 3-759-16</inkml:trace>
  <inkml:trace contextRef="#ctx0" brushRef="#br0" timeOffset="6309.8">18173 4386 1589 0,'-2'0'0'16,"-2"0"0"-16,2 0 0 0,1-6 0 0,1 3 0 0,1-3 0 0,13 1 0 0,3 3 233 0,5-2-98 0,1 4-50 0,4 0 56 0,-3 0-53 0,2 0-17 0,-3 2-8 0,-1 7-82 0,-4 4 29 0,-5 3-1 0,-3 6-86 0,-9 5 53 15,-1-1 30-15,-6 4 0 0,-10 3 126 0,-9 1-49 31,-4 7-13-31,-3-8 232 63,0-3-133-63,2 0-66 0,5-5-33 0,5-2 128 0,3-2-72 0,8-7-49 0,7-3 0 0,2-4-84 0,5-2-1 0,13-4 45 0,6-1-249 0,0 0 119 0,3-1 66 0,0-9 31 0,-1-3-784 0,2-1 392 0,2 0 128 0</inkml:trace>
  <inkml:trace contextRef="#ctx0" brushRef="#br0" timeOffset="6452.27">18095 4630 1625 0,'-28'0'0'0,"12"2"0"0,6 1 0 0,8 2 0 0,2-3 0 0,3 3 403 0,16 0-174 0,7-2-100 0,6 1-47 0,7-2 249 16,5 1-147-16,0-2-73 15,6 2-38-15,-8 0-8 0,-1-3-29 0,1 4 1 0,-3 0-1 0,-2 2 1 32,2 2 8-32,-17-1-1526 0</inkml:trace>
  <inkml:trace contextRef="#ctx0" brushRef="#br0" timeOffset="6815.81">17185 5373 1470 0,'0'0'0'0,"0"0"0"0,-1 0 0 0,-1 0 0 0,2 0 0 0,2 0 0 0,10 0 0 0,8 1 681 0,4 3-322 0,5 3-153 0,2 0 37 0,2 7-104 16,0 1-52-16,1 5-11 0,-3 2-40 0,1 4 8 15,-12 4-9-15,-9 0-36 0,-8 5-1 0,-3 1 38 63,-8 0-1-63,-14 3 92 15,-3-6-50-15,-9-4 0 0,0-2-42 0,-2-3 74 0,3-4-47 0,-3-3-62 0,10-12 0 0,1-4 0 0,11-1 0 0,-2-1 0 0,8-14 0 0,2-6 0 0,6-6 0 16,3 0 0-16,11-5 0 0,7 1 0 0,3 3 0 0,4-5 0 16,2 7 0-16,0 1 0 0,1 3 0 0,0 2 0 0,5-2 0 0,-5 9-17 0,0 3-508 0,-1 3 233 31,-1 4 128-31,-1 3 65 0,2-2-395 0,-8 2 233 0</inkml:trace>
  <inkml:trace contextRef="#ctx0" brushRef="#br0" timeOffset="6966.69">17671 5509 1994 0,'-8'-1'0'0,"-1"-3"0"0,3 3 0 0,3-1 0 0,1 0 0 16,1 2 241-16,1 0-102 0,0 0-44 0,8 0 652 0,4 0-357 15,2 5-177 1,1 4-101-16,1-1-112 0,3 1 0 0,-3 3 0 0,0-4-670 0,1 2 309 16,-2-1 198-16,-3 0 99 0,2-1-883 0,-3 0 476 15</inkml:trace>
  <inkml:trace contextRef="#ctx0" brushRef="#br0" timeOffset="7146.54">17944 5315 1317 0,'5'-12'0'0,"-1"1"0"0,2 0 0 0,-3 5 0 0,1 5 0 0,-4 1 661 0,3 0-313 0,-3 8-148 16,0 18-86-16,0 10 312 0,-10 12-195 0,-5 8-97 31,-3 7-50-15,-3 6 332-16,2-3-416 0,-1 5 0 0,-2 4 0 0,0 2 0 0,-1 1 0 0,-1 8 0 0,4-18-122 0,1-8-145 15,6-6 152-15,-3-12-670 0,10-15 340 0,-4-7 214 0,9-17 41 16,1-3-203-16,0-15 179 0</inkml:trace>
  <inkml:trace contextRef="#ctx0" brushRef="#br0" timeOffset="7423.94">18139 5368 1916 0,'7'-7'0'0,"1"-1"0"0,3 1 0 16,3 2 0-16,0 4 0 0,5 1 0 0,-1 0 527 0,1 1-246 0,3 14-123 0,-2 3 11 0,-1 7-66 0,1 2-25 31,-7 3-9-31,-7 3-260 0,-2 3 113 0,-4-1 57 0,0 3 28 0,-13 7-117 16,-11-10 68-16,-5 2 39 0,-5-3-111 0,1-9 75 16,-2-5-18-16,-1-1 136 0,8-16-61 0,2-1-26 31,3-2-51-31,4-5 195 0,2-11-80 0,9-4-32 0,6-2-6 0,2-1 77 0,0 0-26 0,11-1-27 15,5 2 30-15,3 5-51 0,2 0 48 0,4 3-33 16,0 1-271-16,-1 2 131 0,4-6 61 0,-3 10-589 31,0-3 283-31,-1 3 161 0,1 0 57 0,-3 1-521 0</inkml:trace>
  <inkml:trace contextRef="#ctx0" brushRef="#br0" timeOffset="7652.52">18449 5470 1741 0,'0'0'0'0,"0"0"0"0,0-3 0 0,0-2 0 0,0 1 0 0,0-1 0 0,0 2 0 0,6 0 0 0,5 1 440 0,3 2-202 0,2 0-102 0,5 0-41 0,-1 2 48 0,1 6-53 0,-1 7-28 0,0 3-56 0,-6 3 29 0,0 6 10 0,-9-1-10 0,-5 3-113 0,0 0 56 0,-13 1 29 0,-7 2-82 16,-8 1 64-16,-5-7 19 15,-4-4 0-15,1-6-108 0,2-3 57 0,1-5-5 0,4-4 25 0,9-4-331 16,7-7 166-16,10-13 64 15,3-2 47-15,5-7-3 32,18 0 8-32</inkml:trace>
  <inkml:trace contextRef="#ctx0" brushRef="#br0" timeOffset="7785.78">18779 5400 1973 0,'1'0'0'0,"1"0"0"0,-2-1 0 0,0 1 0 0,0 0 0 0,0 0 0 0,-12 1 0 0,-1 11 550 0,-4 5-257 0,0 2-128 0,0 7 586 0,3-1-552 0,2 5-199 16,4 1 0-16,6 3 0 0,2 0 0 0,3 4 0 15,18-11 0-15,11 1 0 32,6-8 0-32,8-5 0 0,7-8-256 0,16-3-82 0,-4-4 182 0,4-10-594 0</inkml:trace>
  <inkml:trace contextRef="#ctx0" brushRef="#br0" timeOffset="10519.62">21302 4412 1488 0,'3'-14'0'0,"-2"4"0"0,1 0 0 0,1 6 0 0,2 1 0 0,0 3 0 0,7 0 0 0,0 0 168 32,7 7-56-32,-2 7 186 0,3 1-130 0,2 3-64 0,0 3-33 0,0 0 2 0,0 4 9 0,-5-1-43 15,-3 1 0-15,-4 2-70 0,0 1 35 0,-7 1 0 16,-3 5 44-16,0-2-38 47,-11 1 0-47,-9 0 29 0,-5-1 25 0,-3-5 1 0,-5 3-17 0,4-9 67 0,-2-9-40 0,-1-2-1 0,3-5-53 0,2-3 137 15,-1-2-50-15,10-2-39 0,2-13 0 0,5-3-1 0,5-2 0 0,6-1-29 32,0-4 10-32,6 1-67 0,10-1 29 0,5 2 0 0,4 0-23 0,1 2 26 0,1-1 9 0,-2 5-171 15,0 1 90-15,-1 3 24 16,-3 2 29-16,0 4-589 0,7-2 280 0,-8 7 113 31,-3 2 83-31,2 0-617 0,1 0 348 0</inkml:trace>
  <inkml:trace contextRef="#ctx0" brushRef="#br0" timeOffset="10791.66">21707 4348 2059 0,'-5'-16'0'0,"2"2"0"0,1 2 0 0,2-1 0 0,0-1 0 0,7 2 0 0,10 0 0 0,-2 3 170 0,2 2-66 0,2 0-33 0,1 3-12 16,-4 4-21-16,3 0 1 0,-4 0 0 0,-1 10-199 0,-1 5 99 16,-1 2 59-1,-5 2 16-15,-6 3-133 0,-1 2 79 0,0 0 39 0,0-3 62 0,-1 2-41 16,-7-4-1-16,0-2 68 0,-1-2-40 0,1-3-48 16,1-3-3-16,1 3 301 0,0-7-140 0,2 0-39 31,0-3-42-31,3 0 29 0,1-2-33 0,0 0 9 15,8-5-42-15,7-9-260 0,4-1 130 0,3 1 65 0,2-5-565 0,6 3 285 16,-3-2 154-16,2 4-310 0,-1 2 212 0,2-2 105 31</inkml:trace>
  <inkml:trace contextRef="#ctx0" brushRef="#br0" timeOffset="11068.07">22143 4353 880 0,'-14'0'0'0,"-3"0"0"0,9 0 0 0,2 0 0 0,4 0 0 0,1 0 0 0,1 0 635 63,6 0-288-63,13 0-159 0,3 0-75 0,4 0 161 0,1 0-118 0,0 0-59 0,2 0-120 0,-5 0 25 0,-2 0 1 0,-3 6-184 31,0 3 109-31,-7 6 56 0,2-2 36 0,-11 8-53 0,-3 1 36 0,0 5 0 0,-10 3 35 0,-9 1 15 0,-6 5-86 0,-2-6 36 0,-1 2-50 0,2-2 418 0,0-6-180 0,7 0-88 16,2 0 237-16,7-10-156 15,5-1-73-15,5-4-65 0,0-1-7 0,11-1-1 0,9-3 11 0,7-3-186 0,3-1 88 16,1 0 43 15,0 0 1-31,-2-5-169 0,3-2 116 0,-9-1 43 0,-1 0-6 0,-3 1-654 0,-7-2 282 0,0 2 176 0,-2 1-445 0,-8 0 317 16</inkml:trace>
  <inkml:trace contextRef="#ctx0" brushRef="#br0" timeOffset="11234.89">22031 4619 1466 0,'-23'1'0'0,"3"3"0"0,6 2 0 0,7-2 0 0,4-1 0 0,3 2 0 0,10 0 596 0,17 0-279 0,6-2-139 0,6-1-70 0,8 0 169 0,-3-2-124 0,4 2-57 16,-3 1-29-16,0-2 5 16,-3 1-34-16,6-1 10 0,-10 2-493 0,-5 0 242 0,-7-1 120 0,-4 1-692 15,-7 6 397-15,-5-2 203 0,-10 1-1 16</inkml:trace>
  <inkml:trace contextRef="#ctx0" brushRef="#br0" timeOffset="11470.57">21207 5146 2024 0,'-10'-5'0'0,"4"-1"0"15,6 2 0-15,2 2 0 0,23-1 0 0,11 1 0 0,12-6 307 0,12-1-139 16,9 2-65-16,17-3 218 0,14-1-141 0,7-2-72 0,14-1-26 0,-22 4-14 16,-6 0 0-16,-10 4-31 0,-12 0 0 0,-10 6-74 15,-6 0 46-15,-27 0-9 0,-11 0-214 0,-6 0 126 32,-10 7 62-32,-1 0-374 0,-1 1 178 0,-16 0 37 0,-8 1 85 0,-6 2-411 0,-5-2 237 0,-2 4 118 15</inkml:trace>
  <inkml:trace contextRef="#ctx0" brushRef="#br0" timeOffset="11774.06">21305 5399 1607 0,'1'0'0'0,"3"-4"0"0,3-3 0 0,7 4 0 0,7-3 0 0,8 1 130 15,12 2-46-15,4 0 436 0,13 3-232 0,-1 0-130 0,4 0-60 0,-2 5 26 16,-4 7-44-16,-7 3 1 15,-1 6-35-15,-22 2-176 0,-8 0 83 0,-11 5 42 16,-6 4 1-16,-5-2-155 16,-15 8 108-16,-10-7 39 0,-5-1-27 15,-4-2 8-15,0-3 25 0,-9-2-55 0,10-9 28 0,-1-5-27 16,-1-2-1-16,3-6 66 0,5-1-1 0,-4 0-28 0,10-8 3 16,10-9-27-16,1-6-1 0,7-5 54 0,8 1-17 0,0-7-51 15,0 6 4-15,17 1 40 16,4-1 36-16,5 6-42 15,2 0 5-15,4 2 32 0,-1 8-33 0,2 7-7 0,3 1 6 0,0 4-153 16,1 0 74-16,4 0 29 0,-7 12 7 0,1 2-472 0</inkml:trace>
  <inkml:trace contextRef="#ctx0" brushRef="#br0" timeOffset="11945.98">22024 5421 1769 0,'-5'0'0'0,"0"-4"0"0,0-1 0 0,4 2 0 0,-1 3 0 0,0-3 0 0,2 3 362 0,0 0-163 0,4 0 57 0,7 3-114 0,0 9-52 31,4 0-27-31,0 0-215 0,3 3 95 0,0 2 56 0,-2-5 14 0,-1 2-661 0,0-1 332 0,0-1 164 16</inkml:trace>
  <inkml:trace contextRef="#ctx0" brushRef="#br0" timeOffset="12122.06">22231 5375 2130 0,'0'-11'0'0,"0"2"0"0,-2 3 0 0,0 3 0 0,1 1 0 0,1 2 0 0,-3 14 0 0,2 10 0 0,0 9 347 0,-2 8-155 15,-2 11-68-15,-5-1 315 0,2 7-200 0,-5 3-102 16,-2 7-49-16,-1 7-100 0,-6 7 34 0,-1-10-9 0,4-4 25 0,-4-1-161 16,-2-3 81-16,5-3 39 0,-1 2-507 15,7-26 268 1,4-7 140-16,4-11 70 0,3-10-766 0,2-9 380 15,1 0 181-15</inkml:trace>
  <inkml:trace contextRef="#ctx0" brushRef="#br0" timeOffset="12371.91">22451 5344 923 0,'5'0'0'0,"0"-10"0"0,0 5 0 0,0 3 0 0,2-2 385 0,2 4-174 0,1-3-79 0,-1 3 303 0,2 0-199 15,1 0-100-15,1 7-50 0,-1 3-91 16,-1 2 9-16,0 0 33 0,-5 1-202 31,-2 2 101-15,-1 2 50-16,-3-2 26 0,0 5 8 0,-3-5 17 0,-2 0 0 0,-8-2-1 0,3-1 249 0,-1 0-125 0,0-2-77 0,2-3 113 0,4-3-80 0,-2 0-39 16,6-1-1-1,1-2-6-15,0 1 9 0,5-2-42 16,10 0-188-16,5-3 93 0,5-6 48 0,2-2 23 0,6 3-693 0,-4-1 347 0,2 2 129 0,0 4 104 0</inkml:trace>
  <inkml:trace contextRef="#ctx0" brushRef="#br0" timeOffset="12526.6">22967 5732 2721 0,'0'0'0'0,"0"0"0"0,0 0 0 0,0 0 0 0,0 0 0 0,0 0 0 0,0-3 369 0,0 3-166 0,0-1-84 0,0-1-422 0,0 2 165 0,0 0 87 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1:37:27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12056 3885 1719 0,'-5'-17'0'0,"1"4"0"0,1-1 0 0,2 7 0 0,1 1 0 0,0 2 0 0,10 0 0 0,5 4 0 0,4 0 420 0,3 0-196 0,3 0-92 0,1 8-47 0,0 5 36 0,5 5-32 0,-6 3-9 0,1 2-90 0,-2 4 49 0,-4 1 0 0,-6 1-108 0,1 8 63 0,-10-4 18 0,-5 1 0 0,0 0-56 0,-2 1 41 0,-16 3 1 0,-4 3 50 0,-6-10-68 31,-3-2 0-31,-2-5-8 0,0-2 39 0,-3-7 40 0,2 0 2 0,7-10 31 0,1-2-35 0,4-3 6 0,7-6-38 16,3-11 38-1,2-1 6-15,8-6-16 0,2-1-17 0,4-1 28 78,11 0-22-78,2 1 10 0,3 1 0 0,0 3 40 0,3 4-1 0,-2 3-44 0,4-1-10 0,-3 3 10 0,2-1 9 0,-4 6-9 0,0 5-331 0,-1-1 156 0,-1 3 80 0,-1 0-283 0,1 0 171 0,-6 7 63 0,-1 3 50 0,-1-2-655 0,0-3 337 0,0 2 166 0,-1-5 75 0</inkml:trace>
  <inkml:trace contextRef="#ctx0" brushRef="#br0" timeOffset="261.45">12452 3883 791 0,'0'-6'0'0,"2"-1"0"0,-1 0 0 0,4 2 0 16,2-1 0-16,4 0 585 0,0 3-279 0,6 2-133 78,2 1 72-78,0 0-103 0,1 0-52 0,3 4-145 0,-4 9 41 0,0 3 27 0,-5 2 0 0,0 6-46 0,-8-3 35 0,0 9 10 0,-6-2 27 0,0 3 21 0,-7-1-21 0,-9 1-1 0,-1-1 285 0,-3 5-132 0,1-7-82 0,0-2-35 0,2-4 268 0,6-4-152 15,3-3-76-15,2 2 19 0,6-9-124 0,0-2-9 0,11-3 0 16,11 0 0-16,1-3 0 0,10 0 0 16,-1-8 0-16,1-3-20 0,2-2-109 0,-3 3 84 15,-2-1-662-15,-1-3 314 16,-7 5 120-16,-8-2-489 0,-1 4 362 0,-7 0 181 0</inkml:trace>
  <inkml:trace contextRef="#ctx0" brushRef="#br0" timeOffset="529.28">12390 4122 1641 0,'-24'0'0'0,"9"0"0"0,-1 0 0 0,13 0 0 0,2 0 0 0,1 0 0 0,1 0 716 0,13 2-330 0,6-1-178 0,5 3-85 0,3-1 257 47,2-1-171-32,1 3-85-15,3-3-33 0,-3 3-38 0,-1-2-53 0,0-1 0 0,-1 4-271 0,-1-3 55 0,3 1 137 0,-7 2-700 0,-3-1 408 0,-3 0 205 0,-2 2 10 0,-7-2-668 94</inkml:trace>
  <inkml:trace contextRef="#ctx0" brushRef="#br0" timeOffset="850.29">11919 4505 2178 0,'-27'0'0'0,"9"0"0"0,2 0 0 0,11 0 0 0,5 0 0 0,2 2 0 0,20 0 386 0,10-2-174 94,12 0-77-78,7 0 511-16,9-8-303 15,8-4-312-15,2 1-31 0,-1 2 0 0,10 1 0 0,-11 3 0 0,-2 2 0 0,-5 3 0 0,-5 0 0 0,-6 0 0 0,2 0 0 0,-20 0 0 0,-8 3 0 0</inkml:trace>
  <inkml:trace contextRef="#ctx0" brushRef="#br0" timeOffset="972.66">12777 4461 3416 0,'10'5'-299'0,"-5"0"162"0,-4-1-50 0,-1 1-470 0,-9 4 309 0,-11-1 154 0,-4 4 78 0,-9 3-419 0,-1-1 252 0</inkml:trace>
  <inkml:trace contextRef="#ctx0" brushRef="#br0" timeOffset="1030.55">11892 4783 2151 0,'-4'0'0'0,"-2"0"0"0,4 0 0 16,2 0 0-16,0 0 0 0,6 0 0 0,13 0 0 0,6 0 375 0,6 2-168 0,5 2 44 0,4 3-106 0,2 4-43 0,-2 2-37 0,1 1-102 0,-4 5 38 0,-5-2 1 0,-3 5 36 0,-2 2-213 0,-14 0 102 0,-10 0 56 0,-3 3 28 0,-3-1-84 0,-19 3 57 0,-6 0 36 0,-4-7 62 0,-5 0-67 0,-5-3-4 0,-1-2 73 0,0-4-41 0,-1 1-28 0,6-10-19 0,4-1 156 0,2-3-67 0,6 0-3 0,9-10-26 0,-2-3 46 0,16-3-36 0,1-1 0 0,2-4-28 0,8 1-54 0,11-2 26 0,4 1 11 0,1 1-61 0,4 6 39 0,2-1 0 0,-1 1-329 0,4-1 175 0,-1 5 67 0,-2 2 47 0,1 0-338 0,0 1 178 0,2 1 59 0,6 2 46 0,-8 1-666 0</inkml:trace>
  <inkml:trace contextRef="#ctx0" brushRef="#br0" timeOffset="1178.29">12430 4828 1088 0,'0'-8'0'0,"0"1"0"0,0 1 0 0,3-1 0 0,6 2 0 0,4 0 679 0,7 2-314 0,2 1-170 15,5 2 268-15,2 0-214 0,-1 4-106 0,5 7-83 16,-2 3 11-16,-7 3-35 0,-4 2 0 0,-6 4-197 16,-5 5 99-16,-9-1 49 0,0 6 35 0,-6-1-81 15,-18-1 48-15,-7 1 24 0,-2 0 1 0,-8-4-40 16,-3 2-27-16,5-10 31 0,-1-7-148 0,5 0 79 16,6-5 10-16,4-7-295 0,6 1 159 15,14-2 94-15,5-18 43 0,13-10-512 16,15-5 277-16,8-6 139 0</inkml:trace>
  <inkml:trace contextRef="#ctx0" brushRef="#br0" timeOffset="1334.31">12815 4782 1710 0,'15'-14'0'0,"-5"7"-1"0,-1 0 1 0,-8 7 0 0,-1 0 0 0,0 1-1 0,-10 10 914 0,-6 6-437 0,-3 7-210 0,1-1-119 0,-1 2 274 31,3 4-421-31,2 3 0 0,4 1 0 0,2 4 0 0,6-3 0 0,2 1 0 0,10 0 0 16,14-1 0-16,6-1 0 0,11 0 0 0,5-9 0 0,6-4 0 15,5-5 0-15,5-7-1128 16,-4-6 397-16</inkml:trace>
  <inkml:trace contextRef="#ctx0" brushRef="#br0" timeOffset="2146.98">14507 4066 559 0,'0'-24'0'0,"0"-5"0"0,0 9 0 0,-2 1 0 0,1 3 0 0,-2-1 312 0,-2 3-137 0,-3 1-59 0,2 8-43 0,2-1 232 16,-3 3-134-16,2 3-66 0,1 0 187 0,-2 0-118 0,3 0-72 0,-1 0 112 0,0 10-88 0,0 1-44 15,-5 6 0-15,3 7 65 0,1 3-60 0,-1 8-24 16,0 6 0-16,-2 7 239 0,-1 7-132 0,0 12-56 16,2-2-43-1,-2 3-45-15,3 6-26 0,1 11 0 0,0 8 0 0,0 18 0 16,0-17 0-16,3 3 0 0,-1-8 0 0,1-10 0 0,1-9 0 0,-3 3 0 15,3-27-175-15,-4-5 92 32,-1-5-4-32,-3-4-163 0,-1 0 47 0,0-16 85 0,-5-4 37 0,3-5-181 15,-4-6 111-15,1-1 55 0,-4-6-325 0,5-11 195 16,-5-7 94-16,3-3-382 0,-2-6 238 0,-2-9 119 16</inkml:trace>
  <inkml:trace contextRef="#ctx0" brushRef="#br0" timeOffset="2316.34">13890 4809 1363 0,'-19'-26'0'0,"-1"0"0"0,8 10 0 0,4 2 0 0,5 3 0 0,3 1 329 0,0 0-146 15,9 2-62-15,10-2 531 0,9 3-306 0,5 0-154 0,7-2-78 0,3 2 239 0,6 0-148 0,-4 0-132 0,0 3-73 0,1 2 0 16,0-1 0-16,-2 3 0 16,7 0 0-16,-16 0 0 0,-3 0 0 0,-2 0-521 0,-5 3 238 15,-4-1 161 1,3-2 90-16,-12 2-791 0,-1-2 380 0,-4 0 202 15,-1 0 102-15,-3 0-429 0</inkml:trace>
  <inkml:trace contextRef="#ctx0" brushRef="#br0" timeOffset="2656.94">14487 4882 1115 0,'-8'0'0'16,"2"0"0"-16,1 0 0 0,-3 0 0 0,7 0 301 0,1 0-132 0,0 2-66 0,1 1 326 0,12 2-196 0,1-1-88 16,6 5-58-16,0-1 74 0,2 4-62 15,3 3-30-15,-3 1-1 0,3 4-96 0,-5 1 28 0,-3 2 0 0,-1-2-114 16,-4 4 75-16,-4-1 39 0,-2 4 9 15,-6-4-16-15,0 0 0 0,-11-1 44 0,-8-4-124 16,-7-2 51-16,1 0-14 0,0-10 25 0,-4-2-81 63,4-3 46-48,2-2 14-15,5-2 0 0,1-14-300 0,11-4 160 0,6-4 70 0,0-8 39 0,11-1-395 0,9-1 218 0,5-6 99 0</inkml:trace>
  <inkml:trace contextRef="#ctx0" brushRef="#br0" timeOffset="2863.45">14773 4892 1104 0,'3'0'0'0,"2"0"0"0,-3 2 0 0,0 0 0 0,-2 4 0 0,0 3 0 0,0 2 754 16,-7 4-349-16,-5 2-189 0,1 4 641 0,-2 1-411 78,1 5-297-78,4-1-149 0,0 3 0 0,7-1 0 0,1-4 0 0,3-1 0 63,11 2 0-48,9-1 0-15,7 3 0 0,3-9 0 0,4-7-20 0,3-4-74 0,-1-7 65 0,2 0-1058 0,2-5 545 0,-10-14 153 0,-5-3-515 0</inkml:trace>
  <inkml:trace contextRef="#ctx0" brushRef="#br0" timeOffset="3089.33">15200 4496 2205 0,'-28'1'0'0,"-1"6"0"0,7 2 0 0,-3 5 0 0,11 0 0 0,0 5 0 0,3 5 0 0,2 5 0 0,7 4 750 0,-1 6-347 0,3-4-188 0,5 0 69 0,10 2-210 0,7-4-74 0,4 3-108 78,-1-10-25-78,5-2 85 0,1-5 42 0,-1-4-351 0,-1-1 197 0,2-2 108 0,-8-7 39 0,0-2-888 0,-5-3 383 0,-2 0 241 0</inkml:trace>
  <inkml:trace contextRef="#ctx0" brushRef="#br0" timeOffset="3463.44">15330 4641 1871 0,'-8'-6'0'0,"0"3"0"0,2-1 0 0,5 1 0 0,1 3 0 0,0 0 348 0,3 0-156 0,7 3-77 0,3 4 348 0,2 5-217 0,1 2-105 0,1 1-52 0,-3 4-90 0,3-2 38 0,-3 3 9 0,-1-2-9 0,-5 3-122 0,-2 0 61 0,-5 0 31 0,-1 2-261 0,0 3 155 0,-12-4 64 0,-8 2 35 0,-7-7-321 0,-2-2 168 0,-2-3-11 0,-4-3-251 0,4-7 194 0,1-2 92 0,6-3 46 0,3-12-274 0,7-7 160 0,6-5 71 0,8-5 49 0,0-1-168 0,18-3 103 0,2 2 53 0</inkml:trace>
  <inkml:trace contextRef="#ctx0" brushRef="#br0" timeOffset="3505.32">15458 4604 13 0,'18'-5'0'0,"-5"-1"0"0,-1 6 0 0,-4 0 0 0,-2 0 849 16,-1 0-397-16,-5 6-212 0,0 8-102 0,0 3 664 0,-2 3-383 0,-6 1-191 0,2 4 218 0,0-1-209 0,0 2-130 0,1 0-107 0,5 2 0 0,0-3 0 0,0 5 0 0,8-6 0 0,7-1 0 0,4-5 0 0,4-1 0 0,3-5-375 0,6 0-4 0,-4-10 203 0,2-1 107 0,0-1-1088 0,-2-4 561 0,-4-13 279 0</inkml:trace>
  <inkml:trace contextRef="#ctx0" brushRef="#br0" timeOffset="3547.73">15827 4825 3109 0,'-5'0'0'0,"-4"0"0"0,2 0 0 0,0 3 0 0,2-1 0 0,2 1 0 0,-2 2 0 0,-1 5 0 0,3 2 491 0,0 0-228 0,-3 5-195 0,1 2-68 0,0 3 0 0,-1 2 0 0,0 1 0 0,-2-1 0 0,2 0 0 0,0-2 0 0,-1-4-318 0,2 0-3 0,2-8 174 0,2-4 92 0,-2-4-932 0,3-2 482 0,0-3 193 16,0-18-349-16</inkml:trace>
  <inkml:trace contextRef="#ctx0" brushRef="#br0" timeOffset="3679.91">15841 4754 2610 0,'0'-1'0'0,"0"-2"0"0,0 1 0 0,0-3 0 0,3 3 0 0,0 0 0 0,3 2 0 0,5 0 477 0,-2 0-219 0,3 0-111 31,3 2 260-31,1 3-375 0,3 3-32 0,2 1 0 0,1 0 0 0,1 1 0 0,1 0 0 0,0 0-414 31,-3 0 99-31,-2-3 176 0,0-1 88 0,-4-1-907 16,-1-2 480-16,-2-2 114 0,-5-1-261 0</inkml:trace>
  <inkml:trace contextRef="#ctx0" brushRef="#br0" timeOffset="3834.22">16173 4655 16 0,'0'-7'0'0,"-2"0"0"0,-3 0 0 0,1 3 0 0,1 2 0 0,1-1 1023 0,1 3-493 16,-4 0-237-16,3 12 643 0,-1 8-449 0,-3 8-226 0,1 4-111 16,-3 6 85-16,-4 7-235 0,0 0 0 0,1 2 0 0,-4 3 0 0,-1 1 0 31,-4 0 0-31,0 5 0 0,0-13-138 0,3-1 40 0,0-6 67 0,3-7-723 31,-2-1 282-31,7-18 234 0,2-9-673 0,2-1 437 0,0-15 219 0</inkml:trace>
  <inkml:trace contextRef="#ctx0" brushRef="#br0" timeOffset="4003.4">16380 4502 2087 0,'16'-3'0'0,"4"3"0"0,3 0 0 0,-1 2 0 0,3 13 0 0,-2 7 933 0,0 8-448 0,-4 6-224 15,3 8-103-15,-11 7-151 0,-5 9-7 0,-6 6 0 16,0 3 0-16,-6-3 0 47,-10 3 0-47,-7-11 0 0,-3-7 0 0,-4-4 0 0,1-4-56 0,-1-7 36 0,-3-1-968 0,7-14 507 0,-1-12 105 0</inkml:trace>
  <inkml:trace contextRef="#ctx0" brushRef="#br0" timeOffset="10947.6">3790 8661 1643 0,'0'0'0'0,"0"0"0"0,0 0 0 0,0 0 0 0,0 0 0 0,0 0 0 0,1 0 0 0,1 0 135 0,0 0-47 0,2 0 1 0,-1 0 147 62,-1-3-102-62,5 1-46 0,2 1 1 0,0-2 56 0,4 3-52 0,1 0 11 0,5 0-61 0,0 0 37 0,4 0 0 0,3 0-37 0,3 0 149 0,2 0-65 0,2 3-47 0,1-2 65 0,2 4-52 0,1-5 1 0,-1 0-52 0,8 5 26 79,-13-4-68-79,4-1 0 0,-3 0 0 0,2 0 0 0,-4 0 0 0,7 0 0 0,-6 0 0 0,-4-3 0 0,2 0 0 0,-6 0 0 0,2 0 0 0,5 0 0 0,-8 2 0 0,0 1 0 0,-3 0 0 0,3 0 0 0,-1 0 0 0,4 0 0 15,-5 0 0-15,-1 0 0 172,0 0 0-172,1 0 0 0,-2 1 0 0,6 2 0 0,-4-2 0 0,-1 1 0 0,2 1 0 0,2-3 0 0,6 0 0 0,-6 0 0 0,0 0 0 0,-1 0 0 0,4 0 0 0,-1 0 0 0,3-3 0 0,-2 0 0 0,-1-1 0 0,1 2 0 0,2 0 0 0,1-1 0 0,6-1 0 0,-2 2 0 16,-3 1 0-16,1-4 0 0,3 5 0 0,0-2 0 0,6 0 0 0,-7 0 0 0,3-1 0 0,1 0 0 0,2 3 0 0,0-5 0 0,10 3 0 0,-9-4 0 0,5 2 0 0</inkml:trace>
  <inkml:trace contextRef="#ctx0" brushRef="#br0" timeOffset="11549.41">5831 8601 3931 0,'45'-4'0'0,"2"-1"0"0,6-1 0 0,-7 4 0 0,1-1 0 0,3-3 0 0,-1 3 0 0,4 0 0 0,11-1 0 0,-8 0 0 0,1 0 0 0,1 2 0 0,1-2 0 0,-1 2 0 0,10 1 0 0,-12 1 0 0,-1 0 0 0,5 0 0 0,0 0 0 0,5 0 0 94,7 0 0-94,-14 0 0 0,2 0 0 0,0 0 0 0,3 0 0 0,0 0 0 0,12 0 0 0,-10 0 0 0,1 0 0 0,1 0 0 0,2 0 0 0,-1 0 0 0,14-3 0 0,-16-2 0 0,7-1 0 0,0 3 0 0,-2-3 0 0,1 0 0 0,7 1 0 0,-13-1 0 0,0 0 0 0,5 4 0 0,1-1 0 0,7 1 0 0,-17 2 0 0,0 0 0 0,2 0 0 0,1 0 0 15,6 0 0-15,7 0 0 0,-10 0 0 0,-2 2 0 0,0 0 0 0,2-1 0 0,-2-1 0 0,14 0 0 0,-14 0 0 0,5 0 0 16,2 0 0-16,-1 0 0 0,2-1 0 0,5-4 0 0,-14 1 0 0,5 0 0 47,3 1 0-47,1 2 0 0,-5-1 0 0,8 0 0 0,-18 2 0 16,3 0 0-1,-1 0 0-15,4 0 0 0,4 0 0 0,3 0 0 0,-12 0 0 16,-2 2 0 15,-1 1 0-31,3 0 0 0,-2 1 0 0,12 0 0 0,-8-3 0 16,1 1 0 15,2 0 0-31,2-2 0 0,-2 0 0 0,9 0 0 0,-15 0 0 0,2 0 0 0,4 0 0 47,5 0 0-47,-4 0 0 0,8 0 0 0,-16 0 0 15,-1 1 0-15,-1 0 0 0,3 0 0 0,0 1 0 0,11 1 0 0,-11-2 0 16,-1 2 0-16,-1 0 0 0,-1-3 0 0,-1 4 0 0,10-3 0 0,-16 3 0 0,5-2 0 0,4-1 0 0,1 1 0 0,0 1 0 0,6-3 0 0,-17 0 0 0,5 2 0 0,-2-2 0 0,0 0 0 0,7 0 0 0,-8 0 0 0,4 0 0 0,-2 0 0 0,-2 0 0 0,1 0 0 0,0 0 0 0,-12 1 0 0,1 1 0 0,0 0 0 0,-1-2 0 0,1 2 0 16,7 0 0-16,-6-2 0 0,4 0 0 0,-2 0 0 0,1 1 0 0,0-1 0 15,1 0 0-15,-8 2 0 0,-4-2 0 16,0 0 0 0,-3 3 0-16,-3-2 0 0,4 1 0 0,-8 0 0 0,-2 0 0 0,1-1 0 0,-5 3 0 15,0-3 0-15,3-1 0 0,-9 4 0 0,-1-3 0 0,-1 0 0 16,-3 1 0-16,-1 1 0 15,0-3 0-15,-4 0 0 0,1 0 0 0,-2 0 0 16,0 0 0-16,0 0 0 16,0 0 0-16,0 0 0 0,0 0 0 0,0 0 0 0,0 0 0 0,0 0 0 15,0 0 0-15,0 0 0 0,0 0 0 0,0 0 0 16,0 0 0-16,0 0 0 16,0 0 0-16,0 0 0 0,0 0 0 15,-2 0 0-15,-1-3 0 0,-6 3-34 0,-5 0-512 0,-3 0 259 16</inkml:trace>
  <inkml:trace contextRef="#ctx0" brushRef="#br0" timeOffset="15338.04">14945 7495 1865 0,'-2'0'0'0,"-2"0"0"0,-3 0 0 0,1 0 0 0,1 0 0 0,3 0 250 32,0 3-106-32,0-2-53 0,2 2 161 0,0 2-98 0,0-1-63 0,6 2 56 0,2-1-55 0,3 2-27 0,0 0 0 0,2-2-209 15,-1 2 86 1,-1 1 48-16,-2-4 24 0,1 3-476 31,0 1 259-31,-5-1 114 0,0 1-632 0,-2 1 321 0,-3-1 182 0</inkml:trace>
  <inkml:trace contextRef="#ctx0" brushRef="#br0" timeOffset="15620.58">14896 7821 1440 0,'0'0'0'0,"2"0"0"0,-2 0 0 0,3 0-1 0,-3 0-2 0,0 3-1 0,2-3 2 0,-1 0 0 0,1 0 207 0,0 3-84 0,-1-3 190 0,1 1-128 0,-1 2-77 0,2-3-34 15,-1 1 78-15,0 2-56 0,2 0-29 0,-3 0 10 0,3 2 82 0,-1-2-60 0,0 2-30 0,1 1 0 0,-2-1-54 0,3 2 10 0,-2 0 14 0,3-1-107 0,-1 2 54 16,-2-1 26-16,3 1 1 0,-1 3-205 0,-1-3 110 15,1 0 23-15,-2-1-338 0,0-1 195 0,2 3 62 16,-2-5 23-16,-3 2-109 16,2-1 95-16,-1-2 49 0,1 0 23 0,-2 2-359 15,0-3 196-15</inkml:trace>
  <inkml:trace contextRef="#ctx0" brushRef="#br0" timeOffset="15776.7">14915 8315 1574 0,'-7'10'0'0,"0"0"0"0,-5 0 0 0,7-4 0 0,2 1 0 0,3-4 0 0,-3-1 643 16,3 0-303-16,0-1-142 15,0-1-86-15,5-6-6 0,10-10-34 0,1-7-1 0,2-2-34 0,4-4-167 16,-3-3 79-16,1 1 43 0,-1-2-561 16,0 1 303-16,-2-1 152 0,0-7-818 0</inkml:trace>
  <inkml:trace contextRef="#ctx0" brushRef="#br0" timeOffset="16106.25">15197 7765 1516 0,'0'0'0'0,"0"0"0"0,0 0 0 0,0 0 0 0,0 0 0 0,0 0 0 0,0 0 558 94,0 1-261-94,0 2-130 0,0 0-55 0,0 3-31 0,0 1-43 0,0 1-1 0,0 0-222 0,0 1 111 0,0 1 65 0,0-2-275 15,0 0 160-15,0-1 81 0,-2-4 40 0,1 0-177 0,1-3 101 0,0 0 45 0,0-3-66 0,0-12-24 0,0-6 27 0,6-6 29 0,2-3-9 0,3-3 108 0,3-1-35 0,0 1 0 0,3-2 78 0,-2 7-56 0,1-1-33 0,-1 11 512 16,-2 6-246-16,0 6-122 16,-1 6-27-16,0 0 420 31,-2 11-233-31,0 11-130 0,-4 2-62 0,0 7 302 0,1-1-338 0,-1-2-61 0,3 1 0 0,-1-4 0 0,0-1 0 0,4-4 0 15,-1-4 0-15,0 0 0 0,4-3 0 0,-4-6-305 16,0-1-8-16,-2-5 175 16,-2-1 88-16,-1 0-1071 0</inkml:trace>
  <inkml:trace contextRef="#ctx0" brushRef="#br0" timeOffset="16474.53">15310 8015 1569 0,'-3'3'0'0,"1"-1"0"0,0-2 0 0,2 0 0 0,0 3 0 0,0-3 0 0,2 1 666 16,12 1-314-16,2-1-157 31,2 3 143-15,1 1-141-16,1 1-84 0,-3 2-79 0,-1 3 3 0,-1 6 0 0,-5 0 1 0,-2 8-120 0,-8 1 55 0,0 3 32 0,-7 3 0 0,-11 1-123 0,-3-1 78 0,-7 4 47 31,0-12-8-31,-1-1-402 0,-3-5 207 0,4-6 20 0,0-7-382 0,0-5 251 16,7 0 140-16,3-16-147 0,5-9 139 0,5-4 69 15,3-6 34-15,0-4-297 16,5 7 171-16,0 3 80 0,2 5 41 0,5 6 122 0,0 3-42 0,0 0-8 16,4 9-32-16,2 6 738 0,1 0-368 0,2 0-186 15,1 5 936-15,4 5-493 16,-2 4-281 15,5 6 364-31,-1-1-673 0,2 3 0 0,0 0 0 0,6-1 0 0,-3 1 0 0,2 1 0 0,1-2 0 0,0-4 0 0,0-1 0 0,8 0-30 63,-11-6 8-63,1-7-924 0,-3-3 492 0</inkml:trace>
  <inkml:trace contextRef="#ctx0" brushRef="#br0" timeOffset="16605.18">15803 7725 1734 0,'-9'-1'0'0,"4"-5"0"0,2-2 0 0,2 4 0 0,1-2 542 16,6 6-252-16,13-2-125 31,4 2-63-31,6-1 207 0,7 1-127 0,1-2-78 0,2 2-33 0,2 0-272 0,3 0 118 0,-3 0 59 0,5 0-691 0,-16 0 361 16,-2 2 184-16,-9 4-652 0,-5-2 394 0</inkml:trace>
  <inkml:trace contextRef="#ctx0" brushRef="#br0" timeOffset="16801.52">16081 7475 1494 0,'0'-4'0'0,"0"-1"0"0,0 0 0 0,0 2 0 0,0 2 0 0,0 1 0 0,0 0 0 0,0 7 645 0,0 12-310 0,0 5-149 16,-7 10-76-16,-6 7 98 15,-6 9-86-15,-3 7-35 0,-5 3-15 0,-4 8 0 0,-5 0-37 0,-2-1-273 16,0-4 137-16,-2 0 77 0,10-19 25 0,5-6-590 16,7-13 312-16,8-9 157 15,9-13 17-15,0-3-716 16</inkml:trace>
  <inkml:trace contextRef="#ctx0" brushRef="#br0" timeOffset="16938.62">15933 8007 1168 0,'4'2'0'0,"3"0"0"0,2 2 0 0,-3 4 0 0,0 1 0 0,1 6 744 0,-4 4-358 0,-1 5-176 0,-2 5-87 0,0 1 219 0,0 6-154 0,0-2-67 0,-2 0-57 0,-1-5 1 0,-2 0-30 0,2-8-549 0,1-2 274 0,1 0 147 46,-1-13 59-46,1-4-717 0,1-2 393 0,0-4 196 0,0-14-40 0,0-3-366 0</inkml:trace>
  <inkml:trace contextRef="#ctx0" brushRef="#br0" timeOffset="17197.56">15941 8013 636 0,'1'-23'0'0,"2"5"0"0,1 0 0 0,3 2 0 0,1 9 0 0,2 0 478 16,3 2-221-16,3 3-111 0,4 0-47 0,2 2 235 0,-2 0-149 0,4 0-75 16,-1 4-38-16,-3 2 171 15,7 3-96-15,-9-3-60 16,2 2 36-16,-4 1-44 0,-2 1 1 0,-3-2 97 0,2 3-62 0,-4 1-45 15,-4 1 1-15,-2 2 201 0,0 3-122 0,-2 3-150 16,1 6 0-16,-2 0 0 0,2 2 0 16,-1 1 0-16,2 6 0 0,1-1 0 0,1 6 0 0,2-2 0 15,-1 0 0-15,0 0 0 0,3-4 0 0,-2 1 0 16,1 2-18-16,-2-11-35 16,-3-3 39-16,-1-6-574 46,-2-2 277-46,0-8 138 0,0 3 60 0,-2-11-387 0,-7 0 233 0,-4 0 116 0,-4-11 58 0,0-2-443 0</inkml:trace>
  <inkml:trace contextRef="#ctx0" brushRef="#br0" timeOffset="17320.06">16014 8213 0 0,'0'-9'0'15,"-2"2"0"-15,-2 0 0 0,2-2 0 0,2 3 0 0,0 1 0 0,12-4 0 0,3 5 0 0,5 0 0 0,1-3 0 0,2 2 0 0,0 0 0 0,0 5 0 0,0 0 0 0,-4 0 0 0,-2 0 0 0,-6 0 0 0</inkml:trace>
  <inkml:trace contextRef="#ctx0" brushRef="#br0" timeOffset="17438.09">16061 8338 832 0,'-22'11'0'0,"9"-4"0"0,2 0 0 0,4-2 0 0,2-2 263 16,3-1-114-16,1-1-48 0,1-1-38 0,3 0 455 0,11 0-241 16,2-4-121-16,4-6 123 0,3-1-113 15,-2-1-70-15,2-2-30 0,0 2-412 0,0-2 191 0,-2 2 96 0,4-6-706 16,-5 5 388-16,-3-1 195 15</inkml:trace>
  <inkml:trace contextRef="#ctx0" brushRef="#br0" timeOffset="17710.04">16564 7683 2589 0,'0'0'0'16,"0"0"0"-16,0 0 0 0,0 0 0 0,0 0 0 0,0 0 0 0,0 0 0 0,0 0 439 0,0 0-206 0,0 0-99 15,0 3 38-15,1 0-68 0,6 3-34 0,0 2-656 16,4-1 306-16,-1 3 157 0,1-2 80 0,1 0-826 47,2 1 452 31,1-2 218-78</inkml:trace>
  <inkml:trace contextRef="#ctx0" brushRef="#br0" timeOffset="17828.27">16866 7618 1248 0,'0'0'0'0,"-2"0"0"0,0 3 0 0,-3 1 0 0,0 6 0 0,-4 0 0 0,-3 2 464 0,-2 5-215 0,-7 4-106 0,-1 4 3 0,-4 0-60 0,-4 2-25 0,-4 2 0 0,-3-3-65 0,1-1-1 0,-2-3 50 0,12-7 10 0,4-7-19 0,9-3-1 0,5-3 1 0,5-2 177 31,-1 0-79-31,4 0-54 0,7 0-23 0,12-4 111 0,7 0-67 0,1-2-32 0,6 1 73 0,1 2-58 0,-1-3-24 0,4 2-89 0,-2 0 32 0,-1-1-1 0,5 0 43 16,-8 0-448-16,-1 1 219 0,-2-1 110 15,-2 2 55-15,-4 2-863 0,0-1 399 0,-12 2 229 16</inkml:trace>
  <inkml:trace contextRef="#ctx0" brushRef="#br0" timeOffset="17992.55">16447 8097 2104 0,'-19'3'0'0,"7"-1"0"0,1 2 0 0,6-3 0 0,4-1 0 0,1 3 0 0,10-1 358 0,13-1-161 0,5-1-81 15,3 0 204-15,8 0-133 0,-5 0-80 0,3-6-27 16,1 1-22-16,-2 0 0 16,-2-2-22-16,5 2-620 0,-11 2 305 0,-5-1 158 0,-1 1 78 0,-5 2-811 15,-4-1 433-15</inkml:trace>
  <inkml:trace contextRef="#ctx0" brushRef="#br0" timeOffset="18144.29">16684 7943 1343 0,'-14'9'0'0,"4"0"0"0,2 4 0 0,-2 2 0 0,-1 2 0 0,-3 4 694 0,0 6-321 16,-2 4-173-16,-1 0 12 0,-2 4-88 0,0 3-44 15,-1-1 0-15,-3 1-262 0,5-6 105 0,3-5 56 16,4-1 28-16,1-7-654 0,3-4 342 0,1-3 179 16</inkml:trace>
  <inkml:trace contextRef="#ctx0" brushRef="#br0" timeOffset="18284.91">16560 8216 2015 0,'4'0'0'0,"0"0"0"0,0 0 0 0,2 3 0 0,3 2 0 0,0-1 0 0,4 5 477 0,4 0-221 15,2 5-110-15,6-2 426 0,0 4-273 0,0-1-133 0,7 2-468 16,-1 1 168-16,1-3 84 16,2 2 52-16,-6-6-412 0,0-2 223 0,-3-6 111 0,-3-1 56 0</inkml:trace>
  <inkml:trace contextRef="#ctx0" brushRef="#br0" timeOffset="18474.62">17438 7541 2100 0,'0'0'0'0,"0"0"0"0,0 0 0 0,0 0 0 0,-2 0 0 0,-1 0 0 0,-5 5 745 0,-3 2-356 16,-6 7-177-16,-5 7-88 0,-6 4-20 15,0 2-39-15,-8 7 1 0,0 2-440 0,2-1 205 16,1-2 102-16,2 3 59 0,11-7-967 0,4-7 476 16</inkml:trace>
  <inkml:trace contextRef="#ctx0" brushRef="#br0" timeOffset="19001.91">17369 7736 1869 0,'0'1'0'16,"2"-1"0"-16,-2 2 0 0,0-2 0 0,2 3 0 0,-2-3 0 0,0 3 0 0,0 1 484 0,0 3-225 0,0 3-112 0,-4 2-56 0,-4 3-10 0,-3-1-8 0,-6 7-39 16,-2 0-152-16,-3 2 76 0,-4-1 38 0,-1 1 9 15,0-3-49-15,2-5 40 0,3 0-1 0,6-5 212 32,2-4-86-32,3 2-34 0,7-6-10 0,4-1-133 0,0 1 31 0,9-2 25 0,10 0-11 0,4 0-257 15,2-2 141-15,3-2 70 16,2-1-291-16,-1-1 172 0,-1 2 77 0,4-3 12 15,-6 3-513-15,-1-2 282 0,0 0 142 0,-4-1-175 16,-3-1 158-16,3-1 71 16,-9 4 48-16,-5-3 194 0,1 4-77 0,-5-1-39 0,0 1-9 15,-3 2 547-15,0 1-288 0,0 1-144 0,-6 0 223 0,-8 0-93 16,1 1-119 0,-5 10 66-1,-3 2 214-15,-2 1-183 0,-5 2-92 0,-2 5 26 16,-5 2-51-16,3-1-37 0,0-1 0 0,0-1-104 0,5 0 38 0,3-4-1 0,-1 0 47 0,14-7-64 15,1-1 27 32,8-5 0-47,2 0-58 0,3 0 43 0,14-3 8 0,8 0-14 0,3 0 70 0,5-6-80 0,0-2 36 0,1 2-205 0,3-3 95 0,-5 1 41 0,-1 1 27 16,-4-3-497-16,2 3 247 0,-4 0 122 31,3-3 53-31,-11 7-492 0,-2-5 281 0,-4 2 140 0,-1-1-207 0,-3-1 191 0,0-1 92 0,-6-2 43 0,-1 2 57 0,0 2 0 16,0 0 0-16,0 3 199 0,0-3-143 0,-1 6-41 15,-2-1-25-15,1 0 607 0,0 2-315 0,2 0-130 16,0 0-94-16,0 2 675 0,0 5-350 0,5 3-174 31,0 1 6-31,0 2-91 0,2 1-36 0,-2 1-750 0,-1 1 348 0,0 0 175 0,-1-1 86 0,-2-1-406 16</inkml:trace>
  <inkml:trace contextRef="#ctx0" brushRef="#br0" timeOffset="19298.04">17394 8146 1358 0,'-8'8'0'15,"-1"3"0"-15,3 2 0 0,2 3 0 0,0 4 0 0,4 4 0 0,0 2 803 0,0 6-385 0,3-1-191 0,6 3 287 16,0 5-231-16,-2-7-129 0,1-2-59 0,-2-2-138 0,-3-4 39 16,1 0 1-16,-4-1-99 0,0-10 64 15,0-5 37-15,-4-4-1 0,-4-1-274 0,-5-3 155 16,-3-3 86-1,0-11 31-15,-1-2-424 0,-2-6 125 0,-1-1 133 0,0-3-44 0,-3-6 81 16,8 5 54-16,0 1 37 0,1-1 7 0,1 7 1 16,-1 2-1-16,-2 3 391 0,6 6-191 15,2 6-100-15,-2 3-50 0,0 0 200 0,3 0-77 16,-5 13-77-16,3 8 45 0,-1 3 81 0,3 0-77 0,0 4-37 16,0-2-526-16,2 0 253 15,3-2 112-15,2-4-854 16,0-6 440-16</inkml:trace>
  <inkml:trace contextRef="#ctx0" brushRef="#br0" timeOffset="19429.59">17570 8361 1439 0,'11'4'0'16,"1"-1"0"-16,-1 0 0 0,5 2 0 0,-4 0 993 0,-1 0-480 16,0-1-239-16,-2 1-119 0,1 1 99 0,4 0-101 0,-6-1-64 0,-2 1-28 0,2-3-268 15,-2-2 121-15,-2 1 60 16,3 0-893-16,-3-2 467 0</inkml:trace>
  <inkml:trace contextRef="#ctx0" brushRef="#br0" timeOffset="19614.43">18263 7468 3683 0,'2'3'0'0,"-1"1"0"0,2 2 0 0,1 3 0 0,0 3 0 0,1 11 0 0,0 10 0 0,0 11 248 16,0 8-248-16,0 12 0 0,2 1 0 0,-1 12 0 31,1-10 0-31,-2 0 0 0,0 0 0 0,-5 2 0 0</inkml:trace>
  <inkml:trace contextRef="#ctx0" brushRef="#br0" timeOffset="19759.52">18232 8623 3931 0,'-15'0'0'0,"7"2"0"0,6-1 0 0,2 3 0 0,0-2 0 0,6 3 0 0,2-4 0 0,3 2 0 0,-5 0-826 16</inkml:trace>
  <inkml:trace contextRef="#ctx0" brushRef="#br0" timeOffset="38265.48">16128 10357 1336 0,'0'0'0'0,"0"-2"0"0,0 0 0 0,0 1 0 0,0-2 0 0,0 2 0 0,1-2 139 16,5 0-38-16,0-1-10 0,6 1-49 0,3-2 115 15,4 1-57-15,6 0-29 31,5 0 144-31,2 2-92 0,6 1-40 0,3 0-1 0,3 1 91 0,1 0-66 0,5 0-21 0,-6 0 64 16,-1 0-55-16,1 0-26 0,-2 0 0 0,9 0 29 16,-7 0-10-16,3 0-46 0,3 0-1 0,6 0-38 0,2 0 39 15,10 0 11-15,-6-6-55 0,5-1 44 16,6 0 0-16,5-5 0 16,6 0-70-16,16 1 45 0,-17 0-10 0,5-1-57 15,1 5 32-15,-2 0 1 0,2 0 22 0,9 2-59 0,-20 2 25 0,-1 2 0 16,-4 1 22-16,-3 0-29 0,-1 0 28 0,10 0 12 15,-15 0-26-15,0 1 5 16,0 4 6-16,-2 1 8 0,-1-2-96 0,4-1 42 0,-12-1-4 0,2 2 118 16,2 0-35-16,2-3 0 15,-1 4-37-15,8 0 84 0,-18-2-35 0,0-1-1 32,-4 4-34-32,-4-3 43 0,-4 1 5 62,-1-1-44-62,-11-2 12 0,-2 1-2 0,-3 0 10 0,0 0-13 0,-4-1 44 0,4-1 3 0,-8 0-26 0,0 0 13 0,-2 0-25 0,-3 0 1 0,3 0-3 0,-2 0 8 0,-4 0-5 0,2 0-17 0,-2 0-3 0,-2 0 0 16,3 0 0-16,-1 0 0 0,-3-1 0 0,0-3 0 15,4 2 0-15,-4-1 0 16,0 1-63-16,0-4-23 0,0 0 36 0,0 3-586 0,0-1 286 0,-6 1 156 16,-5 3 56-16,-6 0-750 0</inkml:trace>
  <inkml:trace contextRef="#ctx0" brushRef="#br0" timeOffset="39309.48">21889 10181 548 0,'-9'0'0'0,"1"0"0"0,-1 0 0 0,1 0 0 0,5 0 196 0,-1 0-75 0,3 0-38 16,-1 0 56-16,2 0-48 0,0 0 12 0,2 0 1 15,7 0-30-15,3 0 1 0,3 0-30 0,1 2 64 16,4-1-21-16,1 3-11 0,0 1-32 0,6 0 96 15,-1-2-48-15,5 2 0 16,5 0-37-16,-1-1 35 0,3 0 1 0,4-1-47 0,6 2 36 0,3-1 1 16,8-2-26-16,-1 0 33 15,1-1 1-15,4-1-45 0,4 0 0 0,0 0 39 16,13 0-28-16,-10-1-11 0,4-3 0 0,2 2-33 16,1 0 0-16,2 2 33 0,10 0 11 0,-15 0-60 15,-1 0 49-15,-2 0 0 0,-2 4-75 0,-1 1 35 16,9 0-9-1,-16 0-2-15,4-2-12 0,4-1 47 0,4-2-21 0,-2 2 72 0,12 1-57 16,-17-2-4-16,3-1 3 0,1 0 13 16,6 0-11-16,1 0-1 0,11 0 9 0,-16-1-36 15,0-2 28-15,2 1 1 0,0 0-36 0,9 2 39 16,-17 0-8-16,-1 0-57 0,0 0 0 0,-5 0 52 16,0 0-9-16,3 2-37 0,-10-2-3 0,0 5 31 15,-1-1 8-15,1 0-39 16,-2 0 35-16,7 2-5 0,-16-3 4 15,0 2-11-15,-4-2 9 0,1 1-3 0,-2-1 16 0,1-1-13 16,-15-2 1-16,3 3 28 16,-4-1-27-16,-5-2 2 0,-2 0-2 0,-3 0 67 0,-2 0-32 0,-7 0 5 0,0 0-33 0,-3 0 50 15,0 0 0-15,0 0-33 16,0 0-10-16,0 0-12 0,0-2-2 0,0-1 0 16,-1 1-76-16,-2-1-10 0,-1-1 48 0,-1 1-212 15,2-2 124-15,-2 2 48 0,0-1 36 0,-2 2-680 16,3 2 344-16,-5 0 167 0</inkml:trace>
  <inkml:trace contextRef="#ctx0" brushRef="#br0" timeOffset="40293.89">27603 10300 669 0,'-16'-1'0'0,"2"-6"0"0,2 0 0 0,0 4 0 0,1-1 118 0,3 4-47 0,6 0 0 16,0 0-40-16,1 0 130 0,1 0-60 0,0 0-18 15,0 0 118-15,0 0-80 0,3 3-38 0,5-1 73 16,2 4-46-16,3-1-38 0,1 1-1 0,4-1 105 16,5 0-67-16,-1-1-32 0,4 0 10 0,0 0 71 15,3-3-57-15,-2 1-29 16,3-1 0-16,2 1 23 16,2 0-42-16,0-1-10 0,5-1 64 0,8 0-33 0,9 0 1 15,9 0 13-15,18-3 11 0,6-6-56 16,11 0 0-16,20-1 50 0,18 2 0 0,11-1-50 0,28 7-32 0,-14 2-11 15,7 0 0-15,3 2 0 16,0 12 0-16,0 4 0 0,17 3 0 0,-37 0 0 0,8-1 0 16,4 2 0-16,-5-1 0 0,4 3 0 15,7-3 0-15,-44 0 0 0,-2-4 0 0,-1-2 0 16,-4-3 0-16,-13-3 0 0,6-1 0 0,-22-4 0 16,0-2 0-16,-7 0 0 0,-11-1 0 0,-9 2 0 15,-6-2 0-15,-20-1 0 0,-7 2 0 0,-8-2 0 31,-5 2 0-31,-8-2 0 94,-1 1 0-94,-9-1 0 0,0 0 0 0,0 0 0 0,0 0 0 0,0 0 0 0,0 0 0 0,-2 0 0 0,2 0 0 0,-2 0 0 0,1 0 0 0,-3 0 0 0,3 0 0 0,-1 0 0 0,2 0 0 0,-2 0 0 0,2 0-43 0,-1 0-339 0,0 0 181 0,-2 0 57 0,-4 0 54 0,-2 0-874 0</inkml:trace>
  <inkml:trace contextRef="#ctx0" brushRef="#br0" timeOffset="65545.92">15034 13889 1057 0,'0'0'0'0,"1"0"0"0,1 0 0 0,1 0 0 0,0 0 0 0,-2 0 0 0,3 0 359 16,-4 0-159-16,1 0-69 0,1 0 133 0,0 0-112 0,-2 0-55 0,1 0 142 15,-1-1-98-15,3 1-40 16,-3 0-11-16,3 0 53 0,-1-1-51 0,-1 1 0 0,3 0-51 0,-1-4 61 16,1 4-10-16,1 0-51 0,-2 0 49 0,2 0-49 15,0 0 0-15,1-3 10 16,1 1 34-16,0 2 0 0,-1-2-44 0,2 2 22 31,-1 0-63-31,1-3 0 0,1 3 0 0,-2-2 0 0,2 2 0 0,-1 0 0 31,1 0 0-31,2 0 0 0,-2-3 0 0,3 3 0 0,-1 0 0 0,1 0 0 0,1 0 0 0,2 0 0 0,-1-2 0 0,3 2 0 16,0 0 0-16,2 0 0 47,1 0 0-31,3 0 0-16,-4 0 0 0,4 0 0 0,-1 0 0 0,-1 0 0 0,4 2 0 15,2 1 0-15,-5-3 0 0,2 2 0 0,-2 1 0 0,-1-1 0 0,6 3 0 0,-6-5 0 0,0 4 0 0,-1-2 0 0,0 1 0 0,1 0 0 0,2-2 0 16,-3 3 0-16,-1-4 0 31,1 3 0-15,2-2 0-16,0 1 0 0,5-2 0 0,-4 0 0 0,2 0 0 0,-2 0 0 0,-1 0 0 0,1 0 0 0,4 0 0 0,-6 0 0 0,-1 0 0 0,1 0 0 0,-1 0 0 0,-1 0 0 15,6 0 0-15,-6 0 0 16,0 0 0-16,-1 1 0 0,2 1 0 0,-2 1 0 0,3-3 0 0,-2 2 0 16,-2 1 0-16,3 1 0 15,-1-1 0-15,1-1 0 0,7 1 0 0,-6-2 0 16,3 2 0-16,1-1 0 0,0-1 0 0,1-1 0 15,2 0 0-15,-3 0 0 0,0 0 0 16,-1 0 0-16,1 0 0 0,1 0 0 0,4 0 0 0,-7-1 0 16,-1 1 0-16,1-2 0 15,-1 2 0-15,1 0 0 0,2 0 0 0,-4 0 0 0,0 0 0 16,-1 0 0-16,3 0 0 0,0 0 0 0,3 0 0 0,-3 0 0 16,-1 2 0-16,2-1 0 15,-1 0 0-15,0 1 0 0,5 0 0 0,-6-2 0 31,0 2 0-31,1 1 0 16,1-2 0-16,3-1 0 0,-6 1 0 0,-1-1 0 0,2 3 0 0,-2-3 0 0,4 1 0 0,2-1 0 0,-4 0 0 16,0 0 0-16,2 0 0 0,2 0 0 0,2 0 0 0,4 0 0 15,-4 0 0-15,0 0 0 32,2 0 0-32,1 0 0 0,0 0 0 0,7 0 0 0,-5 0 0 46,-2 0 0-46,3 0 0 0,2 0 0 0,-1-1 0 0,8-2 0 0,-6 3 0 0,5-1 0 0,-1 1 0 0,4 0 0 0,-2-1 0 0,9-2 0 0,-12 3 0 0,3 0 0 0,0 0 0 0,1 0 0 16,-1 0 0-16,7 0 0 0,-6 0 0 0,0 0 0 16,1 0 0-1,-2 0 0 32,1 0 0-47,8 0 0 0,-11 0 0 0,0 0 0 0,0 0 0 0,0 0 0 0,2 0 0 0,5 0 0 0,-8 0 0 0,3 0 0 16,0 0 0-16,1 0 0 0,-1 0 0 0,4 0 0 0,-8 0 0 0,-3 0 0 0,0 0 0 0,1 0 0 0,1 0 0 0,5 0 0 15,-7 0 0-15,0 0 0 0,3 0 0 0,1 0 0 16,-1 0 0-16,8 0 0 0,-13 0 0 0,2 0 0 16,-2 0 0-16,-2 0 0 0,6 0 0 15,-6 0 0-15,-5 0 0 0,4 0 0 0,-2 0 0 0,1 0 0 16,6 0 0-16,-9 0 0 16,5 0 0-16,-3 0 0 0,3 0 0 0,-1 0 0 0,4 0 0 0,-5 0 0 15,-5 0 0-15,3 0 0 16,-2 0 0-16,-1 0 0 0,5 0 0 0,-8 0 0 15,1 0 0-15,-1 0 0 0,1 3 0 0,-1-2 0 16,2 0 0-16,-5 2 0 0,1-2 0 0,-2 1 0 16,2-1 0-16,-1 2 0 0,0-3 0 0,-2 2 0 15,-4-2 0-15,2 2 0 16,-4-1 0-16,3-1 0 0,-2 0 0 0,-2 2 0 16,-1-2 0-16,0 0 0 0,-1 0 0 0,2 0 0 15,2 0 0-15,-4 0 0 0,1 0 0 0,0 0 0 16,1 0 0-16,-2 0 0 0,1-3 0 0,0 1 0 15,-2 0 0-15,-1-2 0 0,-1 2 0 0,1-2 0 16,-2 2 0-16,0-3 0 16,-1 3 0-1,-2-1 0-15,1 0 0 0,-1 0 0 0,1 0 0 0,-2 2 0 0,0-1 0 0,0 2 0 16,0-3 0-16,0 1 0 31,0-1 0-31,0 1 0 0,0 0 0 0,-2-4 0 16,-1 3 0-16,-1-3 0 0,-4 4 0 0,-6 1 0 0,0 1 0 0,-11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10:21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12299 4299 3454 0,'0'0'0'0,"0"0"0"0,0 0 0 0,0 0 0 0,0 0 0 0,0 0 0 0,0 0 0 0,0 0 0 0,-1 0-5 0,1 0-3 0,0 0 2 0,0 0 1 0,0 0 2 0,0 1 2 0,6 2 0 0,4 0 1 0,0 4 0 0,1-1 0 0,5 0 0 0,-2 4 0 0,1-3 0 0,-1 4 0 0,3-2 120 0,-1 0-40 0,-1 3-198 16,-2-3 74-16,-1-1 41 0,-1 2 1 0,-1-2-454 0,-3-1 228 0,3 2 62 15,-5-7-446-15,-2 1 287 16,1 0 143-16,2-3-134 0,-3 0 138 0,2-3 60 0</inkml:trace>
  <inkml:trace contextRef="#ctx0" brushRef="#br0" timeOffset="220.9">12622 4137 1190 0,'0'-7'0'0,"0"1"0"0,-2-1 0 0,1 3 0 0,0 1 0 0,1 2 358 0,0 1-159 0,0 0-80 0,0 1-30 15,0 10 585-15,0 2-317 16,0 10-159-16,-3 1-79 0,2 6 342 0,-4 5-294 0,1 1-167 0,-2 3 0 0,-1 2 0 16,1 2 0-16,-3 3 0 15,1 5 0-15,1-4 0 16,-2-3 0-16,1 0 0 0,1-3 0 0,0-2 0 0,0 3 0 0,-1-14-191 0,5-6-99 0,-2-3 143 15,2-8-46-15,2-4-326 0,0-3 231 0,1-4 128 16,0-2-407-16,0-15 263 16,2-5 133-1</inkml:trace>
  <inkml:trace contextRef="#ctx0" brushRef="#br0" timeOffset="386.27">12687 4345 1546 0,'-2'-3'0'0,"-1"-1"0"0,2 1 0 0,-1 0 0 0,2 1 0 0,0 2 852 0,5 0-407 0,7 0-192 16,1 0-112-16,1 0 164 0,4-2-133 0,3-1-66 31,-1 3-34-31,5-2-70 0,-1 2 35 0,-3-2-37 0,4 2-478 0,-1 0 238 0,0 0 140 16,-3 0-863 0,-3 2 492-16</inkml:trace>
  <inkml:trace contextRef="#ctx0" brushRef="#br0" timeOffset="552.03">12756 4543 1723 0,'-16'0'0'0,"2"2"0"0,5 2 0 0,2-3 0 0,-2 2-2 0,9-1-3 0,0 0 789 0,5-1-376 0,9-1-187 0,4 0-93 0,1 0 150 16,5 0-125-16,-1 0-57 0,0 0-222 16,1 0 83-1,1 0 41 1,1-1-649-16,-3 1 340 0,-3 0 175 0,1 0 87 0,-2 0-834 0,0 0 433 0</inkml:trace>
  <inkml:trace contextRef="#ctx0" brushRef="#br0" timeOffset="712.36">13118 4305 2559 0,'-7'0'0'0,"2"-5"0"0,0 1 0 0,1-1 0 0,1 3 0 0,3 2 0 0,0 0 0 0,0 0 0 0,7 0 275 0,3 4-109 0,3 6 89 0,1 1-108 0,0 3-54 15,2 3-27-15,-1-2-384 0,3 5 188 0,-3-2 79 16,1 1 45-16,-4-2-691 0,1-2 368 0,1 2 184 16</inkml:trace>
  <inkml:trace contextRef="#ctx0" brushRef="#br0" timeOffset="915.18">13444 4170 2540 0,'-4'0'0'0,"-3"0"0"0,-2 0 0 0,3 0 0 0,-2 5 0 0,3 9 0 0,-4 3 0 0,1 6 449 0,-3 6-195 0,1 6-113 0,-3 7-51 0,-1 6 216 0,-2 3-155 15,-2 8-151-15,1-2 0 0,-4-1 0 32,1-3 0-32,0 1 0 0,1-4-16 0,-1-4-106 0,9-14 76 0,3-9-555 15,5-5 308 1,1-8 162-16,2-6-35 0,0-4-356 0,3 0 246 0,9-12 119 0</inkml:trace>
  <inkml:trace contextRef="#ctx0" brushRef="#br0" timeOffset="1155.79">13454 4599 1944 0,'1'0'0'0,"1"1"0"0,-2 1 0 0,2 0 0 0,0 3 0 0,1-1 0 0,-3 6 0 0,4-3 355 0,0 4-158 0,3-2-79 0,-1 0 88 0,5 3-74 16,0-4-51-16,1 1-142 0,2-6 50 0,0 1 25 31,3-3 0-31,-1-1-222 0,1 0 119 0,-4-1 63 0,0-11 32 0,-2 0-93 16,-6 0 62-16,3-5 41 0,-8 3-195 0,0-1 86 0,0 1-26 0,-9-3 232 0,-6 7-85 15,-1-4-38 1,-2 8-10-16,-4 0 323 0,-1 5-145 0,0 1-80 0,2 0-13 0,-2 0 47 16,7 4-24-16,4 4-27 15,3 3 2-15,4 1-528 0,3 1 252 0,2 2 126 0</inkml:trace>
  <inkml:trace contextRef="#ctx0" brushRef="#br0" timeOffset="5301.95">14931 4232 1037 0,'-3'-15'0'0,"-1"0"0"0,3 8 0 0,-1 0 0 0,2 3 181 0,0 2-61 0,0 1-45 0,2 0 138 0,7 1-92 0,4 0-41 16,4 0 0-16,0 2 111 0,5 5-66 0,0 3-48 15,3 0 1-15,0 2 59 0,-2-1-49 0,2 3 0 16,4 0-2-16,-10 1-10 0,0-1-37 0,-2 2-40 16,-3 0 1-16,-3 2 39 31,-3 3 11-31,-7-3-75 0,-1 0 32 0,-1 4 0 0,-10-3 33 0,-9 4-31 0,-2-1 32 0,-3-3-3 0,-2-3-44 0,-1-4-83 31,2 0 40-31,0-1 34 0,-1-3-290 0,7-3 151 0,4-3 56 0,3-2-460 0,4 0 259 16,6 0 130-16,3-10 54 0,0-6-440 15</inkml:trace>
  <inkml:trace contextRef="#ctx0" brushRef="#br0" timeOffset="5485.62">15344 4199 878 0,'-2'0'0'0,"1"0"0"0,-5 0 0 0,-1 0 0 0,-2 10 652 0,-5 6-296 0,-2 6-163 0,-2 8-77 0,-2 4 278 16,-1 3-177-16,4 3-89 0,1 3 372 0,7-8-235 15,9-4-112-15,0-3-91 0,3-3-45 0,16-3-17 32,2-2 0-32,6-10-276 0,2 1 101 0,1-7 108 0,1-1 53 0,4 1-620 15,-7-4 315-15,0 0 176 0,0 0-45 0,-3-7-321 0</inkml:trace>
  <inkml:trace contextRef="#ctx0" brushRef="#br0" timeOffset="5652.67">15694 4262 1064 0,'-7'-5'0'0,"2"-2"0"0,0 3-1 0,1-1 0 0,2 5 1 0,1-2 716 0,1 2-338 0,0 0-169 0,0 0-85 0,6 2-179 32,4 5 42-32,-2 5 27 0,0 1-1 0,3 2-730 0,-3 0 356 0</inkml:trace>
  <inkml:trace contextRef="#ctx0" brushRef="#br0" timeOffset="5786.01">15690 4486 2148 0,'-14'0'0'0,"0"1"0"16,6 1 0-16,1-2 0 0,2 4 0 0,3 0 0 0,0 1 273 0,2 0-108 16,0 0-67-16,5 0 148 0,7 2-104 0,0-3-51 0,1 6-16 0,0-7-560 0,1 5 263 15,0-2 130 1</inkml:trace>
  <inkml:trace contextRef="#ctx0" brushRef="#br0" timeOffset="6464.65">16157 4316 1386 0,'-11'-10'0'0,"-3"0"0"0,5 1 0 0,1 1 0 0,2-1 0 0,2 1 0 0,4 1 234 0,0 0-97 0,7 2-50 0,9 1 200 16,5 0-124-16,4 3-54 0,3 1-40 0,2 0 52 0,1 0-42 0,0 4 0 15,0 5-41-15,4 1-78 79,-9 3 34-79,-3 1-1 0,-2 5-40 0,-4 1 43 0,-3 4 9 0,-9 0-92 0,-5 0 63 0,0 2 6 0,-10 2 1 0,-10-5-18 31,0 4 45-31,-8-6-46 0,-3 0 35 0,-4-5 123 0,-2-1-59 15,3-5-34-15,-5 1 1 0,8-8-67 0,3 0 47 0,0-3 24 0,3 0-154 0,7-6 76 0,0-3 32 0,10-5-422 0,6-1 209 0,2-2 87 0,2-5 59 0,14-1-417 0,4-1 220 0,6 0 123 32,2-1 58-32</inkml:trace>
  <inkml:trace contextRef="#ctx0" brushRef="#br0" timeOffset="6870.13">16492 4181 1081 0,'17'-11'0'0,"-3"-1"0"0,-1 5 0 0,-4 5 0 0,-4-1 0 0,0 3 0 0,-5 0 0 0,0 12 0 0,-2 8 576 15,-9 4-269-15,-4 5-135 16,-1 4-57-16,-1 3 440 0,1 0-258 0,-1-1-130 0,4 4 159 0,0 0-144 15,3 1-62-15,5-8-138 0,4 0 28 16,1-3 1-16,0-5 19 0,9-5-124 0,7 3 72 0,1-12 25 31,3-6 0-15,3-4-296-16,0 0 165 0,1-4 92 0,-2-12-337 0,-2-6 132 0,-4-4 110 0,-1 3 1 0,-2-4-27 0,1 1 50 0,-8 2 39 0,1 3 143 16,-4 3-57-16,0 3-28 15,-3 1 0-15,1 2 115 0,-1 6-66 0,0 2-39 16,0 4 0-16,-1 0 338 15,-4 2-175-15,-1 10-38 0,1 5 117 0,-1 0-103 0,3 3-50 0,1 1-25 47,2 0-52-47,0 1 35 0,0-4-9 0,5 1-117 0,6-4 58 0,0-2 29 16,3 0 1-16,-2-1-90 0,1-7 37 0,-2-1 37 0,3-3-12 0,-2-1-30 0,-1 0 8 0,0-5 1 16,-3-5-8-16,-4-1-1 15,-1-5 14-15,-1 5 22 0,-2-4 24 0,0 0-3 16,0 1-28-16,-6 1 5 0,-5 1 3 0,0 3-3 0,0 1 23 15,-4-1 139-15,0 5-68 0,1 1-38 0,-3 3-10 0,2 0-2 32,1 0-9-32,-2 0-7 0,5 2-118 0,1 3 56 0,3 1 31 0,1 2-1 0,3 0-448 0,1-1 216 15,2 1 97-15,0-3-496 0,3 4 306 0,8-6 153 16</inkml:trace>
  <inkml:trace contextRef="#ctx0" brushRef="#br0" timeOffset="7087.65">17021 4314 2113 0,'-10'0'0'0,"3"-5"0"0,-1 2 0 0,2 0 0 0,3 3 0 0,1 0 0 0,2 0 284 0,0 0-123 0,7 0 350 16,7 0-227-16,6 0-127 31,3 2-60-31,7-1-28 0,1 0 1 0,3 1-32 0,4-2 9 0,-4 0-295 0,1 0 143 0,1 0 71 0,-1 0 36 0,-2 0-532 16,3 0 293-16,-8 0 102 47,-4 0-712-47,-4 0 405 0,-4-3 202 0</inkml:trace>
  <inkml:trace contextRef="#ctx0" brushRef="#br0" timeOffset="7288.47">17356 4158 2387 0,'-12'0'0'0,"1"0"0"0,3 0 0 0,-1 0 0 0,6 0 0 0,3 0 0 0,0 0 0 0,6 2 0 0,8 8 0 0,5 0 0 0,3 2 530 31,3-2-246-31,1 5-123 0,2-1-62 0,3 1 159 0,-4-1-116 0,-1 1-72 0,0-2-70 0,-3 2 0 16,-2-2 0-16,1 3 0 0,-9-2 0 0,-5-1 0 15,-7 2 0-15,-1-1 0 0,-5 1 0 0,-12 2 0 32,-6-6 0-32,-7 0-84 0,-2 1 5 0,2-3-1 0,-3 0 44 0,-3-1-549 0,8-1 279 15,2-1 132 1,6 0 69-16,4-3 33 0</inkml:trace>
  <inkml:trace contextRef="#ctx0" brushRef="#br0" timeOffset="7731.32">17885 4318 1744 0,'-16'-12'0'0,"1"2"0"0,-1 1 0 15,4 1 0-15,2 0 0 0,4 4 0 0,3-1 0 0,3 0 0 0,0-2 223 0,6 4-97 0,11-1-45 0,7 3 99 0,2 0-72 0,4 1-36 0,4 0 10 0,-4 0-71 16,-1 6 26 0,-1 5-1-16,-1 1-91 0,-4 2 46 0,1 1 32 0,-10 0-167 0,-2 3 91 0,-7 4 44 47,-5-1 1-47,0 2-102 0,-3 4 40 0,-15-3 40 0,-5-4-21 0,-4 0 0 0,-5 1 18 0,-3-4 18 0,-2 1-40 15,2-8 61 63,2-2-39-78,0-3 10 0,4-3-181 0,6-2 87 0,0 0 35 0,12-9-311 0,5-7 177 0,6-5 90 0,2-4 45 0</inkml:trace>
  <inkml:trace contextRef="#ctx0" brushRef="#br0" timeOffset="8112.12">18189 4134 1262 0,'3'0'0'0,"0"0"0"0,1 0 0 0,-2 0 0 0,-2 7 0 0,0 5 0 0,0 5 0 0,-2 5 565 0,-5 3-264 0,-4 8-123 16,0 4-75-16,-3-1 188 0,4 1-127 0,1 1-64 15,5-2-25-15,0-1-29 0,4-8-9 0,0-5-104 16,4-2 52-16,9-6 26 16,2-5-1-16,3-2-255 0,-1-5 136 0,7-2 72 0,-3-9 38 0,3-6-363 15,-2-3 180-15,1-1 11 16,-6-3 76-16,-1 1-115 0,-1 0 86 0,-5-2 44 16,1 6 104-16,1-2-39 15,-9 4 8-15,0 4-30 0,-3 4 147 0,0 1-74 0,0 4-36 0,0-1 377 16,-3 3-196-16,-5 0-58 15,-2 11-64-15,2 2 266 0,1 4-143 0,1 0-64 0,0 3-45 0,5-1 6 16,1 2 0-16,0-3-42 16,0 1-65-16,5 1 41 0,5-6-8 0,3 0-83 0,2-4 58 0,-1-4 29 15,5-2-1-15,2-2-32 16,-2-2 26-16,1-2-16 0,1-11 1 0,-4-1-179 31,-2-4 97-31,1 0 16 0,-5-1 37 0,-5 2-50 0,-1 0 34 0,-4-1 2 0,-1 4 92 0,0-5-43 16,-1 7 6-16,-9 1-36 0,-5 2 175 0,-1 3-76 15,-2 1-33-15,-2 4 38 32,2 1-22-32,0 0-24 0,2 0-1 0,2 0-93 0,1 1 54 0,3 4-2 0,5 1 55 0,2-1-549 0,1 1 236 15,2 0 128 1</inkml:trace>
  <inkml:trace contextRef="#ctx0" brushRef="#br0" timeOffset="8291.26">18634 4277 1677 0,'0'0'0'0,"-3"-4"0"0,1 2 0 0,1-2 0 0,1 4 0 0,0-3 0 0,6 1 417 0,10 0-181 0,4 0-105 0,5 1-46 0,6-1 134 16,2 0-91-16,0 2-46 16,6-3-274-16,-5 3 109 0,3 0 60 0,-4 0-536 15,-5 0 289-15,0 0 145 0,-4 0 78 16,-9 0-616-16,-7 3 313 0</inkml:trace>
  <inkml:trace contextRef="#ctx0" brushRef="#br0" timeOffset="8462.84">18880 4098 934 0,'-9'1'0'0,"-3"0"0"0,4 4 0 0,1 6 0 0,-2 0 0 0,2 8 397 0,2 3-180 0,-2 6-81 0,1 4 521 0,0 4-310 16,0 3-155-16,1 3-4 0,0-1-76 0,1 3-28 15,-1-8-10 1,3-1-397-16,1-5 180 0,-2 0 90 0,0-2 45 0,3 3-652 0,0-9 340 0,0-7 173 16,0-7 87-16</inkml:trace>
  <inkml:trace contextRef="#ctx0" brushRef="#br0" timeOffset="8997.37">19254 4232 1330 0,'2'0'0'0,"-2"0"0"0,0 0 0 0,0 0 0 0,0 0 159 0,0 3-53 0,-8 9-38 16,-6 3 312-16,-5 3-171 0,-4 5-86 0,-3 4-44 0,-7 2 9 15,3 0-9-15,-1 1-42 16,2-2-1-16,2-5-50 0,3 0 35 0,7-8-10 16,5-6 57-16,4-4-1 15,5-2-30-15,2-2 51 0,-1-1-16 0,2 0-10 0,0 0-25 0,9 0 51 16,5-5-25-16,5 1-1 15,3-2-16-15,3 3 27 0,1 1 0 0,4 1-36 0,1-1 0 0,2 2-109 16,4 0 64-16,-6 0 17 0,2 0-193 0,-3 0 100 16,4 0 56-16,-7 0-204 0,4 0 118 0,-11 0 37 31,-3 0 34-31,-6 0-43 0,-3 0 30 16,-7-1-13-16,-1-7-8 0,0 1 147 0,-8-4-53 0,-7-3-28 0,-7-1 1 0,0-3-12 15,-3-3-23-15,5 3 22 0,0 0-85 16,0-3 43-16,2 3-1 15,3 2 65-15,1-1-3 0,3 5-26 0,5 2 1 0,3 0 111 0,1 7-54 0,2-3-31 16,0 1-32-16,9 5 270 0,8 0-118 0,7 0-63 16,-2 2-32-16,7 3 147 15,4 2-46-15,3 3-53 0,-1-3-7 0,3 4 0 0,0-1-27 0,0-1 38 16,1 2-28-16,-8 0-9 16,-3-1-1-16,-4 3 18 0,-10-4-18 0,1 3 1 62,-5 3 9-62,-10-3-44 0,0 2 31 0,-17 1 3 16,-11 0-4-16,-2 1-33 0,-1-3-8 0,-3-4 42 0,3 4-124 0,1-5 58 0,4-1 23 0,-3 0-458 0,11-4 219 0,4-2 119 0,3 0 36 0,3-1-516 0,6 0 286 0,1 0 135 31,1-5 80-31,12-7-227 0,8-3 149 0</inkml:trace>
  <inkml:trace contextRef="#ctx0" brushRef="#br0" timeOffset="9166.96">19691 4262 595 0,'4'-9'0'0,"-1"2"0"0,0-1 0 0,-3 2 0 0,0 5 590 0,0 1-277 0,0 0-138 0,-1 1 167 0,-2 9-144 16,-3 5-85-16,4 5-38 0,-2 2 386 0,2 0-213 0,0 3-105 0,2 0 123 15,0-1-119-15,0 1-56 0,8-3-26 0,1-1-173 0,6-2 73 0,5 3 44 16,4-6-8-16,7-5-563 47,6-1 299-47,8-6 150 0,3-3 74 0,10-1-491 0,-5-1 160 0</inkml:trace>
  <inkml:trace contextRef="#ctx0" brushRef="#br0" timeOffset="11428.29">13810 5257 591 0,'0'-7'0'0,"0"2"0"0,0 0 0 0,0-1 0 0,0 2 0 15,0-3 200-15,0 0-70 0,0 1-51 0,0 2 1 0,0-3 38 0,0 0-39 0,2 0 0 16,0-1 71-16,-1 1-60 15,1-1-26-15,1 0 37 0,-1-3-31 0,-1 4 0 0,2-5-21 0,-1 0-51 16,-2 1 41-16,0 0 0 16,0-2 0-1,0-3-39-15,0 5 15 0,0-3-1 0,0 2 25 0,-2 0-34 78,-4 0 34-78,-2 0 10 0,0 7-19 0,-2-2 5 0,-2 5-23 0,1 2 65 0,-2 0-52 0,-2 0 13 0,3 5-14 0,0 10 74 0,-2 8-29 0,4 2 0 0,2 6-21 0,0 8 99 0,5 6-58 0,1 4-25 0,1 2 0 0,1 5 10 0,0-1 1 0,0 13-27 16,3-6-50-16,2-1 41 0,1-2 0 0,0 1-89 0,-5-5 44 0,0 6 10 16,-1-16 35-16,0-4-123 15,0-6 59-15,-3-4 13 16,-8-2 1-16,-1-2-92 0,1-10 55 0,0-5 8 16,-2-5 0-16,-1-1-240 0,1-4 131 0,0 0 39 0,2-2-158 0,2-5 114 15,1-8 57-15,1-6-378 16,-1-3 217-16,1-9 100 15</inkml:trace>
  <inkml:trace contextRef="#ctx0" brushRef="#br0" timeOffset="11593.9">13368 5436 1249 0,'-11'0'0'0,"3"0"0"0,3 0 0 0,4 0 0 0,1 0 0 0,0 0 0 0,8 0 545 0,11 0-254 0,4 0-125 15,5 0-64-15,2 0 290 0,4 0-167 0,-3 0-97 16,0-3-169-16,1 0 40 0,-1-1 0 0,1 4-153 15,5 0 106-15,-9 0 39 0,-1 0 0 0,-2 0-504 16,-3 0 276-16,-2 0 129 16,1 0 81-16,-9 3-670 0,-3 1 329 0,-4 1 164 0</inkml:trace>
  <inkml:trace contextRef="#ctx0" brushRef="#br0" timeOffset="12139.62">14203 5231 1022 0,'-8'0'0'0,"-1"0"0"0,0 0 0 0,-2 0 0 0,0 0 0 0,0 6 0 0,1 2 0 0,-3 6 358 15,3 5-160-15,-4 3-71 16,5 3-48-16,1 6 212 0,4 2-126 0,0 4-64 0,4 0-31 0,0 1 101 31,0-6-71-31,10-2-31 0,3-2-78 0,3-1 47 0,0-1 11 0,3-7-149 16,-1-4 70-16,-1-1 34 0,2-2 0 0,-3-5-258 15,2 3 156-15,-3-6 25 0,-2-3 49 0,0-1-527 16,0 0 258-16,-3 0 114 16,3-5 61-16,-4-5-359 0</inkml:trace>
  <inkml:trace contextRef="#ctx0" brushRef="#br0" timeOffset="12383.47">14333 5358 781 0,'0'-2'0'0,"0"-4"0"0,0 2 0 0,0-1 0 0,4 2 0 0,7-1 438 0,2 2-190 0,3-1-109 16,4 3-51-16,1 0 156 0,6 0-103 0,-1 3-52 15,4 9-34-15,-4 0-17 0,-4 5 1 16,0 2 0-16,-4-2-106 0,-6 7 53 47,-3 3 36-47,-9-3-37 0,0 3 26 0,-2-1 1 0,-12-1 27 0,-5-1-26 0,-7 3 10 0,0-8-26 0,-1-2 1 0,-1-3-97 0,1-3 55 0,-4-1 11 15,8-4-260-15,1-5 133 16,3-1 73-16,4 0 28 0,4-4-397 0,2-8 199 0,7-7 114 0</inkml:trace>
  <inkml:trace contextRef="#ctx0" brushRef="#br0" timeOffset="12790.93">14692 5242 1148 0,'0'3'0'0,"-1"6"0"0,-1-2 0 0,-2 6 0 0,-3 4 0 0,-1 6 381 15,-1 4-176-15,1 7-83 16,-2 5-42-16,2 0 416 0,4 0-229 0,-2 2-105 0,6-5-66 0,0-7 43 16,0-5-51-16,11 0-24 0,4-7-229 0,2-2 112 15,0-9 41-15,0-5-269 16,1-1 160-16,3 0 80 15,-2-10 39-15,2-4-249 0,-5-5 78 0,1-3 82 0,-4-2-39 0,-1 2 11 0,-1 2 39 0,2-2-8 16,-9 8 94-16,1 2 1 0,-4 2-46 0,1 3 0 16,-2 4 247-16,0 1-133 62,0 2-53-46,0 0 283-16,0 2-139 0,0 10-84 0,-2 1-5 0,1 1 142 0,-1 0-83 0,2 1-48 0,0 2-26 0,0-4-36 0,2 1 22 0,4-4-10 0,2-1-114 0,2-4 58 0,0 1 27 15,1-5 1-15,1 2-108 0,-1-3 63 0,1 0 10 0,-2-10-105 0,-2 1 54 0,-1-2 41 16,0 0-12-16,-6-3 10 0,1 0-23 0,-2 1 44 16,0 0-25-16,0 3 67 0,-5-4-7 0,-4 5-38 31,0 1 4-31,-3 3 34 0,0 2 13 0,1 1-45 0,-1 0 14 0,3 2-9 0,2 0 14 0,-1 0-311 16,4 0 141-16,1 0 73 0,1 5 23 0,2 1-488 15,0-2 258-15</inkml:trace>
  <inkml:trace contextRef="#ctx0" brushRef="#br0" timeOffset="12957.09">15213 5547 2386 0,'2'2'0'0,"-1"3"0"0,1-2 0 0,-1 2 0 0,-1 2 0 0,0 1 0 0,0 0 0 0,0 2 0 0,0 2 313 0,-1 1-137 0,-2-1-69 0,-4 5 30 0,-1-3-54 0,-1 1 0 0,3-1-288 0,-2-2 122 0,2 2 70 0,-1-4 20 0,0-3-647 0,1-1 339 0,1-4 169 0,2 0 85 0</inkml:trace>
  <inkml:trace contextRef="#ctx0" brushRef="#br0" timeOffset="13102.3">15314 5340 1932 0,'5'0'0'0,"-2"0"0"0,2 0 0 0,-2 0 0 0,2 0 0 0,1 0 0 0,3 1 0 0,-1 4 605 0,1 2-284 0,2 1-141 0,0-1-52 31,2 3-45-31,3 0 9 0,-4 1-54 0,1-1-353 0,-2 2 176 0,3 0 89 0,-3-4 44 16,0 4-688-16,-2-5 361 0,-1 0 186 15</inkml:trace>
  <inkml:trace contextRef="#ctx0" brushRef="#br0" timeOffset="13287.5">15593 5242 2219 0,'0'0'0'0,"1"0"0"16,-1 0 0-16,0 0 0 0,0 0 0 0,0 12 0 0,0 5 0 0,-1 8 0 0,-10 6 347 0,0 5-160 0,-4 10-74 0,-1 0 114 15,-2 5-95-15,0 3-47 0,-4 7 10 0,4-12-36 0,2 2-21 16,-1-7 0-16,6-5-431 0,2-4 216 31,1-5 117-31,7-16 44 0,1-11-688 0,0-3 365 0,5 0 72 0,7-12-444 0,-3-6 326 0</inkml:trace>
  <inkml:trace contextRef="#ctx0" brushRef="#br0" timeOffset="13532.12">15579 5634 1409 0,'7'-2'-1'0,"-2"-1"1"0,-2 3 0 0,2 0 0 0,-2 0 0 0,1 3-1 0,0 7 294 0,0 1-133 16,1 2-61-16,-2-1 272 0,4 2-166 0,-1-2-84 16,2 1-33-16,-1-4-24 0,3 0-1 0,0-3-26 15,0-2-98-15,1-3 49 0,3-1 34 0,-1 0-204 16,-2-3 110-16,-2-7 54 31,0-2 28-31,-2-2-111 0,-3-2 64 0,-2 0 30 0,-2 2-57 0,0-1 41 0,-2 1-18 0,-6-1-1 16,-4 1-29-16,-1 2 108 0,-2 6-35 0,-2-1-1 0,0 3 60 15,3 1-36 1,-3 3-5-16,6 0-92 0,1 0 42 0,3 0 1 0,0 0 47 0,3 0-500 16,2 0 231-16,2 0 94 0,0 0 62 15,0 0-427-15</inkml:trace>
  <inkml:trace contextRef="#ctx0" brushRef="#br0" timeOffset="13703.11">15917 5317 2635 0,'8'-8'0'15,"-2"2"0"-15,5 0 0 0,0 2 0 0,0 3 0 0,2 1 0 0,3 0 0 0,0 1 0 0,8 11 419 0,-4 6-195 0,-1 3 157 0,2 8-172 0,-1 1-146 0,-5 3-63 0,3 9 0 31,-11-4 0-31,-4 5 0 0,-3 1 0 0,0 3 0 0,-13 0 0 0,-5 6 0 0,-7-9 0 0,-1-3-234 0,-3-2-92 0,-4-7 182 16,-1-4-1070-16</inkml:trace>
  <inkml:trace contextRef="#ctx0" brushRef="#br0" timeOffset="14192.28">16501 5467 1232 0,'-13'0'0'0,"3"0"0"0,-1 0 0 0,4-2 0 0,2 2 0 0,3 0 255 0,-3 0-98 0,5 0-65 0,0 0 379 0,12 0-219 0,6 0-107 16,7 0-55-16,4 0 256 16,4 0-159-1,3 0-74-15,3 0-37 0,3 0 10 0,-4 0-47 0,9 0 9 0,-9 0-194 16,0 0 92-16,-1 0 46 0,-2 0-431 0,-3 0 239 0,1 0 128 15,-10 0 50-15,-5 0-722 0,-5-2 313 0,-1 1 197 16,-6-5 97-16</inkml:trace>
  <inkml:trace contextRef="#ctx0" brushRef="#br0" timeOffset="14423.17">16966 5274 973 0,'-2'-3'0'0,"-3"1"0"0,1 0 0 0,1 2 0 0,3 0 0 0,0 0 0 0,0 0 427 0,12 2-195 0,2 4-86 31,4 5 92-31,3-1-100 0,-1 1-49 0,3 2 167 47,1-1-108-31,-1 2-46-16,-4 1-36 0,1-2 40 0,-4 2-34 0,-1 2 0 0,-5 1-34 0,-4 3 18 0,-6-1-17 0,0-1-1 0,-3 1 1 0,-11-1-45 0,-5 1 9 0,-3-6 35 0,2 0-320 0,-3-5 150 15,-1-3 83-15,4-1-308 0,-4 0 179 0,7-3 50 0,5-2 57 0,4 0-578 0,1 0 305 0</inkml:trace>
  <inkml:trace contextRef="#ctx0" brushRef="#br0" timeOffset="14728.55">17875 5194 969 0,'13'-22'-1'0,"1"3"1"0,-2-3-1 0,0-2 0 0,-2 2 1 0,-4 0 0 0,-1 1 211 16,-2-1-86-16,-1-2 108 0,-1-1-88 0,-1 6-58 0,0-1-24 15,-6 7 32-15,-5-1-29 0,-6 5 0 32,-2 5-18-32,-1 4 112 0,-2 0-60 0,0 7-32 0,-1 10 1 0,0 5 110 0,-2 7-60 15,7 4-46-15,1 2 179 0,2 9-107 0,2 6-54 0,6 6 257 16,-3 9-145-16,6-1-184 31,1-3-19-31,3 5 0 0,0 1 0 0,0 10 0 16,3-12 0-16,4 2 0 0,0-5 0 0,-3 1 0 0,-1-7 0 0,-1 3 0 0,-2-18 0 0,0-5 0 0,-2-8-319 0,-5-8 87 31,-3-6 58-31,-2-7-380 0,2-7 262 0,1 0 126 16,-3-7 63-16,2-8-361 0,2-5 213 0,-2-7 97 0,3 0 62 0,1-8 27 15,-2-6 0-15</inkml:trace>
  <inkml:trace contextRef="#ctx0" brushRef="#br0" timeOffset="14884.33">17489 5447 1072 0,'-8'-18'0'0,"0"3"0"0,2 1 0 0,5 9 0 0,1-2 610 31,0 1-287-31,13 3-142 0,3 2-72 0,8-3 179 0,0 3-130 0,4 1-60 0,2 0 158 0,3 0-110 16,3 0-54-16,6 1-477 0,-3 3 207 0,0 3 107 15,1 0 55-15,0-2-755 32,0 1 391-32,3 0 199 0,-11-3 95 0</inkml:trace>
  <inkml:trace contextRef="#ctx0" brushRef="#br0" timeOffset="15027.56">18238 5211 1324 0,'-1'-4'0'0,"-8"-2"0"0,-1 5 0 0,1 1 0 0,-4 0-1 0,-1 0-1 0,-1 10 777 15,1 10-371-15,0 4-185 0,3 8 199 0,1 2-192 16,1 10-86-16,5 1 288 0,2 2-428 0,2 3 0 0,2-2 0 0,11-2 0 16,2 3 0-16,5-14 0 0,1-5 0 0,1-6-810 15,5-5 362-15</inkml:trace>
  <inkml:trace contextRef="#ctx0" brushRef="#br0" timeOffset="15562.39">18377 5361 1637 0,'-11'0'0'0,"0"-8"0"0,2 1 0 0,4 2 0 0,4-4 0 0,1 4 0 0,4-2 0 0,13 1 0 0,5 0 0 0,1 3 0 0,4 1 0 0,0 2 0 0,-1 0 88 0,-3 0-26 0,-2 5 19 15,-3 7-44-15,1-3 10 0,-10 8-50 16,-4 3 41-16,-5 3-1 0,0 3 0 16,-8 6 43-1,-10-5-43-15,-4 2 0 0,-5-2-26 0,-2 2-1 0,-2-4 27 0,-1 1 10 0,4-10-252 0,2-3 108 0,4-6 60 16,5-4 19-16,3-3-449 0,6 0 208 15,8-17 122-15,0-8-212 0,16-8 156 0</inkml:trace>
  <inkml:trace contextRef="#ctx0" brushRef="#br0" timeOffset="16094.24">18628 5206 733 0,'0'4'0'0,"0"0"0"0,-2 5 0 0,-6 5 0 0,-1 3 0 0,-2 7 0 0,-3 7 615 0,0 6-293 16,0 5-143-16,3 0 393 0,3 2-268 0,5-2-133 31,2-1-57-31,1-10 70 0,6-2-74 0,10-9-36 0,5-3 0 0,6-8-224 0,2 2 103 0,1-11 37 16,0 0-329-16,-1-5 188 0,-1-10 95 0,0-3-140 15,-1-3 126-15,-8-3-30 0,-4 2 55 0,-5-2-248 16,-1 4 127-16,-6-2 65 0,2 1 22 0,-5 6 154 31,0 3-57-31,-2 2-27 0,-4 6 0 0,-3-1 270 0,2 5-158 0,-6 0-65 16,5 0 274-16,-2 12-131 0,1 3-88 0,3 4 16 0,1 0 36 15,3 1-49 1,1 1-30-16,1 0 2 0,0 1-1 0,8 1-21 0,4-6-8 0,1-3-66 16,1 0 32-16,4-6 1 0,-2-2 32 0,4-3-88 15,-3-3 39-15,-1 0 24 0,-1-3-78 0,-2-8 32 16,-2-3 28-16,0-3-29 0,-7-1-2 0,0-1 32 16,-3 0 9-16,-1-1-19 0,0 1 15 0,0-2-8 15,-5 4 6-15,-4 2-27 16,-3 1-1-1,-1 1 29-15,0 1-1 0,-2 0-41 0,2 7 1 0,-1-1 33 0,5 3-25 0,-1 0 22 0,2 3 3 0,0-3-11 16,3 3 9-16,2 0-4 16,1 0 2-16,1 0-47 0,-1 0 46 0,2 0-8 15,0 0 7-15,0 0-25 0,2 0-1 16,4 0 24-16,3 0-1 0,1 0 57 0,4 0-26 0,0 0 1 16,6 0 30-16,3 0-26 15,4 0 0-15,10-3 98 0,3-3-54 0,7 4-30 0,4-4 0 0,3 2-67 16,2 1 1-16,4-1 58 31,-9 1 6-31,-7 2-208 0,-1 1 92 0,-8 0 47 0,2-1 19 0,-17 1-620 16,-4 0 301-16,-7 0 150 0,-5 0-416 0,-4-5 284 0</inkml:trace>
  <inkml:trace contextRef="#ctx0" brushRef="#br0" timeOffset="16286.17">19357 5256 1265 0,'-14'-7'0'0,"2"3"0"0,-4-1 0 0,7 3 0 0,1 2 0 0,3 0 0 0,-1 0 0 0,5 0 449 16,-1 4-196-16,2 4-112 0,0 8-52 16,2 2 314-16,5 3-183 0,-1 6-91 0,-1 2-37 0,1 2 71 15,-2-2-63-15,0 6-31 0,1 1-162 0,-2 1 64 16,-1 5 43-16,1-10-462 0,0 1 242 0,-2-6 122 16,2 1 61-16,2-5-590 0,0-2 251 0,1-10 174 15,0-7 30-15,4-4-407 0</inkml:trace>
  <inkml:trace contextRef="#ctx0" brushRef="#br0" timeOffset="16813.16">19818 5332 1496 0,'0'5'0'0,"0"-4"0"0,0 2 0 0,0 0 0 0,0 3 0 0,-6 5 0 0,-6-4 197 31,-1 7-85-31,-6 1 281 0,0 3-178 0,-4 0-88 0,-2 4-46 0,-1 0 36 0,1-3-44 0,3 1 0 31,-1-7-36-31,3 1-31 47,4-3 32-47,-1 1 8 0,7-7-9 0,6-2 90 0,-1-3-46 0,4 3 1 0,1-3-22 0,0 1-13 0,4-1-10 0,9 2 44 0,4 1 0 0,2-1-44 16,2 1 0-16,6 4-22 0,-2 0-10 0,0-2 32 0,2 1 0 0,2-1-153 0,0-1 77 0,4 2 45 0,-5-2-8 0,-1-4-250 15,-1 2 131-15,-1-2 39 16,-4 0-150-16,4 0 83 0,-10 0 65 0,-6-6-7 0,-1-1 28 0,-5-3-1 15,-3 1 27-15,0-2 65 16,0-3-28-16,-7 0 0 0,-6 0-37 0,-4-5 82 31,1 2-41-31,-2-5-9 0,-2 1-32 0,0-1 71 0,-1 0-30 0,1 0 7 0,1 3 55 16,-1-3-31-16,7 5 2 0,2 3 150 16,5 2-90-16,3-1-38 0,3 3-25 0,0 1 42 0,11 2-31 0,12 4 15 15,4 0-40-15,5 3 46 0,6 0 8 0,2 0-19 16,1 6-19-16,0 4-37 0,2 4 0 0,-4 1 38 15,0 9 31-15,-11-4-31 0,-4 4 0 16,-5 0 1 0,-6 0-22-16,-5 3 11 0,-1 1 15 0,-7-3-36 0,-1-5 25 0,-16 3-2 15,-5-4 1-15,-3-1 25 0,-2 3-55 0,-1-10 0 16,0-2 0-16,0-2 0 0,0-2 0 0,4-5 0 16,-1 1-390-16,9-1 139 15,1 0 107-15,7-1-584 0,3-11 345 0,5 0 173 16,0-5 77-16,9-5-479 0,10-1 287 0,4-3 144 0,1-2 72 15</inkml:trace>
  <inkml:trace contextRef="#ctx0" brushRef="#br0" timeOffset="16961.71">20247 5293 819 0,'14'-12'-1'0,"0"-2"0"0,-4 3 0 0,0 3 0 0,-5 2 0 0,-1 2 0 0,-4 4 518 16,0 0-242-16,-3 2-120 0,-10 12-60 0,0 1 224 0,-1 5-134 0,0-1-78 0,6 2-36 0,-4 3 438 15,7 1-237-15,-1 0-117 16,0 1 105-16,5-5-116 0,1 6-90 0,0-6-236 0,0 2 90 0,7 1 74 15,4-3 23-15,6-3-707 16,3-2 369-16,0-5 185 0,5-1 83 0,5 1-971 16</inkml:trace>
  <inkml:trace contextRef="#ctx0" brushRef="#br0" timeOffset="17094.86">20631 5499 1675 0,'-7'0'0'0,"1"0"0"0,-2 0 0 0,2 0 0 0,-3 0 0 0,1 4 0 0,0 2 570 15,0 3-267-15,-3 2-123 0,3 3 427 0,-1 3-284 16,0 1-144-16,1 4-387 0,0 3 122 0,0 0 70 0,-1 3 23 16,1-2-933-16,0 2 482 0</inkml:trace>
  <inkml:trace contextRef="#ctx0" brushRef="#br0" timeOffset="17553.2">20771 5259 1444 0,'0'-5'0'0,"0"-4"0"0,0 4 0 0,0-1 0 0,0 3 0 0,0 3 0 0,4 0 0 0,5 0 0 0,2 2 514 16,2 7-243-16,4 3-117 0,0 0-6 0,5 4-56 15,0 2-27-15,1 2-358 0,-1 0 161 0,-5 1 84 16,2 3 43-16,-4-3-652 0,-2-1 330 0,2 2 166 15,-7-5 81-15</inkml:trace>
  <inkml:trace contextRef="#ctx0" brushRef="#br0" timeOffset="17759.24">21201 5136 1537 0,'0'0'0'0,"0"0"0"0,0 0 0 0,0 2 0 0,0 10 0 0,-5 6 0 0,-6 8 385 0,-6 10-174 32,-3 12 466-32,-4 3-325 0,-6 9-157 0,1 1-78 0,-3 0 122 0,3-1-101 0,-1 1-58 0,9-15-80 0,3-6-102 31,0-3 29-31,8-8 56 0,1-4-264 0,3-6 169 0,6-12 70 0,0-5 40 16,5-2-830-16,10-4 423 0,1-13 77 0,6-3-449 0</inkml:trace>
  <inkml:trace contextRef="#ctx0" brushRef="#br0" timeOffset="17976.84">21163 5563 1399 0,'3'-1'0'0,"-2"1"0"0,3 0 0 0,0 0 0 0,-1 0 0 0,1 0 0 0,-1 5 332 0,2 5-147 0,1-1-74 0,3 3 257 0,2 0-156 0,2-2-92 15,0-2-41-15,3-2-73 0,1-1 32 16,2-1-1-16,3-3 10 0,-4-1-171 16,0 0 80-1,-3-8 41-15,-3-3-30 0,-1-1 35 0,-4-3 10 0,-4 2 42 0,-3-1-16 0,0 0-43 16,-6 0 0-16,-11 3 67 0,2 0-21 0,-6 6-28 15,0-2-6-15,1 6 60 0,0 1-24 0,1 0 24 0,3 0-38 16,7 0-222-16,-1 0 106 0,5 1 60 16,3 1-287-16,2 3 146 15,0 0 84-15,0-1-656 0</inkml:trace>
  <inkml:trace contextRef="#ctx0" brushRef="#br0" timeOffset="18155.3">21549 5182 3184 0,'1'-8'0'0,"6"1"0"0,1 3 0 0,4 3 0 0,0 1 0 0,6 1 0 0,2 18 0 0,0 6 0 0,0 6 494 15,-1 6-241-15,-3 8-253 0,-5 1 0 0,-3 9 0 16,-8 2 0-16,-3 2 0 0,-12 4 0 0,-9 0 0 16,-4-1 0-16,-5 7 0 0,-1-16 0 0,-2-2 0 15,0-2 0-15,-6-4-644 0</inkml:trace>
  <inkml:trace contextRef="#ctx0" brushRef="#br0" timeOffset="29199.72">13321 11072 533 0,'-8'-1'0'16,"-2"-5"0"-16,2 5 0 0,2-3 0 0,-1 4 0 0,1 0 132 0,2-3-46 0,-1 3 9 16,2 0-56-16,1 0 57 0,0 0-28 0,2 0-1 15,0 0 60-15,0 0-35 0,0 0-10 0,0 0 40 16,5 0-42-16,2 0 0 0,-1 0-41 16,3 0 149-16,-1-2-79 0,1 2-36 0,2 0 1 0,-2-1 30 15,2-2-23-15,1 0-10 0,-2 2-32 0,0-3 132 16,0 3-65-16,0-2-34 0,1 1 25 0,-2 0-34 15,0-3 0 1,0 5 38-16,1-2-31 0,-1-2-1 0,-1 3-20 0,4-1-48 16,-5-1 0-16,1 3 38 0,1-3 0 0,3 3-75 15,-2 0 47-15,0 0-10 32,1-2 38-32,1 1-86 0,0 1 40 0,0-2 4 0,4-1-36 0,-2 2 18 15,0 1 1-15,0-2 2 0,0 1 28 0,2-1-23 0,2 2 20 0,-5-3 27 0,1 1 0 0,0 1-28 16,0-1-1-16,1 2 37 0,1-1 2 15,0-2-29-15,-2 3-5 0,1 0 22 0,-1 0-19 0,2 0 6 32,1-3-28-32,0 3 26 0,-2 0-2 0,1 0-9 0,2 0 9 0,-1 0-1 15,4 0 4-15,-2 0 11 0,1 0-16 0,0 0-2 0,0 0 2 16,2 0 27 0,4 0 4-16,-5 0-29 0,0 0 0 0,2 0 21 0,1 0-19 0,0 0 4 15,4 0-33-15,-6 0 31 16,3 0-1-16,0 0-49 0,0 0 48 0,4 0 2 0,-6 0-2 0,2 0-19 15,-1 0 17-15,1 0-10 0,0 0-5 0,5 0 0 16,-8 0 0-16,1 0 0 16,0 0 0-16,2 3 0 0,-4-3 0 0,5 3 0 15,-4-2 0-15,0 1 0 16,2-1 0-16,-3-1 0 0,4 2 0 0,3 1 0 0,-3-3 0 0,-1 2 0 16,2-2 0-16,0 1 0 0,2-1 0 0,5 2 0 15,-5-2 0-15,0 0 0 0,2 1 0 0,1-1 0 16,0 0 0-16,7 0 0 15,-7 3 0-15,2-3 0 0,2 0 0 0,1 2 0 16,1-2 0-16,7 1 0 0,-8 1 0 16,3-2 0-1,0 3 0-15,1-3 0 0,-1 3 0 0,8-1 0 0,-8 0 0 0,0 3 0 16,-2-3 0-16,3 2 0 0,1-3 0 0,6 2 0 0,-8-1 0 0,1-1-51 16,0 3 9-16,1-3 42 0,-2 3-18 0,8 1-1 15,-8-2-6-15,0-1 45 0,0 0-4 0,3-1-33 16,0 1-7-16,9 0 55 0,-10 0-22 0,5-1 1 15,-3-1-20-15,2 1 34 0,-3 2 11 0,9-1-46 16,-12-1 58-16,2 3-22 16,1-2-25-1,-2 3 0-15,7-2 0 0,-8 2 0 0,2-1 0 0,2 1 0 0,0-1 0 0,-2 2 0 16,9-1 0-16,-11-1 0 16,2 1 0-16,1 0 0 0,0-2 0 0,0 2 0 15,6-2 0-15,-6 1 0 0,-1-1 0 0,3 1 0 16,1-3 0-16,1 2 0 0,4-1 0 0,-8-1 0 0,0 2 0 0,-1-2 0 15,2 1 0-15,-2-2 0 16,10 0 0-16,-12 0 0 0,2 0 0 0,1 0 0 16,1 0 0-16,1 0 0 0,6 0 0 0,-10 0 0 15,2 0 0-15,-1-2 0 0,1-2 0 0,-3 1 0 16,9 0 0-16,-10 2 0 16,-1-3 0-16,1 1 0 0,2-1 0 0,-3 3 0 0,7-2 0 0,-8 2 0 15,-2-4 0-15,-1 4 0 0,-1-3 0 16,1 3 0-16,6-2 0 15,-9 1 0-15,3-2-5 0,-1 1 2 0,1 1 1 0,3-4-3 0,5 2 1 0,-6 0 0 16,1-1 1 0,3 0-40-16,-2-1-1 0,1 2 36 15,4-3 0-15,-11 2-39 0,-2-1 1 0,1 3 30 0,-2 1 5 0,4-3-9 16,-11 2 6-16,2 2-4 16,-4-2 31-16,2 2-2 0,0 1-26 0,2-1 23 15,-5 1-21-15,0 0 1 0,1 0-2 0,0 0 40 0,1 0-36 0,1 0 6 16,-3 0-4-16,-1 0 0 0,-1 0 2 0,2 0 3 15,-3 0-2-15,5 0 0 0,-8 0-1 16,0 0 0-16,0 0 23 0,-3 1-23 47,0-1 1-31,-1 1 10-16,-3 2-10 0,-2-3 0 0,-1 0 0 0,-1 0 26 0,1 1-25 0,-2-1 3 0,0 0-1 0,0 0 35 0,0 0 0 0,0 0-29 0,0 0-3 0,0 0 75 15,0 0-36 1,0 0 7-16,0 0 10 0,0 0 0 0,0 0-57 0,0 0-110 15,0 0 50-15,-2 0 38 0,2 0 0 0,0 0-213 16,-1 0 117-16,-1 0 50 0,-3 0 15 0,-1 0-909 0</inkml:trace>
  <inkml:trace contextRef="#ctx0" brushRef="#br0" timeOffset="32527.75">21565 10936 927 0,'-9'-3'0'0,"1"2"0"0,0 1 0 0,0 0 0 0,2 0 0 0,0 0 151 0,3 0-62 16,0 0-25-16,3 0 126 0,0 0-75 0,0 0-39 0,7 1 9 0,6 2 29 15,3 0-39-15,1 1 1 0,3-4-38 0,1 3 28 16,4-2 9-16,-2 0-37 16,0 1 44-16,1-2 1 0,3 0-45 0,1 3 62 15,-7-3-36-15,5 0 0 16,1 0-26-16,-2 0 57 0,2 0-29 0,3 0 10 0,-4 0-38 0,2 0 35 16,0 0 0-16,2 0-35 0,0 0 0 0,7 0 19 15,-6-3-19-15,2 1 0 0,3 1-10 0,0 0 10 16,3 1 1-16,4-3-31 15,-5 3-10-15,2 0 40 0,1 0 1 0,0 0-31 16,2 0 0-16,5 0 21 0,-9 0 4 0,-1 0-54 16,-1 0 24-16,-1 0-10 0,-3 3 32 0,7 1-58 15,-11 1 23-15,-2 0-9 0,1 0-14 0,-1-2 19 16,-1 1 0-16,5 1-4 0,-7-5 26 0,-1 3-10 16,-1-1 8-16,1-1 4 0,1 0-8 0,4-1-6 15,-7 0 5-15,1 0 59 16,3 2-28-16,2-2 3 0,-2 0-30 0,9 0 75 31,-7 0-35-31,2 0 11 0,-2 0-26 0,4 0-6 0,-4 3-4 0,6-3-13 0,-10 0 15 0,5 3 8 16,-2-2-7-1,-2 1-27-15,2-1 0 0,3 4 28 0,-7-5-3 0,2 2-24 16,1 1 7-16,-2-2-4 0,-1 4 0 0,9-4 0 0,-8 1 0 0,4-2 0 16,-1 3 0-16,3-3 0 15,3 3 0-15,4-3 0 0,-5 0 0 0,0 0 0 0,0 0 0 16,3 0 0-16,4 2 0 0,-9-2 0 15,1 0 0-15,1 1 0 0,-3 0-8 0,2 2-32 16,1-1 42-16,-5-2-53 0,0 0-1 0,-1 2 36 16,1 1 0-16,-1-2 1 0,4-1 1 0,-6 0 4 15,1 0-3-15,0 0-3 0,1 0 2 0,-2 0 13 16,8 0-16-16,-6 0 5 16,-4 0-1-16,5 0 31 0,0-1-29 0,-3-4 5 15,7 0-1-15,-7 3 5 0,-2-3-5 0,2 2-1 0,-1 1 29 16,3-1-28-16,2-1-2 0,-6 2 33 0,0 1-29 15,-2-1-1-15,3 2 3 0,0-3 20 0,3 1-20 16,-7 2-1-16,2 0 4 0,-2 0-28 16,0 0 27-16,0 0-1 0,4 0 2 0,-5 0-51 15,-1 0 46-15,-2 0 1 0,3 0-6 0,-3 0 4 16,4 0-4-16,-5 0 6 0,-2 0-4 0,1 2 1 16,-1 1-2-16,0-3 20 0,2 0-20 0,-5 2 2 15,-1-1 0-15,3 1 31 0,-3-2-27 0,1 1-3 16,1 2 3-16,-3-3 8 0,1 0-7 15,-1 2-2-15,-2-2-37 0,5 0-2 0,-5 0 38 0,1 0-77 16,-3 0 35 0,4 0-1-16,-3 0 31 0,2 0-77 0,-2 0 36 0,0 0-1 15,0 0 24-15,0 0-69 0,-1 0 30 0,1-5-8 16,-2 4 29-16,-1-1-29 0,0 1 44 16,0-1-1-16,0-1-248 0,0 0 116 0,0 1 70 0,0 1-554 15,0 1 308-15</inkml:trace>
  <inkml:trace contextRef="#ctx0" brushRef="#br0" timeOffset="36630.74">9605 11015 874 0,'0'-5'0'0,"0"-1"0"0,0 3 0 0,0-2 0 0,-1 2 0 0,-1 2 0 0,2-2 0 0,0 0 158 0,0 1-64 15,0 1-29-15,0 0 181 0,7 1-105 0,0-2-51 16,2-1-16-16,2 3 126 0,2-1-81 0,-1 1-41 0,4-4 150 0,-1 4-96 31,4-4-37-31,1 2 69 0,2 0-63 0,6-2-32 16,0-2 1-16,7-1 145 0,9-1-79 0,1-1-54 0,2-3 0 0,8 3 67 15,1 1-56-15,8 0-27 0,8 0 10 0,-7 3-42 16,2 0-34-16,6 1 0 0,-2-2 0 0,12 5 0 16,-17 1 0-16,4 0 0 15,-3 0 0-15,2 0 0 0,-5 0 0 0,7 0 0 16,-17 0 0-16,-2 0 0 0,-3-3 0 0,-3 2 0 0,-7-1 0 16,6-1 0-16,-21 1 0 15,-1 0 0-15,-6 1 0 0,-4 0 0 0,-5-1 0 0,3 2 0 16,-11-3 0-16,0 3 0 0,0-1 0 0,0 1 0 15,0 0 0-15,-1 0 0 0,-2 0 0 0,2 0 0 16,-2 0 0-16,1-1 0 0,1-1 0 16,-1 1 0-16,1 1 0 0,-1-3 0 0,0 3 0 15,2 0 0-15,0-1-533 0,-1 1 139 0,1 0 182 16,0 0-695-16,0 0 435 0,0 0 217 0,0 0 108 16</inkml:trace>
  <inkml:trace contextRef="#ctx0" brushRef="#br0" timeOffset="66131.75">16966 12631 818 0,'-8'-2'0'0,"-1"0"0"0,3 0 0 0,-2 2 0 0,-2 0 0 0,3 0 0 0,0 0 0 0,1 0 221 0,1 2-92 0,0 2-45 15,0-1 9 1,2 4 61-16,1-1-59 0,0 1-28 0,1-2 26 0,1 4-27 47,0-2 9-47,0 0 84 0,0-1-61 0,0-1-30 0,5 2 0 15,-1-1 82-15,4 0-46 0,-4-1-38 0,3 1-1 0,1-3 89 0,-1 4-59 0,3-2-19 0,-2 0-9 0,0-2 6 0,2 1-1 0,0-1-34 0,-1-1 6 0,3 2 4 16,-1-1-11-16,3-1 1 0,-3-1 12 0,1 2-13 0,0 0 1 0,3-2-18 16,-2 2 17-16,-1-3 1 0,3 2 0 15,-2 0 24-15,-1-1 1 0,5 1-16 0,-4 0-10 0,1 0 12 32,0-1-49-32,1 1 0 0,-2 0 0 0,5-1 0 0,-2 1 0 0,0-2 0 15,-1 0 0-15,2 0 0 0,2 0 0 0,0 0 0 16,-2 0 0-16,1 0 0 0,0 0 0 0,-1 0 0 0,2 0 0 15,2 0 0-15,-5 0 0 0,3 0 0 16,-4 0 0-16,2 0 0 0,2 0 0 0,0 0 0 16,-4 0 0-16,1 0 0 15,-1 0 0-15,1 0 0 0,0 0 0 0,3 0 0 0,-4 0 0 0,1 0 0 32,-1 0 0-32,1 0 0 0,-1 0 0 0,4 0 0 0,-5 0 0 0,1 0 0 0,0 0 0 0,0 0 0 15,-1 0 0-15,5-2 0 16,-6 2 0-16,3-1 0 0,0 1 0 0,-1-2 0 15,3 0 0-15,2 1 0 0,-3-1 0 0,2 0 0 16,-1 0 0-16,1 1 0 0,5-3 0 0,-6 4 0 16,0-3 0-16,0-1 0 15,0 4 0-15,0-3 0 0,4 2 0 0,-6-1 0 0,2 0 0 0,-2 1 0 16,1 1 0-16,-1-1 0 0,5-2 0 0,-4 2 0 16,-1 0 0-16,1 1 0 0,0-2 0 0,2 1 0 15,3-3 0-15,-5 2 0 0,2 1 0 16,-2 1 0-1,2-2 0-15,-2 0 0 0,5 2 0 0,-6-1 0 0,3 1 0 0,-2 0 0 16,0 0 0-16,1 0 0 16,3 0 0-16,-5 0 0 0,3 0 0 0,-1 0 0 15,-2 0 0-15,3 0 0 0,4 0 0 0,-6 0 0 16,2 0 0-16,-2 0 0 0,3 0 0 0,-1 0 0 16,3 0 0-16,-3 0 0 0,-1 0 0 0,-1 0 0 0,0 0 0 0,1 0 0 15,3 0 0-15,-4 0 0 16,-2 0 0-16,3 0 0 0,0 0 0 0,0 0 0 15,5 0 0-15,-4 0 0 16,1 0 0-16,2 0 0 0,-1 0 0 0,2 0 0 0,3 0 0 0,-3 0 0 16,0 0 0-16,0 0 0 31,-1 1 0-31,4-1 0 0,-6 2 0 0,0 0 0 0,3-1 0 0,-4 1 0 0,1-1 0 0,1 2 0 0,-3-2 0 0,0 1 0 16,-3-1 0-16,4 0 0 0,-2 3 0 15,5-3 0-15,-4 1 0 0,0 0 0 16,1-1 0-16,1 2 0 0,-2-3 0 0,4 3 0 15,-4-2 0-15,-1 2 0 0,0-3 0 0,-3 2 0 16,2 0 0-16,1-1 0 16,-3 3 0-16,-3-2 0 0,3-1 0 0,-3 1 0 0,3 0 0 0,0 1 0 15,-3-2 0-15,3 1 0 32,-3-1 0-17,4 2 0-15,-1-3 0 0,3 3 0 0,-2-3 0 0,1 0 0 0,0 0 0 16,1 0 0-16,-1 1 0 0,4-1 0 0,-1 0 0 0,-3 0 0 0,0 0 0 0,0 0 0 0,3 0 0 0,0 0 0 15,-2 0 0-15,0 0 0 0,-2 0 0 0,2 0 0 16,-1 0 0-16,4 0 0 0,-4 0 0 0,-1 0 0 16,0 0 0-16,2 0 0 0,-3 0 0 15,3-1 0-15,-4-2 0 0,-1 3 0 16,-1 0 0-16,-2 0 0 0,2-3 0 0,-2 3-7 16,-1 0 14-16,0 0-7 0,-2-1 0 0,0 1-9 0,1-2 18 15,-3 2-9-15,4-1 0 0,-3-1 0 0,-1 1 0 0,0-1 0 16,3-1 0-16,-3 1 0 15,1 0 0-15,-1 0 0 0,2 1 0 16,-3-1 0-16,2 0 0 0,-1 2 0 16,0-3 0-16,0 2 0 15,-1 1 0-15,0-3 0 0,1 3 0 0,-3 0 0 0,-1 0 0 0,1 0 0 0,-1 0 0 0,0 0 0 16,1 0 0-16,-1-3-663 0,0 3 302 0,0-1 163 16</inkml:trace>
  <inkml:trace contextRef="#ctx0" brushRef="#br0" timeOffset="85813.88">25295 11626 907 0,'-12'-1'0'0,"-1"-1"0"0,6 0 0 0,-4 2 0 0,7 0 0 0,3 0 0 0,-1 0 568 0,2 0-265 0,0 0-134 16,0 0 276-16,7 0-209 0,7 0-100 0,1 0-49 16,-1 0 292-16,5 0-170 15,1 0-78-15,-1 0 81 0,1 0-88 0,-1 0-99 16,3 0-25-16,-2 0 0 31,2 0 0-15,-3 0 0-16,-2 0 0 15,0 0-61-15,0 0 8 0,-1 0 44 0,4 0 10 0,-6 4-691 0,1-3 283 0,1 3 200 0,0-2-749 0</inkml:trace>
  <inkml:trace contextRef="#ctx0" brushRef="#br0" timeOffset="85989.32">25885 11355 2650 0,'-6'0'0'0,"2"-1"0"0,1-1 0 0,1-2 0 0,2 4 0 0,0 0 0 0,7 0 0 0,6 0 684 0,3 0-324 0,6 0-152 15,0 0-179-15,2 0-29 0,3 0 0 0,1-1 0 0,1-2 0 0,6 1-93 16,-2-1 52-16,-2 1-547 0,-3 0 311 16,-2 0 156-16,-2 2 77 0,1 0-793 0,-8 0 406 15,-7 0 196-15,-3 2 100 16</inkml:trace>
  <inkml:trace contextRef="#ctx0" brushRef="#br0" timeOffset="86173.17">25992 11523 2339 0,'-32'14'0'0,"10"-5"0"0,2 5 0 0,2-3 0 0,7 0 0 0,3-3 0 0,2 3 0 0,6-7 0 0,2 0 362 0,13 1-163 0,7-1-81 16,2-4 219-16,8 3-141 0,-5-3-84 0,8 0 156 15,-4 0-268-15,1-3 0 16,3 0 0-16,-5-3 0 0,-2 2 0 0,-2 0 0 16,-2-1 0-16,-1 1-137 0,3 1-59 0,-8-1 112 15,-2 3 60-15,-5 1-822 16,-2 0 411-16,-4 0 171 0,2 0-200 0,-7 0 219 0,0 0 103 0</inkml:trace>
  <inkml:trace contextRef="#ctx0" brushRef="#br0" timeOffset="86321.49">26165 11601 1073 0,'-15'3'0'0,"2"5"0"0,2 1 0 0,-4 0 0 0,3 4 330 16,-2 4-147-16,0 1-73 0,-4 2-27 0,7 3 308 15,-5-2-178-15,4 2-87 0,-3-1-45 0,5 2-206 16,-1-1 90-16,7-5 32 0,3-3-512 15,1-3 277-15,0-4 137 0,5-4 68 16,7-2-642-16</inkml:trace>
  <inkml:trace contextRef="#ctx0" brushRef="#br0" timeOffset="86524.34">26177 11737 2239 0,'0'2'0'0,"0"1"0"0,0 3 0 0,0 1 0 0,0 1 0 0,-1 6 0 0,1 2 0 0,0 2 369 0,0 5-157 16,3 1-93-16,7 0 114 0,3-1-98 0,3-2-50 15,3 0-24-15,2-2-33 16,3-6 9-16,1-8 0 0,4-3-156 0,-3-2 78 0,3 0 39 0,0-6 9 16,-8-10-53-16,-1-4 42 15,-4-3 0-15,-3-5-126 0,-6 1 50 0,2-8 53 16,-7 7-38-16,-2-2-143 0,0 2 61 16,0 0 61-16,-3 1 6 0,-3-1-463 0,0 9 257 0,0 4 125 15</inkml:trace>
  <inkml:trace contextRef="#ctx0" brushRef="#br0" timeOffset="87133.87">26933 11430 2375 0,'-5'0'0'15,"1"0"0"-15,-1 0 0 0,2 0 0 0,-1-5 0 0,0 5 0 0,3-2 224 0,-1-2-93 0,1 4-48 0,1 0 480 0,0 0-264 0,0 0-122 0,0 0-98 0,7 0-216 0,0 0 75 16,3 4 48-16,-1 0-805 0,2 5 436 16,-2 1 205-16</inkml:trace>
  <inkml:trace contextRef="#ctx0" brushRef="#br0" timeOffset="87346.82">26908 11819 2055 0,'-16'0'0'0,"3"0"0"0,5 0 0 0,0 0 0 0,3 0 408 0,0 1-177 16,4 1-102-16,-2 1-47 0,3-2 637 0,0 4-412 0,4 0-307 15,5-1-311-15,1 4 30 16,4-1 158 15</inkml:trace>
  <inkml:trace contextRef="#ctx0" brushRef="#br0" timeOffset="88503.32">27801 11010 1186 0,'-5'-12'0'0,"-2"-2"0"0,1 7 0 0,1 2 0 0,3 4 0 0,0-2 0 0,-1 1 0 0,2 2 405 0,1 2-184 0,0 12-91 0,0 5 101 0,0 5-96 16,0 6-39-16,0 4 194 0,0 3-126 0,0 2-63 0,1 5-31 0,-1 2 112 15,0 5-62-15,0-2-46 16,0 3 0-16,0 4-65 0,0 0 0 0,-1 3 30 0,-4 5-293 16,2-13 141-16,-2-2 76 0,1-4 37 0,1-4-541 15,1-9 243 1,-1 4 146-16,3-18-271 0,0-7 192 0,5-6 97 0,2-5 47 0</inkml:trace>
  <inkml:trace contextRef="#ctx0" brushRef="#br0" timeOffset="88671.94">27929 11605 1365 0,'0'-4'0'0,"0"-1"0"0,0 3 0 0,0 0 0 0,0 2 0 0,0 0 0 0,0 2 714 0,0 8-338 0,0 4-169 0,0 5 266 0,0 0-223 16,1 3-106-16,1-2-52 0,0 4-291 0,0-1 119 16,2 0 68-16,0-1-622 15,-1-2 337-15,-1-2 167 0,0-3 84 0,-1-3-289 0,3-1 196 0,-2-8-15 16,0-3 80-16,1 0-601 0</inkml:trace>
  <inkml:trace contextRef="#ctx0" brushRef="#br0" timeOffset="89101.62">28081 11332 1300 0,'0'3'0'0,"0"3"0"0,2 0 0 0,-2 4 0 0,0 1 0 0,2 5 0 0,-2 7 516 0,0 4-229 0,0 3-130 0,0 4-52 16,0 3-33-16,0-1-1 0,0 1-33 0,0 2-183 15,0-7 87-15,0-3 47 16,-2-7 25-16,0-6-102 0,1-2 63 0,-1-5 40 16,2-6-8-16,0-3-121 0,0-5 13 0,0-11 59 15,7-3-96-15,3-3 55 0,0 1-8 16,4-1 216-16,1-1-81 16,1 2-35-16,3 2 6 0,1-1 242 0,-6 7-116 0,3 2-70 31,0 4-8-31,-1 3 114 0,-2 4-46 0,0 0-40 0,-3 0 53 0,-4 6-53 0,0 10-27 0,-3 2 0 15,-2 1-61-15,-1 6 8 0,-1-2 27 0,0 1-169 16,0 1 84-16,-1-3 42 0,-1-3 1 0,1 0-176 0,-2-9 81 0,3-5 60 16,0-2-8-16,0-3-137 62,9 0 58-62,0-11 54 16,6-5 9-16,-1-1 29 0,2 0-16 0,2 0 12 0,0 1 227 0,0 3-109 0,-1-1-54 0,0 6 343 0,-1 0-173 0,2 5-97 0,0-2-15 0,-2 5 180 31,-1 0-111-31,-2 0-59 0,-2 5-28 0,-3 5-123 0,4 1 57 0,-5 1-10 0,-4 2-137 0,0 0 91 0,0 1 47 0,-1-2 0 16,-2 0-701-1,0-3 305-15,0-2 194 0,0-2-688 0</inkml:trace>
  <inkml:trace contextRef="#ctx0" brushRef="#br0" timeOffset="89663.16">27683 11971 1091 0,'-12'2'0'0,"0"4"0"0,0 0 0 0,1 2 0 0,-3 4 0 0,2 1 0 0,-1 2 317 0,2 3-140 0,-4-1-70 0,3 2-35 0,-5 4 82 15,3-3-63-15,-4-2-26 16,1 1 84-16,-2-2-56 0,1-3-28 0,-3 0 9 0,3-4 139 15,2-3-87-15,3-1-45 0,0-4 83 0,5 0-64 0,-2-1-22 16,8 2-9-16,1-3 165 16,1 0-99-16,0 0-48 0,3 0-26 0,12 0 36 15,3 0-66-15,3 1-31 0,3 2 0 0,4 1 0 16,0 0 0-16,7 3 0 0,-3-2 0 0,-2 1 0 16,0 0 0-16,-1-1-24 0,0-1-13 0,1 2 32 15,-7-2-9-15,-2 0-265 16,-6-1 138-16,-2-3 31 0,-7 3 46 0,4-3-24 15,-10 0 10-15,0 0 31 0,0-6 158 0,-10-5-77 16,0-1-35-16,-3-5-10 0,-3-1 18 0,3-3 11 16,-2 2-46-16,0-1-62 0,-1-3 33 0,3 1 13 15,1 2 47-15,1 2-15 0,3 2-3 0,0-1 8 16,3 3-7-16,1-1 117 0,2 6-65 0,2 1-26 31,0 1 227-31,10 2-120 0,4 2-59 0,5 1-19 0,5 2 137 0,3 0-75 0,1 0-10 16,5 7-95-16,2 3 9 0,0 1-5 0,-2 4-2 0,-1-2 0 15,-1 1 0-15,-5 2 0 0,3 0 0 0,-11-1 0 16,-4-3-9-16,-3 4 2 16,-6-3-34-16,-5 0 26 0,0 2-5 0,0-3-1 15,-15-1 134-15,-4-2-113 0,-4 3 0 16,1-3 0-16,-6 0 0 0,3-1 0 0,1-5 0 0,1 5-85 16,1-4-156-1,3-1 123-15,-1 2 59 0,9-4-428 16,-1 1 204-16,8-2 124 0,2 0-690 0</inkml:trace>
  <inkml:trace contextRef="#ctx0" brushRef="#br0" timeOffset="89837.89">28085 12068 873 0,'0'0'0'0,"0"-3"0"0,0 3 0 0,0 0 0 0,0 0 0 0,0 0 1013 0,-2 1-488 16,-3 7-244-16,-1 3 568 0,2 5-459 0,1-1-390 15,1 2 0-15,0 1 0 0,2 1 0 0,0-2 0 16,5 1 0-16,6-1 0 15,2-2 0-15,4-1 0 0,0-3-344 0,3-3 174 0,2 1 113 16,2-9-783-16,-2 0 330 0,2 0 245 16,-2 0 72-16</inkml:trace>
  <inkml:trace contextRef="#ctx0" brushRef="#br0" timeOffset="90006.54">28309 12080 1405 0,'-16'0'0'0,"0"0"0"0,4 0 0 0,3 0 0 0,2 0 0 0,1 0 834 0,4 0-399 0,2 0-190 16,0 2-108-16,7 3 143 0,3-1-122 0,5-2-60 16,4 1-484-16,-1-1 221 0,0 1 96 0,2-2 53 15,-3-1-367-15,2 0 210 0,-1 0 105 0,0 0-864 16,-3 0 451-16</inkml:trace>
  <inkml:trace contextRef="#ctx0" brushRef="#br0" timeOffset="90192.8">28546 11964 1202 0,'0'0'0'0,"0"-2"0"0,0 2 0 0,0 0 0 0,0 0 0 0,9 0 0 0,-3 0 0 0,3 0 564 0,4 0-264 15,0 9-131-15,2 0 186 0,-2 4-149 16,1 1-90-16,-2 1 41 16,-3 2-61-16,-3 0-29 0,1 5 9 15,-7-3-5-15,0 3-34 0,-3-1-1 16,-7-1-1-16,-5 0-69 0,-2-2 43 0,1-2-8 0,-1-4 34 0,0-3-469 0,3-4 236 15,2-2 82-15,1-2-714 0,6-1 394 0,2-4 200 0</inkml:trace>
  <inkml:trace contextRef="#ctx0" brushRef="#br0" timeOffset="90453.87">28789 12037 1353 0,'2'2'0'0,"-1"-2"0"0,2 5 0 0,-1 1 0 0,-2 0 0 0,0 3 0 0,0 1 772 0,0 2-368 0,0 2-174 0,0-1 101 16,0-1-147-16,1 3-74 15,4-1-37-15,1-2-78 16,1 1 8-16,4-6 34 0,0 0-1 0,2-3-338 47,4-4 169-31,0 0 85-16,1 0-332 0,-2-9 204 0,-1-4 89 0,-1-3 59 0,-3-1-288 0,-3 0 139 15,-1-2 62-15,-7 3 127 0,0-1-25 0,0 2 1 0,-2 2-25 0,-3 1 79 0,-8 1-49 0,1 3 10 47,-3 3-40-47,-1 3 68 0,3 1-25 0,0-3-8 0,2 4-188 0,4 0 82 0,3 0 62 0,3 0-502 0</inkml:trace>
  <inkml:trace contextRef="#ctx0" brushRef="#br0" timeOffset="90702.36">29230 11696 1135 0,'0'-3'0'0,"-4"0"0"0,3 0 0 0,-2-1 0 0,2 1 316 0,1 1-140 16,1-3-61 0,12 3 674-16,9-1-377 0,7 2-188 0,7-4 238 0,7 3-213 0,13-4-196 0,5 2-53 0,12 0 0 15,9 1 0 1,3-1 0-16,1 2 0 0,7-2 0 0,-15 1 0 0,-6-1 0 0,-3-1 0 0,-1 2 0 31,-5-1 0-31,5-4 0 31,-24 6 0-31,-3-1-134 0,-6-1-18 0,-8-1 84 0,-7 2-342 16,0-1 178-16,-12-1 102 0,-8 3-118 0,0-3 105 0,0 1 54 0,-12-3 27 0,-7 0-373 0,0-1 204 0,-3 0 97 0,-6-5 49 0,-3 4-545 0</inkml:trace>
  <inkml:trace contextRef="#ctx0" brushRef="#br0" timeOffset="91213.03">29540 10930 768 0,'0'-7'0'0,"0"-2"0"0,-2 3 0 0,2 0 0 0,-1 1 149 0,1 2-61 0,-2 3-26 0,0 0 296 0,-2 3-162 0,0 6-79 15,-4 6-33-15,-3 4 56 0,-1 5-53 0,-5 1-25 16,-1 1-1-16,-3 1-68 15,-4 2 51 1,1-4-8-16,0-4 32 0,2-2 0 0,-4-2-33 0,5-2 135 0,-2-3-59 0,7-6-42 0,5-2 0 16,2-2 46-16,5-2-40 15,1 0 9-15,3 0-48 0,5-2 112 0,15-3-55 0,7-2-30 16,5 0 1-16,7 1 29 0,0 3-33 0,4 2 0 16,-1-1-97-16,3 1 36 0,-2 1 0 0,8 0-51 15,-10 0 39-15,2 0 25 0,-5 0-1 0,-2 0-59 31,-4 0 41-31,-2 0-3 0,-12-3-23 0,-5 1-68 0,-8 0 33 0,-5-3 33 0,0-2-11 0,0-1 134 32,-7-4-55-32,-10 0 0 0,-1-2 2 0,-3-1 0 0,0-1-29 0,-4-6-199 15,2 5 96-15,-2-3 45 0,3 0 8 0,-2 1-161 16,4 1 89-16,-2-4 40 16,8 6 18-16,0 1-4 0,4 2-12 0,2-2 39 15,4 6-1-15,1-3 104 0,3 7-47 0,0 1-28 16,3 3 191-16,7 1-108 0,2 0-41 0,3 0 33 15,0 0-22-15,0 1-25 0,1 6 20 0,4 0-485 16,-2 0 224-16,6 2 104 0,-4 3 56 0,1-1-411 16,1 0 217-16</inkml:trace>
  <inkml:trace contextRef="#ctx0" brushRef="#br0" timeOffset="91514.88">30168 10785 1853 0,'-2'0'0'0,"0"0"0"0,0 0 0 0,0 0 0 0,0 0 0 0,0 0 0 0,1 0 0 0,1 0 0 0,-1 0 337 0,1-1-151 16,0 1-75-16,0 0 310 0,0 0-183 0,0 0-106 15,0 0-49 1,2 1 154-16,6 7-101 0,2-1-51 0,3 3-15 0,2 2-81 0,0 2 23 0,5 0 1 16,3 1-98-16,-2 2 61 15,3 0 38-15,-2 1-405 0,1-2 213 0,-1-1 94 16,-3 2 57-16,-2-2-669 0,-1-2 321 0,-4-2 174 0,-6-2 83 16,-4-4-474-16,-2 0 279 0,0-4 138 0</inkml:trace>
  <inkml:trace contextRef="#ctx0" brushRef="#br0" timeOffset="91807.05">30534 10773 1734 0,'-5'0'0'0,"1"-6"0"0,0 0 0 0,2 3 0 0,0 1 0 0,-1-2 234 0,1 4-98 0,1 0-51 0,-1-1 527 0,-1 1-293 0,2 0-142 0,-1 3-70 0,-2 10 160 31,-2 2-115-31,-6 6-50 0,-2 6-96 0,-6 7-6 0,-4 4 0 31,-5 7 0-31,-6 9 0 0,-7 5 0 0,-2 0 0 0,1 7 0 0,-4-3 0 0,4-2 0 0,7-5 0 0,0-2 0 0,13-18 0 0,5-6 0 0,7-7 0 0,0-5 0 16,6-6 0-16,-3-1 0 0,3-5 0 0,2-6 0 47,2 3 0-47,-1-3 0 0,0 0 0 0,0 0 0 0,0 0 0 0,0-3-634 0,1-2 263 0,-2 1 168 0,1 1 84 0,2 0-499 0,0 1 296 0</inkml:trace>
  <inkml:trace contextRef="#ctx0" brushRef="#br0" timeOffset="92977.19">29675 11984 970 0,'0'-2'0'0,"0"-1"0"0,0 3 0 0,0-4 0 0,-1 4 0 0,-2 0 104 0,0 0-38 16,0 0-1-16,-3 7 245 0,0 7-137 0,-5 4-69 15,-1 5-25-15,-4 3 47 0,-2 2-46 0,-2 3 1 16,-2 0 25-16,-4 3-35 0,-1 0 9 16,0-5-43 15,3-3 188-31,0-5-94 0,5-3-47 0,0-4 181 0,1 1-105 0,9-9-67 0,1-3-28 0,5-1 82 0,3-2-55 0,0 0-28 15,0 0 8-15,2 0 9 0,10 0-81 0,5-2 0 0,3-1 0 0,0-1 0 16,7 1 0-16,1 1 0 16,-1 0 0-16,5 2 0 0,-2-3 0 0,2 3 0 31,3 0 0-31,-7 0 0 0,3 0 0 0,-4 0 0 0,0 0 0 0,-3 3-19 0,-2-3-13 0,-4 4-92 16,-7-1 42-16,-2-2 34 15,-5 2 56-15,-1-2 1 0,0-1-52 0,-3 0 19 16,0 0 240-16,-3-5-113 0,-3-2-67 0,0-7-36 0,-3-1 0 0,0-2 0 15,0 0 0-15,0-6 0 16,1 0 0-16,-2-6 0 0,-1 0 0 16,4 3 0-1,-1-5 0-15,-1 1-11 0,1 4-93 0,1-3 51 0,1 7 5 0,3 3-1 0,0 1 256 0,1 5-149 16,2-1-58-16,0 2 0 0,0 6 0 0,8 1 0 16,7 5 0-16,5 0 0 15,3 0 0-15,10 0 0 0,1 0 0 31,3 5 0-31,5 4 0 0,0 3 0 0,0-4 0 16,8 5 0-16,-10 1 0 0,-2 0 0 0,-2 0 0 0,-4 2 0 0,-3 2 0 0,-2 3 0 16,-12-4 0-16,-5 2 0 0,-6 1 0 0,-4-1 0 0,0 1 0 0,-12 5 0 31,-8-6 0-31,-6 0 0 0,-3 2 0 0,-1-3 0 0,-3-4 0 0,-4 4 0 0,5-7 0 0,0-1 0 16,2 0 0-16,1-3 0 93,4-3 0-93,0 1 0 0,8-3 0 0,6-2 0 0,5 0 0 0,6-7-879 0,0-7 407 0,11-3 208 0,12-1 119 0,7-5-698 0,1-4 404 0,5 1 201 0</inkml:trace>
  <inkml:trace contextRef="#ctx0" brushRef="#br0" timeOffset="93149.08">30380 11964 2424 0,'6'-12'0'0,"3"1"0"0,-5 5 0 0,-4 3 0 0,0 1 0 0,0 2 0 0,-5 0 0 0,-8 2 0 0,-2 9 384 0,-4 5-174 0,-1 4-87 0,0 4 227 0,2-1-157 16,-1 5-69-16,9 0-1 0,1 0-123 0,5 3 0 15,3 0 0-15,1 1 0 16,6 4 0-16,13-4 0 16,10-2 0 31,7-3 0-47,6-1 0 0,3-6 0 15,7 0-334-15,-6-8-15 0,6-7 185 0,-1-3-10 0,-3-2-379 0,1 0 258 0,0 0 120 0</inkml:trace>
  <inkml:trace contextRef="#ctx0" brushRef="#br0" timeOffset="93263.77">31048 12353 2014 0,'-12'0'0'0,"4"-3"0"0,-1-1 0 0,4 1 0 0,-4 1 0 0,4 0 1099 0,2 2-531 0,0 0-318 16,1-4-250-16,0 4 0 0,2-3 0 0,0 0 0 16,5 0-1109-16</inkml:trace>
  <inkml:trace contextRef="#ctx0" brushRef="#br0" timeOffset="116022.99">9975 16177 1295 0,'-15'0'0'0,"4"0"0"0,-1 0 0 0,3 0 0 0,-1 0 0 0,4 0 88 0,0 0-25 16,3 0 0-16,0 0 375 0,1 0-201 0,1 0-91 0,1 2-59 0,0-1 113 0,0-1-82 0,6 1-41 78,4 2 193-78,1-3-108 0,2 0-67 0,5 0 124 0,-2 0-91 0,1 0-46 0,3 0 0 0,-1 0-1 0,4 0-81 0,-2 0 0 0,2 0 0 0,1 2 0 0,3-1 0 15,5 0 0-15,-1 2 0 0,5-3 0 0,6 7 0 0,5-6 0 0,11 4 0 16,13-1 0-16,1-1 0 0,9-3 0 0,5 0 0 0,-1 0 0 0,5 0 0 16,6 0 0-16,-17-7 0 0,-1-2 0 0,-5 1 0 0,-7-2 0 0,-7 2 0 15,3 0 0 1,-19 4 0-16,-7-3 0 0,-4 2 0 15,-4 5 0-15,-5-2 0 0,1 2 0 0,-11 0 0 0,-3 0 0 16,-4 0 0-16,-4 0 0 0,1 0 0 0,-3 0 0 31,0 0 0-31,0 0 0 0,0 0 0 0,-2 0 0 0,1 0 0 0,-1 0 0 0,0 0 0 0,-2 0 0 0,1 0 0 0,-2 0 0 16,0-3 0-16,-1 2 0 16,2-2 0-16,-1 0 0 0,2 3-182 0,1-2-222 15</inkml:trace>
  <inkml:trace contextRef="#ctx0" brushRef="#br0" timeOffset="134312.78">13196 16208 882 0,'-7'-3'0'15,"-1"-4"0"-15,3 0 0 0,-3 3 0 0,2-2 0 0,0 0 0 0,2 3 0 0,2 0 0 0,0 1 170 0,1 1-64 0,1-2 67 0,0 3-56 0,0 0-43 32,1 0 0-32,7 0 83 0,0 0-57 0,2 0-30 0,-3 0 11 0,4 3 13 0,-3 0-26 15,0 0 0-15,1 0-27 0,2 1 146 16,0-2-62-16,-2 3-48 0,3-3 71 0,1 1-54 16,1-3-26-16,2 3 19 0,-3-2-10 0,3 2-36 15,1-3 0-15,0 0-32 0,3 0-1 0,1 0 44 16,-2 0-11-16,1 0-24 0,0 0 24 0,-1 0 0 15,1 0-37-15,3 1 48 0,-5 2-11 0,2-1 0 16,-3 2 3-16,3-1-7 16,2 1-11-16,1 0 60 0,-4-1-10 0,3 0-39 0,1-1 2 15,-2 1-20-15,2-1-19 0,3-1 0 16,-1 1 0-16,-3 0 0 0,0-2 0 0,0 3 0 16,1-3 0-16,4 0 0 0,-7 0 0 0,0 0 0 15,2 1 0-15,-1-1 0 0,0 2 0 0,6-2 0 16,-7 2 0-16,1-2 0 15,2 0 0-15,-2 0 0 0,2 0 0 0,5 0 0 16,-5 0 0-16,1 0 0 0,3 0 0 0,-2 0 0 16,1 0 0-16,7 0 0 0,-7 0 0 0,2 0 0 0,-1 0 0 0,1 0 0 15,2 0 0-15,4 1 0 16,-4-1 0-16,-1 0 0 0,4 0 0 0,-3 0 0 16,3 0 0-16,5 0 0 0,-4 0 0 0,3 0 0 15,-2 0 0-15,5 0 0 0,6 0 0 0,-9-3 0 31,5 0 0-31,-3 0 0 0,4-2 0 0,1 1 0 0,4-1 0 0,-8 4 0 0,0-2 0 0,4 0 0 32,-2 0 0-32,0 1 0 0,10 2 0 0,-13-3 0 0,2 3 0 0,0 0 0 0,0-3 0 15,0 3 0-15,7-1 0 16,-8 1 0-16,-1 0 0 0,0 0 0 0,2 0 0 0,2 0 0 16,4 0 0-16,-7 0 0 62,-1 0 0-62,0 0 0 16,1 0 0-16,-2 0 0 0,7 0 0 0,-9 0 0 0,0 0 0 0,1 0 0 0,1 0 0 0,4 1 0 0,5 2 0 0,-8-3 0 31,1 0 0-31,-1 0 0 0,0 0 0 0,1 3 0 0,6-3 0 0,-9 0 0 0,0 0 0 0,1 2 0 0,-2 0 0 0,3-2 0 0,7 1 0 0,-8 2 0 16,1-2 0-16,2 1 0 0,-3-1 0 0,1 1 0 0,6 0 0 0,-9 1 0 15,0 0 0-15,1 1 0 0,2-1 0 0,-4 2 0 0,11 0 0 0,-10-3 0 16,4 3 0-16,2 1 0 0,2-3 0 15,0 1 0-15,7 2 0 0,-9-3 0 0,1 1 0 16,3-1 0-16,-1-1 0 0,7 3 0 0,-9-3 0 0,2 1 0 16,3-1 0-16,1 2 0 0,1-1 0 0,7 1 0 15,-10-3 0-15,1 2 0 16,2-1 0-16,-2-1 0 0,4 3 0 0,7-2 0 16,-8 0 0-16,1-2 0 15,2 0 0-15,3 0 0 0,0 0 0 0,7 0 0 0,-11 0 0 0,0-4 0 16,0 0 0-16,3 1 0 15,0 3 0-15,7-3 0 0,-12 2 0 0,-1 1 0 16,1 0 0-16,-1 0 0 0,-1 0 0 0,7 0 0 0,-13 0 0 0,2 0 0 16,2 0 0-16,5 1 0 0,-1 2 0 0,8-3 0 15,-10 2 0-15,2-1 0 16,2-1 0-16,1 0 0 31,0 0 0-31,11 0 0 0,-11 0 0 0,2 0 0 0,3 0 0 0,1 0 0 0,-2 0 0 0,9 0 0 0,-14 0 0 0,1 0 0 16,4 0 0-16,1 0 0 0,3 0 0 0,10 0 0 15,-13 0 0-15,2 0 0 0,1 0 0 0,2 0 0 16,0 0 0-16,12 0 0 0,-12 0 0 0,5-1 0 16,-1-1 0-1,2-1 0-15,7 2 0 0,-15-1 0 0,2 0 0 0,4 2 0 16,1-2 0-16,0 2 0 16,12-1 0-16,-17 1 0 0,0 0 0 0,0 0 0 0,3 0 0 0,4 0 0 15,9 0 0-15,-14 0 0 0,3 0 0 16,0 0 0-16,-1 0 0 0,2 0 0 0,8 0 0 0,-10 0 0 15,4 0 0-15,0-2 0 0,0 2 0 0,0-2 0 16,11 2 0-16,-15 0 0 16,3-2 0-16,4 2 0 0,0-3 0 0,1 3 0 15,7-1 0-15,-13 1 0 0,1-1 0 0,4-1 0 16,7-1 0-16,0 2 0 0,8-2 0 16,-17 0 0-16,7 0 0 0,1-1 0 0,4 0 0 0,-1 0 0 15,8 1 0-15,-21-1 0 0,1 2 0 0,0-1 0 16,-1 3 0-16,2 0 0 0,7 0 0 15,-15 0 0-15,-1 0 0 0,-1 0 0 0,2 0 0 0,-1 0 0 16,10 0 0 0,-11 2 0-16,4-1 0 0,0-1 0 0,2 0 0 0,1 0 0 15,9 0 0-15,-13 0 0 0,7 0 0 0,0 0 0 16,3-1 0-16,-3-3 0 0,10 2 0 0,-19-1 0 16,3 2 0-16,3-2 0 0,0 1 0 0,13 1 0 15,-20 1 0-15,3 0 0 16,-1-3 0-16,1 1 0 0,0 2 0 0,10-2 0 0,-13 2 0 15,2-1 0-15,-1 1 0 0,-3 0 0 16,1 0 0-16,6 0 0 0,-13 0 0 0,2 0 0 16,3 0 0-16,-1 0 0 0,-1 0 0 15,7 0 0 1,-15 0 0 0,-2 0 0-16,1 0 0 0,2 0 0 0,-5 1 0 0,10 1 0 0,-12 0 0 0,1 1 0 0,-4-3 0 15,1 1 0-15,-6 1 0 0,4 0 0 16,-12-1 0-16,0 0 0 0,-4 2 0 0,1-1 0 0,-5-2 0 0,3 2 0 15,-6-2 0-15,-2 2 0 16,-4-2 0-16,2 0 0 0,-4 0 0 0,4 0 0 0,-9 0 0 0,-1 0 0 0,0 0 0 16,0 0 0-16,-2 0 0 0,1 0 0 31,-2 0 0-31,0 0 0 0,0 0 0 0,0 0 0 0,0 0 0 0,0 0 0 0,0 0 0 0,0 0 0 16,0 0 0-16,0 0 0 0,0 0 0 0,0 0 0 15,2 0 0-15,-2 0 0 16,1-4 0-16,-1 4 0 0,0-2 0 0,0-1 0 0,0 3-643 0,0 0-62 15,-1 0 331-15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12:58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7365 1797 636 0,'0'-3'0'0,"-1"-2"0"0,-3-2 0 0,2-2 0 0,1 3 0 0,1-3 0 0,0-1 282 0,0-3-121 0,0-1-61 16,7-2 119-16,-2-2-94 0,1-2-43 0,5-2-24 15,-3-1-19 1,1-3 1-16,-1-1 9 0,-1 1-28 0,1 2 19 0,-4 0-1 0,-1 1 0 0,-2 4 28 15,-1-3 9-15,0 10-36 0,0-1 125 16,-1 4-63-16,-6 3-31 0,-3 3 146 0,0 0-80 0,-1 3-53 16,0 0-1-16,-1 3 70 0,4 7-57 0,-2 5-28 15,1 3 10-15,3 4 7 0,5 5 0 0,-1 2-46 16,2 9 0-16,0 1 130 0,2 7-56 0,5 0-79 31,-2 2-34-31,2 2 0 0,1 2 0 0,-3 1 0 0,3 8 0 0,-2-6 0 16,-2-1 0-16,2-6 0 0,-5-1 0 0,1-5 0 15,-2 5 0-15,0-16 0 0,0-3 0 0,-7-3 0 16,-3-6 0-16,-1-5-157 0,-3 1 37 0,4-9 57 16,-2-4-466-16,-3-2 245 0,2 0 122 15,-3-9-530-15,1-6 331 0,-2-5 161 0,1-3 80 0</inkml:trace>
  <inkml:trace contextRef="#ctx0" brushRef="#br0" timeOffset="157.33">6970 1927 1021 0,'-17'-12'0'0,"9"7"0"0,2 2 0 0,2 3 0 0,4-2 655 16,0 2-308-16,8-2-144 0,8 0-87 0,9-3 415 16,3-2-245-16,7-1-124 15,2-1-61-15,6-3-8 0,-3 3-9 0,-1-1-44 0,2 2-171 0,1 1 85 16,-1 2 43-16,3-3-569 16,-11 4 301-16,-2 4 155 0,-5 0 78 0,-4 0-714 0,-3 0 303 0,-1 0 191 15</inkml:trace>
  <inkml:trace contextRef="#ctx0" brushRef="#br0" timeOffset="333.31">7629 1393 2476 0,'-6'-12'0'0,"1"4"0"0,5 6 0 0,-3 0 0 0,1 2 0 0,-2 0 0 0,1 2 0 0,0 8 160 0,1 6-60 16,1 1-31-16,1 5-113 0,-2 2 51 0,2 1-10 15,0 2 43-15,0-1-471 0,0 3 235 0,0-3 118 16,0 3 68-16,0-5-781 0</inkml:trace>
  <inkml:trace contextRef="#ctx0" brushRef="#br0" timeOffset="540.2">7793 1717 1483 0,'-14'9'0'16,"4"0"0"-16,-2 5 0 0,0 2 0 0,4 1 0 0,2 2 0 0,0 4 672 0,4 2-316 0,2 0-159 0,0 2-70 0,2-3-6 15,10-1-41-15,1 0-1 0,2-2-444 16,1-3 202-16,0 3 110 0,0-8-511 16,1-1 301-16,-1-1 150 0,-4-5 76 0,1-2-298 0,2-1 176 0</inkml:trace>
  <inkml:trace contextRef="#ctx0" brushRef="#br0" timeOffset="755.68">7922 1770 2592 0,'0'0'0'0,"0"-5"0"0,0 0 0 0,0-2 0 0,0 6 0 0,0 0 0 0,8-1 0 0,5 2 0 0,2 0 0 0,0 0 304 0,1 3-138 0,3 5-4 0,-2 2-62 0,2 2-30 16,-1 0-1-16,0 3-191 0,-4 2 75 0,-4-1 43 15,-2 4 0-15,-5-1-39 0,-3 1 40 0,0 3 10 16,0-5 32-16,-7-1-166 0,-7 0 50 0,-4-3 51 16,-2-2-309-16,-1 0 154 0,0-6 37 0,1-3-281 15,4 0 193-15,-1-3 97 16,3 0 48-16,2 0-437 0,7-12 248 0,4-3 119 0</inkml:trace>
  <inkml:trace contextRef="#ctx0" brushRef="#br0" timeOffset="1011.95">8173 1714 475 0,'3'-9'0'0,"3"6"0"0,-3-5 0 0,2 4 0 0,-4-1 501 0,1-2-222 0,-2 5-125 15,0-4-57-15,2 3 119 0,-2-1-88 0,0 2-45 0,0-3 28 0,0 5-42 16,0-2 1-16,0 2-68 0,0-2 36 16,0 2 0-16,0-1 10 0,0 1 48 15,0 0-28-15,-2 0-1 0,2 0-29 0,-6 0 122 31,1 0-51-31,-2 3-40 0,1 6-1 0,-3 1 53 0,1 5-41 0,-2 2-1 16,1 2 60-16,1 1-55 0,0 3 0 0,4-1-199 16,0 3 77-16,3-1 37 0,1 4 11 0,0-4-413 0,4 1 205 0,9-3 115 15,4-2 22-15,3-1-528 0,5 0 249 0,0-9 156 16,3-1 72-16,2-6-331 16,1-1 203-16</inkml:trace>
  <inkml:trace contextRef="#ctx0" brushRef="#br0" timeOffset="1347.56">8447 1913 1190 0,'-6'0'0'0,"-2"2"0"0,0-1 0 0,2 3 0 0,0 0 0 0,0 2 0 0,3 1 519 0,0 0-241 0,-1 4-110 16,3 0 62-16,1 2-96 0,0 3-48 0,0-4-46 15,8 3-2-15,1 0 10 0,1-1-9 0,3-3-122 16,0-3 61-16,1 0 30 0,1-4 0 0,-1 2-122 16,-1-5 71-1,1-1 41-15,-2 0 0 0,1-4-221 16,0-3 116-16,-3-3 0 0,-2-3-45 0,0 1 44 16,-5-4 38-16,0 1 13 0,-3-1 19 0,0-2-10 0,0 3 10 0,-2 0 108 15,-7 2-54-15,-5 2-26 0,3 0 0 0,-8-1 277 16,3 7-139-16,-4 3-53 0,0 2-42 15,3 0 160-15,-2 0-88 0,0 0-6 0,6 2-255 0,3 5 103 16,1 3 42-16,5-3-603 16,2 0 304-16,1 3 141 0,1-5 81 0</inkml:trace>
  <inkml:trace contextRef="#ctx0" brushRef="#br0" timeOffset="1544.72">8640 1654 2766 0,'3'-5'0'0,"1"0"0"0,2 0 0 0,4 0 0 0,0 3 0 0,5 2 0 0,0 0 0 0,1 2 0 0,4 10 454 0,1 9-207 0,-2 2 217 15,4 11-464-15,-8 0 0 0,-3 2 0 0,-3 5 0 16,-4 5 0-16,-5 0 0 16,0 5 0-16,-5-7 0 0,-8-2 0 0,-6 0 0 0,-1-2 0 0,-4-5-899 31</inkml:trace>
  <inkml:trace contextRef="#ctx0" brushRef="#br0" timeOffset="3664.66">10110 1095 1674 0,'-4'-11'0'0,"-2"4"0"0,5 3 0 0,-1 2 0 0,1 2 0 0,-1 0 0 0,2 2 0 16,0 13 0-16,0 4 206 0,0 5-83 0,0 7-41 0,0 3 97 16,0 5-59-16,0 1-45 0,0 1 1 0,0 4-11 0,0 2-25 0,2 2 1 15,-2 7 10-15,1-12-40 16,-1-3 0-16,2-2 29 0,-1-5-99 0,-1-5 50 0,2-1 10 16,-2-14-74-1,0-3 48-15,0-4 30 0,0-5-17 0,0-2-60 0,-3 0 30 0,-6 0-2 16,1-10 17-16,-2-4-24 0,0-5 25 0,0 0 18 15,-4-5-28-15,2 4-85 0,-1-4 45 0,-2 2 27 16,1 3-42-16,-2 0 31 0,1 2-16 16,1 5 154-16,-1 4-54 0,3 4-26 0,0 4-7 15,0 0 262-15,1 0-130 0,4 11-65 16,2 3-24-16,4 2 217 16,1 5-101-16,0-2-63 0,6 1 10 0,9-1-25 0,3-3 0 0,7-3-32 15,3-5-108-15,4-3 54 0,7-4 38 0,0-1-218 16,3-4 115-16,-3-10 59 15,5-6 11-15,5-4-342 0,-5-6 154 0,0-3 94 0,4-5 3 0,-5-4-129 16,-2 1 95-16,6-9 36 0,-12 10 10 0,-6-4 12 31,-2 4 36-31,-6 4-1 0,-5 1 41 0,-1 1-10 0,-11 13-30 0,-4 7 143 0,0 1-72 0,0 7-36 16,-5 3 0 0,-3 3 326-16,-3 0-147 0,2 2-93 0,-2 9-7 0,0 3 301 15,2 7-151-15,-1 3-84 0,3 1-55 0,3 1 234 16,2 3-140-16,1 1-70 0,-2 2 79 0,3 6-64 15,0-5-48-15,0 0-42 16,0 1-34-16,6 0 0 0,-2 1 0 0,3 6 0 16,-1-7 0-16,-2-3 0 0,-1 1 0 31,-2-1-157-31,-1-2 25 0,0 2 90 31,0-8 33-31,-1-5-570 0,-4-3 275 0,-7-5 138 0,3-3-221 0,-3-1 163 0,2-6 98 0,-1 0-493 16</inkml:trace>
  <inkml:trace contextRef="#ctx0" brushRef="#br0" timeOffset="3826.23">10287 1463 1689 0,'-5'0'0'16,"-1"0"0"-16,4 0 0 0,2 0 0 0,6 0 0 0,14-3 0 0,8-3 0 0,8 0 720 0,9-2-331 0,0-1-179 0,5 1-86 0,5-2-23 0,1 2-31 0,0-2 1 0,3 3-585 0,-11-3 271 0,-7 5 142 0,-3 3-294 0,-9 2 216 0,-7 0 109 0</inkml:trace>
  <inkml:trace contextRef="#ctx0" brushRef="#br0" timeOffset="4051.61">9887 1851 1877 0,'-7'0'0'0,"4"0"0"0,2 0 0 0,1-2 0 0,14 2 0 0,16-1 0 0,14-3 429 0,12 2-195 16,9-2-98-16,14 1-49 0,7-2 331 15,9-2-180 17,-11 5-104-32,-2-2-48 0,-4 0-13 0,-7 0-1 0,2 1-23 0,-26 0-349 0,-8 1 170 15,-4 2 84-15,-12 0-549 0,-5 0 317 0,-4 0 168 0,-8 0-13 0,-6 2-608 0,-3 1 346 0,-12 5 173 16,-5 1 87-16</inkml:trace>
  <inkml:trace contextRef="#ctx0" brushRef="#br0" timeOffset="4383.54">10305 1964 2695 0,'-5'9'0'0,"-3"1"0"0,3 3 0 0,0 3 0 0,3 3 0 0,1 4 0 0,-2 1 0 0,3 4 0 0,0 1 0 0,0 6 0 0,7-4 0 0,-1-2 135 15,0 0-47-15,1 0-1 16,-1-5-49-16,-2 3-145 0,-1-6 68 0,2-5 38 0,-5-5 1 16,0-1-71-1,0-5 55-15,0 2 37 0,0-7-222 0,0 0 119 0,0 0 0 0,-9-10-162 0,0-2 78 16,-2-2 63-16,0-4 5 0,-2-1 7 16,1-1 27-16,-5-2-1 15,3 2 26-15,-6-1 34 0,2 4 9 0,-1 6-42 0,-1 1-1 0,2 5 127 16,-7 1-74-16,3 4-21 15,0 0 444-15,3 12-221 0,1 5-82 0,2 4 312 0,2 1-191 0,5 3-113 16,5 0-52-16,4 2 78 0,0-2-65 0,2-1-32 16,10 0 10-16,5-3-303 15,-1-7 130-15,6-1 66 0,0-1 32 0,3-6-273 16,0-1 162-16,1-3 68 0,1-2-937 16</inkml:trace>
  <inkml:trace contextRef="#ctx0" brushRef="#br0" timeOffset="4606.21">10413 2153 1140 0,'2'-7'0'0,"2"-1"0"0,2-4 0 0,2 9 0 0,1-1 0 0,3 1 685 0,5 3-324 0,-1 0-160 16,9 0-72-16,-3 0 150 0,3 7-120 0,-2 5-61 16,0 0-29-16,-3 2-173 0,1 2 81 0,-9 1 26 15,-4-1-113-15,-3 0 74 0,-5 2 38 0,0-2-158 16,-6 2 108-16,-10-2 38 0,-4-5 24 0,-4 1-218 15,-5-3 103-15,-2 1-28 0,3-4 56 0,2-4-167 16,0 0 100-16,4 0 51 0,4-2 26 16,2 0-347-16,6 0 191 0,7 0 90 15</inkml:trace>
  <inkml:trace contextRef="#ctx0" brushRef="#br0" timeOffset="4768.39">10691 2077 1801 0,'0'4'0'0,"-1"0"0"0,-3 3 0 0,-4 3 0 0,1-1 0 0,-7 6 0 0,3 1 265 0,-1 4-114 16,0 2-56-16,5 0 566 16,2 2-311-16,2 0-146 0,3-2-88 0,6-4-18 0,11-2-30 15,8-5 1-15,5-1-31 0,7-5-524 0,0-3 258 0,3-2 133 16,0-3-690-16,5-11 411 16,-3-2 207-16</inkml:trace>
  <inkml:trace contextRef="#ctx0" brushRef="#br0" timeOffset="5073.64">11280 1109 921 0,'0'-2'0'0,"0"-3"0"0,-1 0 0 0,-3 2 0 0,0-1 434 0,1 4-187 0,1 0-110 0,1 0-49 0,1 4 194 0,0 12-122 0,0 10-61 0,0 11 350 0,3 7-210 31,4 14-101-15,-2 11-49-16,1 13 400 0,-1 15-330 0,1 17-159 0,-4-9 0 0,-1 5 0 0,1 1 0 0,-2-6 0 31,0-6 0-31,0 3 0 0,0-33 0 0,0-11 0 0,0-11 0 0,0-6 0 0,0-8 0 0,0 1 0 0,0-22-300 15,0-4-95-15,0-6 188 0,0-2-513 0,0 0 339 16,-5 0 161-16</inkml:trace>
  <inkml:trace contextRef="#ctx0" brushRef="#br0" timeOffset="6620.3">11536 2264 871 0,'-4'-4'0'16,"0"0"0"-16,1 1 0 0,-1-3 0 0,2 1 0 0,0 2 0 0,2 0 0 0,0 0 246 15,0 0-104-15,11-1-52 0,0 3-16 0,2 1 83 0,2 0-60 0,3 0-29 0,-3 0 6 0,1 0-1 16,0 0-25-16,0 1-27 0,-3 3 18 0,0 2-1 16,-2 0 1-16,-1-3 20 0,0 3-11 0,-3-1-10 31,0-2 1-31,-5 0 44 15,0 1 1-15,1-1-36 0,-3-1-10 0,0-2 96 0,0 3-47 0,0-3-1 0,-2 0-28 0,-1 0-10 0,-1 0-10 0,0 0-39 16,-1 0 40-16,1 0-1 16,-1 0 1-16,3 0-101 15,-2 0 45-15,2 0 28 0,-1 0 0 0,2 0-160 0,-1-3 88 0,1 3 24 0,-1 0 25 0,1-2-148 16,0 2 78-16,-2-1 16 16,3 1 12-16,-1-2-22 0,1 2 53 0,-2 0 25 15,2 0 0-15,0-2-34 0,-3 2 4 0,3 0 27 16,0 0 6-16,-1 0-22 0,1-2-7 15,0 2 54-15,0 0 0 0,-2 0-35 16,2 0-9-16,0 0 37 31,0 0-33-31,0 0 9 0,0 0 19 0,0 0-25 0,0 0 1 0,0 0 35 0,0 0 0 0,0 0-31 0,2 0-1 0,2 0 13 0,-1 0-12 0,2 6 3 16,0 0-3-16,-1 3 24 16,2 0-21-16,-2 2 5 0,0 3-4 0,-2 1-4 15,-1 4 4-15,-1 2 6 0,0-1-46 0,0 5 41 16,-3-4-4-16,-9 5-6 15,0-2 8-15,-6-2-3 32,1-2 2-32,-5 4-88 0,2-9 40 0,-1-4 1 0,-2-2 41 0,2-3-95 0,-1-1 35 0,8-5 4 0,0 0 30 0,3-3-295 15,5-9 145-15,4-4 71 0,1-2-325 0,1-3 204 16</inkml:trace>
  <inkml:trace contextRef="#ctx0" brushRef="#br0" timeOffset="6822.57">11799 2221 1356 0,'3'-9'0'0,"-1"3"0"0,-2 1 0 0,0 2 0 0,0 0 0 0,0 3 0 0,0 0 0 0,-2 0 471 0,-4 8-216 0,-3 7-108 0,-1 3-55 0,1 2 249 16,-2 4-143-16,3-1-84 46,2 0-38-46,2 2 55 0,2-1-47 0,2 0 1 0,0 0-80 0,0-2 33 0,11-3 0 0,3-1-318 0,6-1 159 0,2-3 80 0,1 0 49 0,2-6-9 16,-2-2 39-16,4-3 0 0,-1-2 1 0,-1-1-1213 0,1 0 558 0,-3-1 294 0</inkml:trace>
  <inkml:trace contextRef="#ctx0" brushRef="#br0" timeOffset="6996.29">11999 2288 1405 0,'-12'2'0'0,"-1"0"0"0,6 0 0 0,-1-2 0 0,5 1 0 0,2-1 0 0,1 0 310 0,0 0-126 0,8 0-78 0,7 0 181 0,1 0-124 16,4 0-63-16,3 0-30 0,-1-1-307 16,2 1 133-16,-1-2 72 0,0 2 35 0,-4 0-584 15,1 0 298-15,2 0 153 16</inkml:trace>
  <inkml:trace contextRef="#ctx0" brushRef="#br0" timeOffset="7147.08">12067 2452 1922 0,'-22'6'0'0,"0"3"0"0,6-2 0 0,3 0 0 0,4 0 0 0,2-2 0 0,5-2 247 0,0 2-94 16,2-3-62-16,9-1 269 0,7-1-160 0,2 0-81 0,5 0-41 15,1 0-177-15,1-5 63 0,1-1 38 0,0-1-1 16,0 1-626-16,-2-3 332 16,2 1 175-16,-3 1-729 0</inkml:trace>
  <inkml:trace contextRef="#ctx0" brushRef="#br0" timeOffset="7353.47">12312 2298 1080 0,'0'0'0'15,"0"0"0"-15,0-3 0 0,0 0 0 0,0 1 0 0,0 0 190 0,2-1-80 0,3 2-36 0,7 0 90 16,1 1-63-16,1 0-31 0,6 0 9 0,-2 0 95 16,0 2-67-16,1 7-35 0,-2 0 0 0,0 4 15 15,-4 2-15-15,-5 2-9 0,-4 2-51 0,-4 1 27 16,0 3-1-16,-4-1-43 0,-9 2 9 15,-5-1 35-15,-1-4-1 0,-5-2-87 0,0 0 44 16,0-4-1-16,2 1 54 0,2-8-484 16,6-2 221-16,0-2 78 15,8-2 66-15,2-6-536 0</inkml:trace>
  <inkml:trace contextRef="#ctx0" brushRef="#br0" timeOffset="7740.01">12626 2198 2095 0,'0'3'0'16,"-1"1"0"-16,-1 1 0 0,-1 2 0 0,-3 2 0 0,-2 4 0 0,1 4 0 0,-3 5 364 0,-2 5-163 0,2 4-81 0,1 2 116 15,0 4-99-15,3 0-39 0,5-6-35 0,1-1-52 0,0-4 1 0,1-5 27 16,9-1-1-16,3-4-290 0,2-8 141 0,-1-5 75 16,5-3-317-16,-2 0 196 0,3-3 71 0,1-7-300 15,-3-4 137-15,-1-1 104 0,-1 0 54 0,1 0-5 16,-3 2 29-16,0-1-9 0,-5 6 37 15,-1 1 55-15,-1 3-27 0,-2 3-1 16,-1 1-26-16,-1 0 255 16,-2 0-123-16,-1 1-66 0,0 7 433 0,0 3-230 15,0 3-66-15,0-1 83 0,2 0-110 0,2-1-50 0,2-1-26 0,1-2-77 16,4 0 26-16,0-2 10 0,3-6 16 0,-3 0-144 16,2-1 73-16,0 0 35 0,0-7-61 15,2-4 58-15,-8-4 11 0,-1 1 1 0,-3-2-120 0,-3 0 60 16,0 0-7-16,0 1 151 15,-1-1-58-15,-9 4-1 0,-1 3-54 0,-4 0 155 0,0 2-62 16,-1 2-31 0,1 5-6-16,0 0-118 0,4 0 57 0,0 0-1 0,2 2 77 0,7 6-304 15,-1-1 135-15,1 4 64 0</inkml:trace>
  <inkml:trace contextRef="#ctx0" brushRef="#br0" timeOffset="9014.36">14085 1110 773 0,'-2'-10'0'0,"-1"0"0"0,0 0 0 0,2 6 0 0,1 1 0 0,0 3 301 16,0 0-136-16,0 12-63 15,1 10 285-15,4 5-174 0,-1 5-86 0,4 6 56 0,-6 0-77 0,1 3-33 16,1 0 0-16,-2 2 30 15,-1-1-31-15,1 6 9 32,-2-7-41-32,2-2-14 0,-2-7 14 0,0 0-1 0,0-7 1 0,0 0-38 0,0-15-11 0,0-2 49 0,0-7-97 0,0-1 48 15,0 0 0-15,-2 0-120 0,-3-10 74 0,-1-4 24 16,-1 0 0-16,-1-5-86 0,-2 2 60 0,0-3 11 16,-3 0-1-16,-1 2-112 0,0-1 67 0,-3 2 13 15,-1 0-7-15,2 9 98 0,-2 2-25 0,1 2-3 16,-1 4 244-16,2 0-128 15,-2 7-71-15,5 8 342 0,2 5-185 0,3-1-75 0,5 3-50 16,1 0 113-16,2 2-61 0,2-3-30 16,12-3-1-16,0 1-90 15,6-3 0-15,3-3 48 0,3 1 10 0,0-9-461 0,4-2 226 0,-1 0 112 16,3-3-827-16,1 0 404 16,6-3 213-16</inkml:trace>
  <inkml:trace contextRef="#ctx0" brushRef="#br0" timeOffset="9160.86">14321 1391 2361 0,'-1'-8'0'0,"-2"-2"0"0,0 6 0 0,0 0 0 0,1 4 0 0,2 0 0 0,0 0 0 0,0 0 333 0,8 2-151 0,1 7-71 0,2 3-19 16,3 0-27-16,-1 2 1 0,5 3-16 0,-7 0-383 16,6-1 187-16,-2 0 93 0,1-1-700 0,0 2 380 15,0-6 188-15,-1 1-498 0</inkml:trace>
  <inkml:trace contextRef="#ctx0" brushRef="#br0" timeOffset="9343.71">14652 1320 628 0,'-6'-10'0'0,"3"5"0"0,0-1 0 0,-1 5 0 0,1-1 648 0,-1 2-310 0,0 0-149 16,-2 10-75-16,-3 8 482 0,1 5-278 15,-3 3-130-15,-3 6-79 0,3 3 68 0,-4 2-69 16,1 2-35-1,-2 2-117-15,-1 7 51 0,1-7-10 0,1 0 43 16,-1-2-467-16,0-3 233 0,1-4 117 0,-2 4-653 0,1-14 311 0,2 0 211 16</inkml:trace>
  <inkml:trace contextRef="#ctx0" brushRef="#br0" timeOffset="9572.32">13789 1988 1906 0,'-19'0'0'0,"2"0"0"0,4 0 0 0,4 0 0 0,4 0 0 0,5 0 0 0,8 0 0 0,20-3 0 0,11 3 609 0,8-6-284 0,12 0-134 0,2-3 263 15,5 2-208-15,2-1-103 16,2-2-86-16,3 2-57 0,13-3 0 0,-16 4 0 0,-5-5 0 0,-7 3 0 47,-5 0-39-32,-6-2 14-15,0 1-182 0,-21 3 118 0,-6 1 64 0,-7 1-725 0,-8 3 366 0,-5 2 123 0,0 0 101 0,-3 0-504 0,-12 0 312 0,-5 0 157 16</inkml:trace>
  <inkml:trace contextRef="#ctx0" brushRef="#br0" timeOffset="9909.89">14341 1872 967 0,'-18'0'0'0,"-2"0"0"0,6 0 0 0,2 4 0 0,0 4 0 0,5 0 0 0,-1 3 500 0,2 4-221 0,4 4-124 0,2 3-59 0,0 4 389 16,2 3-223-16,4 5-112 0,0 3 157 0,0-1-139 0,0-2-65 0,-2-1-28 15,-3 0-35-15,3-1-1 0,-3 0 10 0,-1-9-85 16,0-3 38-16,0-4-1 16,0-4 38-16,0-5-167 0,0 2 93 15,0-8 32-15,-1-1 1 0,-3 0-204 0,0-7 114 0,-3-3 2 16,3-3-193-16,-5-2 103 16,1-3 74-16,-2 0-30 0,-2-3 48 0,-2 1-10 0,-1 2 58 0,0 0 20 15,-3 1-20-15,-1 4 0 16,-1 4 1-16,-3-3 203 0,2 12-97 0,-3 0-53 15,1 0-26-15,2 3 506 0,1 14-249 0,-1 0-87 0,7 5 324 0,1 0-222 16,7 4-256 0,3-2-4-16,3 0 0 0,0 1 0 31,1-6 0-31,12 2 0 0,2-4 0 0,7-4 0 0,-3-1 0 0,4-3 0 0,1-6 0 0,-1 1 0 0,4-4 0 0,-2 0-671 16,1 0-50-16,4-9 320 15,-7-3-423-15,0 0 392 0</inkml:trace>
  <inkml:trace contextRef="#ctx0" brushRef="#br0" timeOffset="10114.45">14341 2170 1114 0,'5'-11'0'0,"0"2"0"0,1-1 0 0,1 3 0 0,1-3 0 0,3 8 0 0,-1 0 289 0,2 2-125 0,4 0 266 0,1 0-196 0,4 0-88 16,-2 4-59-16,1 6 102 0,-1 1-75 0,1 0-38 16,-5 1 0-16,4 2-63 15,-8 0-9-15,-2 1 35 0,-4 0 0 0,-5-1-95 16,0 3 57-16,0-2-10 0,-11 2-33 0,0-4 40 0,-8-2 0 0,0 1-167 15,-4-1 78-15,2-4 53 0,-2-3-13 0,3 1-318 16,0-4 154-16,4 2 92 16,0-3 13-16,8 0-334 0,2 0 203 0,5-7 100 15,1-3 52-15,0-3-182 0</inkml:trace>
  <inkml:trace contextRef="#ctx0" brushRef="#br0" timeOffset="10274.08">14658 2048 685 0,'0'-2'0'0,"-1"0"0"0,-3 2 0 0,-3 0-1 0,1 0 398 0,-3 2-169 0,-3 10-100 16,-2 7 769-16,0 1-429 0,0 6-215 0,3 1 356 16,3 4-342-16,7-3-267 0,1-1 0 0,1-3 0 15,17 1 0-15,5-5 0 0,10 0 0 16,3-10-291-16,5-6-11 0,5-1 170 0,3-3 85 0,-3 0-361 16,7-10 231-16,-13-3 102 0</inkml:trace>
  <inkml:trace contextRef="#ctx0" brushRef="#br0" timeOffset="10525.7">15177 1217 2617 0,'-6'-16'0'0,"1"2"0"0,-2 7 0 0,3 2 0 0,0 3 0 0,0 2 0 0,3 11 0 0,-1 15 0 0,1 11 271 0,1 9-117 15,0 11 509-15,0 7-437 0,0 7-226 16,0 7 0-16,0 11 0 0,0 3 0 0,0 13 0 16,0-16 0-16,0 0 0 0,1-5 0 0,-1-6 0 15,2-1 0-15,-2 3 0 0,0-24 0 0,0-6 0 16,0-8-895-16,0-6 342 0,0-12 257 0,0-7-238 16,0-15 252-16</inkml:trace>
  <inkml:trace contextRef="#ctx0" brushRef="#br0" timeOffset="11179.76">15409 2164 1098 0,'-15'-9'0'15,"1"0"0"-15,3 1 0 0,5 0 0 0,1 1 0 0,3 0 0 0,2 0 0 0,0-3 190 0,2 3-81 0,10 0 112 0,7 2-91 0,1-2-47 16,2 4 1-16,3-3 22 15,-2 6-39-15,-1 0 0 0,-1 0-29 0,0 0-49 16,-2 4 24-16,-2 6 10 0,-3 0 14 0,-6 5-33 0,-3 1 0 16,-5 3 34-16,0 5-29 0,-2 2 10 15,-11-2 19-15,-7 1-11 0,-1-2-8 16,-4 1 13-16,-1-3-27 0,-5 2-81 0,2-7 40 16,-1-2 27-16,2-3-8 0,0-4-259 0,3-3 133 0,2 0 69 31,7-4 26-31,7 0-171 0,6-4 79 0,3-13 56 0,0 2-418 0</inkml:trace>
  <inkml:trace contextRef="#ctx0" brushRef="#br0" timeOffset="11375.18">15683 2023 1355 0,'0'0'0'16,"-1"0"0"-16,-1-1 0 0,-1 1 0 0,0 0 0 0,-1 0 0 0,-1 0 0 0,2 4 627 0,-2 4-295 0,0 6-147 0,0 2-73 0,1 5 257 0,3 3-156 0,-1-4-92 15,2 3-30-15,0 2-27 0,5-1 0 0,5 1-26 16,5 2-86-16,1-6 38 0,0-3 24 0,4 0-318 16,0-4 171-16,1-2 85 0,2 0 53 0,-1-5-638 15,-3-2 314-15,-1-5 68 0,1 3 107 0</inkml:trace>
  <inkml:trace contextRef="#ctx0" brushRef="#br0" timeOffset="11529.74">15885 2088 1151 0,'-7'0'0'0,"-1"0"0"0,2 0 0 15,0-3 0-15,3 3 0 0,3-3 427 0,0 2-195 0,7-2-97 0,9 2 40 0,1-1-69 0,4 0-25 16,0 0-9-16,4 1-246 0,0-1 106 0,0 2 53 16,-1 0 26-16,2 0-502 15,-6 0 259-15</inkml:trace>
  <inkml:trace contextRef="#ctx0" brushRef="#br0" timeOffset="11693.08">15942 2228 1495 0,'-19'2'0'0,"2"-2"0"0,3 6 0 0,0-3 0 0,3 0 0 0,8-1 321 0,3 1-141 0,0-1-71 0,2 2 72 16,12-3-72-16,1 1-26 15,4-2-9-15,3 3-115 0,1-3 40 0,-2 0-1 31,2 0 40-31,2 0-454 0,-5 0 222 0,-1 0 116 0,-1 0-578 0,-2 0 316 0,1 0 157 0</inkml:trace>
  <inkml:trace contextRef="#ctx0" brushRef="#br0" timeOffset="11919.43">16190 2088 1152 0,'3'-7'0'0,"3"-1"0"0,0 2 0 0,1 1 0 0,1-1 0 0,2 4 0 0,2 2 0 0,3 0 316 0,-1 0-140 0,4 1-69 0,1 8-25 0,0 4 51 0,-3 2-47 16,1-1-25-16,-5 3 46 0,0 4-34 31,-4 2 8-31,-5-2-43 0,-3 1-40 0,0-2 39 0,-6 3 1 0,-7-2-37 0,-5 2 9 16,-2-6 28-16,-3-5 0 0,-1 0-163 16,-1-2 82-16,2-3 40 0,-4-2 3 0,8-2-178 0,1-3 68 0,5 0 60 31,-2 0-486-31,7-3 250 0,3-9 111 0</inkml:trace>
  <inkml:trace contextRef="#ctx0" brushRef="#br0" timeOffset="12328.98">16501 2019 1343 0,'-4'3'0'0,"-5"2"0"0,1 5 0 0,-6 1 0 0,3 4 0 0,0 4 0 0,-3 5 588 0,1 5-276 0,0 0-127 16,5 1-79-16,4-3 122 0,3 1-94 0,1-3-49 15,0-2-91-15,6 1 10 0,6-9 33 0,3-3-326 16,1-2 164-16,2-5 81 16,-1-2 40-16,2-2-292 0,-2-1 163 15,-1 0 30 1,-3-4 61 0,0-3-278-16,-1-1 142 0,-1-2 60 0,-3 3 45 0,-2-3 82 0,-1 5-1 0,-4-1-46 0,1 1 285 0,0 2-152 46,-2 2-61-46,0 1 135 0,0 0-100 0,0 0-8 0,-2 2-38 0,0 9 325 0,1-4-163 0,1 3-57 0,0 2-45 0,0-3-5 0,0 2-41 0,9-1 10 32,1-3-9-32,2-2-102 0,1 1 51 0,4-5 25 0,0 1-144 0,2-2 93 0,-2 0 34 0,0-5-65 15,0-4 47-15,-5-2-10 0,0 0 0 0,-2-3-12 0,-5 1 41 0,-2 1-38 16,-3 0 30-16,0 0 163 0,-2 1-78 0,-7 1-38 16,-5 4 0-16,-2 0 153 0,-4 4-86 0,0 2-24 15,1 0-20-15,-1 0 28 16,3 0-51-16,4 2 11 0,2 4-314 0,1-3 151 15,2 4 73-15,2 0-301 16,2 2 176-16,3-2 64 0,1 0 52 0</inkml:trace>
  <inkml:trace contextRef="#ctx0" brushRef="#br0" timeOffset="23795.83">2846 7015 1430 0,'-7'0'0'0,"-3"0"0"0,3 0 0 0,-2 0 0 0,2 0 0 0,-3 0 0 0,5 0 0 0,1 0 275 0,1 0-116 0,0 0 292 15,-1 0-203-15,3 0-91 0,-1 0-62 0,2 0 195 16,0 0-122-16,0 1-63 16,3 1-30-16,6 1 188 0,-2 1-115 0,2 2-81 0,0-2-67 0,3 1 0 15,-2 0 0-15,6 2 0 16,-1-2 0-16,0 1 0 0,3 1 0 0,2-3 0 0,1 2 0 0,5 0 0 15,-2-3 0-15,3 2 0 0,0-1 0 0,5-2 0 16,-2 4 0-16,9-2 0 16,-5-2 0-16,1 1 0 0,0 2 0 0,-1-3 0 15,0 4 0-15,3-3 0 0,-5 0 0 16,-2 2 0-16,-1-2 0 0,1 1 0 0,-1-1 0 0,6 0 0 16,-8-2 0-16,2 1 0 0,0 0 0 15,0 0 0-15,4-2 0 0,4 4 0 16,-7-4 0-16,2 2 0 0,0-2 0 0,0 0 0 0,2 0 0 0,4 0 0 15,-4 0 0-15,-2 0 0 0,1 0 0 0,0 0 0 32,3 0 0-32,3 0 0 15,-7-2 0-15,4-2 0 0,-2 2 0 0,2-2 0 0,9 3 0 0,-9-5 0 16,-2 4 0-16,3 0 0 0,0-1 0 0,-4 3 0 0,7 0 0 0,-11 0 0 16,2 0 0-1,-4 0 0-15,2 3 0 0,-2 1 0 0,8 3 0 0,-10 3 0 16,3-4 0-16,-3 0 0 0,2 1 0 0,2-1 0 0,4 1 0 15,-8-3 0-15,3-3 0 0,1 2 0 16,-2-2 0-16,4-1 0 0,3 0 0 0,-7 0 0 0,4 0 0 0,-1 0 0 16,3 0 0-16,1-4 0 15,6 3 0-15,-8-5 0 0,0 3 0 0,4 1 0 16,-1-1 0-16,0 0 0 0,7 0 0 0,-8 2 0 16,-1 1 0-16,2-1 0 0,-1 1 0 0,2 0 0 15,7 0 0-15,-8 0 0 0,2 0 0 0,0 0 0 16,2 0 0-16,0 0 0 0,4 0 0 0,-9 0 0 15,4 0 0-15,-2-2 0 16,0 0 0-16,-1 0 0 0,9 1 0 0,-8 0 0 0,-1-3 0 16,3 2 0-16,2-2 0 0,1-2 0 15,5 5 0-15,-7-5 0 0,-1 2 0 0,-1 1 0 16,2-1 0-16,0 1 0 0,3 2 0 0,-8-1 0 16,1 1 0-16,3 1 0 0,-2-3 0 0,6 2 0 15,-4 1 0-15,2 0 0 0,1-2 0 0,2 2 0 16,-2-2 0-16,9 2 0 0,-11 0 0 0,0-3 0 15,-2 1 0-15,2 2 0 32,-2-1 0-32,6-1 0 0,-11 2 0 0,2 0 0 0,-2 0 0 0,-1 0 0 0,2 0 0 0,1 0 0 15,-10 0 0-15,0 0 0 0,0 0 0 0,-1 0 0 16,-1 0 0-16,1 0 0 16,-5 0 0-16,-2 0 0 0,0 2 0 0,0-2 0 15,-1 0 0-15,2 0 0 0,-6 0 0 0,0 0 0 0,2 0 0 0,-3 0 0 16,2 0 0-16,4 0 0 0,-9 0 0 0,4 0 0 15,-4 0 0-15,1 0 0 16,-1 0 0-16,3 0 0 0,-4 0 0 0,-1 0 0 16,-2 0 0-16,2 0 0 0,-2 0 0 0,4-2 0 15,-5 1 0-15,1 0 0 0,1 1 0 0,-3-3 0 16,1 3 0-16,0-1 0 16,-2 1 0-16,0-2 0 0,0 2 0 0,0 0 0 0,0-1 0 0,-7 1 0 15,-4 0 0-15,-4 0-896 0,-5 1 308 0,0 9 273 16</inkml:trace>
  <inkml:trace contextRef="#ctx0" brushRef="#br0" timeOffset="31925.14">1558 4348 749 0,'-7'-10'0'0,"2"2"0"0,2 3 0 0,1-1 0 0,0 0 0 0,1-1 0 0,-5-3 440 16,5 1-206-16,1-1-98 0,0-3-3 0,0 2-48 15,0-4 1-15,0-5-38 0,0 7-9 0,0-5-1 16,-2 1 1-16,1 0 31 0,-3 1-32 0,1-3 10 16,-2 8-9-16,-2-1 119 0,0 2-60 0,-2 4-30 15,1 1 0-15,1-1 171 0,-4 6-105 0,4 0-48 16,-2 3 154-16,2 10-100 0,-3 3-51 16,3 8-16-16,2 2 139 15,1 6-108-15,1 3-104 0,1 5 0 0,2 2 0 0,0 6 0 16,0 0 0-16,0-1 0 0,0 7 0 0,4 2 0 15,1 5 0-15,1 9 0 16,-1-7 0-16,-2 0 0 0,1-2 0 0,-3-3 0 0,2 5 0 0,-3-18 0 31,0-4 0-31,0-4 0 0,0-5 0 0,-3-3 0 0,-2 3 0 0,-2-14 0 0,0-3 0 0,-2-6 0 16,0-1 0-16,-2-6-129 16,0 0 35-16,-1-2-389 0,-1 0 223 0,1-7 111 0,-1-7-482 0,-2-5 296 15,2-2 139-15,-2-4-481 16,0-2 319-16</inkml:trace>
  <inkml:trace contextRef="#ctx0" brushRef="#br0" timeOffset="32118.89">1146 4792 1613 0,'-4'0'0'0,"-4"0"0"0,1 0 0 0,4-2 0 0,0 1 0 0,2 1 0 0,1-2 801 0,0 0-372 15,13 0-200-15,7-3-95 0,3 1 200 0,3-2-148 0,4 1-74 0,5-4-27 0,-4 3-77 0,3-1-8 0,-1 0 0 47,0 0-261-47,0 4 13 0,4 0 153 0,-8 3 62 0,-2 0-964 0,-3 0 511 0</inkml:trace>
  <inkml:trace contextRef="#ctx0" brushRef="#br0" timeOffset="32306.87">1552 4857 1591 0,'0'0'0'0,"0"0"0"0,0 0 0 0,0 0 0 0,0 0 0 0,5 0 0 0,3 0 531 0,4 4-246 0,-1 2-124 16,6-1 356-16,3 4-230 0,-2 1-130 0,2 1-74 16,-3 1 1-16,2 4-47 0,-1 0 1 0,-1 5-72 15,-8-3 31-15,-1 1 0 0,-6 1 40 0,-2-2-77 16,0-1 39-16,-5 1 9 16,-10-7 30-16,-2-2-101 0,-3-2 51 0,-1-2 25 0,-1-3-458 0,0-1 215 15,4-1 63-15,2 0-436 0,0 0 282 16,4-5 142-16,4-2 71 0,4-1-533 0</inkml:trace>
  <inkml:trace contextRef="#ctx0" brushRef="#br0" timeOffset="32497">1848 4875 3056 0,'-8'0'0'0,"4"0"0"16,-2 0 0-16,1 0 0 0,-3 0 0 0,2 4 0 0,-5 6 0 0,5 2 0 0,1 3 686 0,0 4-497 15,1 2-189-15,-1 2 0 0,5 1 0 0,0 0 0 0,5 1 0 0,7 0 0 0,6-5 0 16,2 4 0-16,3-7 0 0,2-5 0 0,1 0 0 16,-1-4 0-16,2-1-239 0,-1 0-85 0,-5-6 47 15,-1 0 134-15,-3-1-852 0</inkml:trace>
  <inkml:trace contextRef="#ctx0" brushRef="#br0" timeOffset="32683.86">1987 4146 2737 0,'-10'-25'0'16,"0"9"0"-16,6 4 0 0,1 7 0 0,-1 1 0 0,1 4 0 0,3 0 0 0,0 1 960 0,-2 12-726 0,-1 5-234 0,-2 7 0 15,-1 5 0-15,-6 5 0 16,3 5 0-16,-2 2 0 0,0 2-272 0,1 7 152 0,-1-9-628 15</inkml:trace>
  <inkml:trace contextRef="#ctx0" brushRef="#br0" timeOffset="33372.32">2310 4442 682 0,'-6'-8'0'0,"-4"-1"0"0,2 5 0 0,1 4 0 0,-1 0 0 0,1 0 532 0,-2 4-246 0,1 13-115 16,2 4-71-16,1 3 350 0,1 5-205 0,2 1-104 15,0 4-52-15,1 2 143 0,1-4-102 0,0-1-47 16,5-1-78-16,7 0 32 0,-1-3 1 0,6 2-298 16,1-10 144-16,1-2 77 0,2-3 38 15,-2-4-594-15,2 2 310 0,1-6 74 0,-3-4 104 0</inkml:trace>
  <inkml:trace contextRef="#ctx0" brushRef="#br0" timeOffset="33613.4">2403 4613 1158 0,'-9'-14'0'0,"4"7"0"0,2-1 0 0,3 3 0 0,0-2 0 0,1 3 0 0,13-3 522 0,5 6-252 0,0-1-116 0,4 2 143 15,-1 0-130-15,3 0-65 16,0 2-4-16,-4 6-35 0,-1 6 0 0,-4 0-25 0,-3 6-108 109,-4 4 55-109,-5 1 35 0,-4 3-9 0,-2 2 52 0,-15 1-26 0,-4 2 1 0,-5-1 0 0,-6 2 106 0,0-8-57 0,0-3-25 0,0-3-155 0,0-5 62 0,1 1 43 0,7-10-585 0,6-5 287 0,6-1 135 0,5 0 74 0,7-15-342 0,0-5 184 0,9-2 94 0</inkml:trace>
  <inkml:trace contextRef="#ctx0" brushRef="#br0" timeOffset="34030.83">2602 4549 1584 0,'0'-11'0'0,"0"2"0"0,0 5 0 0,0 0 0 0,0 1 0 16,0 3 0-16,-1 0 0 0,1 0 616 0,0 6-289 0,0 8-145 0,0 6 93 0,0 4-119 16,0 7-49-16,0-1-77 0,0 5 8 0,0 2-1 0,0-3 1 0,0-1-54 15,1 4 36-15,5-8-10 0,1-4 28 16,1-2-188-16,4-3 94 0,-2-4 47 0,3-2 9 0,2-11-298 16,3-3 97-16,-1-3 97 15,2-18-204-15,-2-1 135 16,3-3 58-16,-3-3 1 0,-5 1 39 0,-2 0-1 0,-2 6 38 0,-3 3 263 15,1 0-141-15,-5 9-56 0,1 2-33 0,-2 5 203 16,0 2-103-16,0 0-73 0,-2 3 26 0,-5 14 439 16,2 3-187-16,0 1-131 0,4 3 97 0,-1-2-104 15,2 0-67-15,0-2-82 16,2-3 6-16,7-1-19 0,3-3 0 0,4-1-45 0,-3-5-10 16,2-5 46-16,0-1 0 0,1-1-57 15,-2-3 52-15,1-9 35 0,-7-3-29 0,-1-1-189 16,-3-3 54-16,0 1 66 15,-4 1 24-15,0-2-7 0,0 0-8 0,-8 2 152 0,0 0-59 0,-5 5-26 16,-2-1 7-16,-3 2 100 0,2 4-47 0,-1 1-35 16,1 6 4-16,-1 0 11 0,2 0-21 0,-1 0-8 15,8 3 23-15,-2 1-116 16,3 4 52-16,7 1 0 0,-2 0-344 0,2 2 176 16,0 0 76-16,0-1-509 0,9 0 298 0,5 0 147 15,1-3 75-15</inkml:trace>
  <inkml:trace contextRef="#ctx0" brushRef="#br0" timeOffset="34192.26">3129 4778 2563 0,'0'0'0'0,"-2"2"0"0,-2 0 0 0,-1 1 0 0,2 2 0 0,-2 1 0 0,2 4 0 0,-3-2 0 0,3 3 526 0,0 3-245 0,1 2-121 15,-3 1-75-15,1 2-9 0,-2-2-38 0,2 0-370 16,0 3 185-16,-2-4 93 0,-1 0 55 0,4-5-749 15,-4 1 393-15,2-4 197 0</inkml:trace>
  <inkml:trace contextRef="#ctx0" brushRef="#br0" timeOffset="34357.61">3212 4613 2230 0,'1'0'0'0,"1"0"0"0,-1 0 0 0,5 0 0 0,-3 0 0 0,3 0 0 0,1 3 334 0,2 4-149 0,0 0-191 0,3 4 43 0,0 0 0 16,0 2 9-16,2-2-559 16,1 2 276-1,-3 1 136-15,3-4 69 0</inkml:trace>
  <inkml:trace contextRef="#ctx0" brushRef="#br0" timeOffset="34552.71">3540 4403 3321 0,'-6'4'0'0,"1"2"0"0,-2 3 0 0,0 5 0 0,0 6 0 0,-1 4 0 0,1 9 0 0,-2 9 0 0,0 5 378 0,-3 10-161 15,2-1-202-15,-4 3-15 0,-1 0 0 0,-1 0 0 0,-1-2 0 0,-3 5 0 16,4-17 0-16,0 0 0 0,-1-5 0 0,5-7 0 16,5-8 0-16,-3-4-19 15,9-18-828-15,1-3 393 0,0 0 234 0,0-5-700 16,11-12 442-16,1-7 211 0</inkml:trace>
  <inkml:trace contextRef="#ctx0" brushRef="#br0" timeOffset="34794.31">3535 4843 1458 0,'0'0'0'0,"0"0"0"0,2 0 0 0,0 0 0 0,-1 0 0 0,3 3 0 0,0 6 367 0,-1-2-165 0,1 3-83 62,2 2-41-46,6 0 5-16,-4-3-9 0,3 0-37 0,1 0-139 0,1-4 69 0,2-1 35 0,2-4-204 0,-3 0 115 0,-2 0 62 0,0 0 31 0,-4-9-124 0,1-1 75 0,-6 0 29 15,-3 1-47-15,0-3 161 0,0 2-77 0,-11 0 1 0,-3 3-83 0,-3 0 218 0,-4 4-85 0,-1 3-43 16,0 0 398-16,-2 0-201 0,3 0-65 0,3 1-68 0,3 3 90 0,3 1-75 16,1 2-36-16,7 1-372 0,-1 0 177 0,5-2 74 0,0-1 42 15,9 0-785 1,8-3 380-16,4-2 207 0</inkml:trace>
  <inkml:trace contextRef="#ctx0" brushRef="#br0" timeOffset="34988.8">3849 4521 1261 0,'3'-11'0'0,"1"3"0"0,1 2 0 0,0-1 0 0,7 4 0 0,-2 3 0 0,4 0 833 0,3 3-398 0,1 17-198 0,1 2 510 16,2 10-345-16,-3 1-386 0,-4 6-16 0,-5 2 0 15,-2 4 0-15,-3 0 0 16,-4 10 0-16,0-6 0 0,-11 3 0 0,-7-3 0 0,-6-3 0 0,-5-2 0 16,-1 2 0-16,1-15 0 0,4-6-466 0,4-4 94 15,2-9 53-15</inkml:trace>
  <inkml:trace contextRef="#ctx0" brushRef="#br0" timeOffset="35137.03">4354 5056 1558 0,'0'0'0'0,"-3"0"0"0,-2 0 0 16,2 0 0-16,0 0 0 0,1 0 0 0,0 0-15 0</inkml:trace>
  <inkml:trace contextRef="#ctx0" brushRef="#br0" timeOffset="82027.49">6937 2566 1795 0,'-6'0'0'0,"1"0"0"16,-2 0 0-16,2 3 0 0,0-1 0 0,3-2 0 0,-2 0 0 0,1 0 116 0,2 0-39 0,-1 0 1 0,2 0-18 0,0 0-20 0,0 0-1 15,0 2 1-15,7-2 87 0,1 3-43 0,3-3 9 16,-3 2-53-16,7 0 104 0,-2 0-52 0,4 1-26 16,5 0 86-16,1-2-61 0,4 2-26 0,5-2 40 15,7 1-34-15,2-2 1 0,13 0-22 16,4 0 16-16,8 0-1 0,7-2-25 0,8-3 0 0,6-1 9 15,9 0 0-15,-11-1-9 0,5 0-30 16,2-1 29-16,-3 3-3 0,-3-2-36 0,10 3 0 16,-21 0 0-16,1 0 0 0,-4 1-16 15,2 0-6-15,-1 0 25 0,7-1-13 0,-21 0-87 16,0 1 49-16,-3-4 25 0,-3 2-19 0,-2 0-2 16,2 0 7-16,-17 1 0 0,0 1-6 0,-7 1 29 15,-1 2-16-15,-7-3 13 0,3 3 66 0,-14 0-31 31,2 0-3-31,-7 0 112 0,2 0-63 0,-3 0-35 0,-1 0 17 0,-1 0 73 16,1 3-109-16,-2-2-10 0,-1 0 0 0,0 0 0 0,2-1 0 0,-1 2 0 16,1-2 0-16,-2 2 0 0,2-2 0 0,0 0 0 15,0 0 0-15,-2 0 0 16,1 0 0-16,-1 0-605 0,0 0 253 0,0 0 162 16,0 0 36-16</inkml:trace>
  <inkml:trace contextRef="#ctx0" brushRef="#br0" timeOffset="87707.29">8167 7357 724 0,'-5'3'0'0,"0"-3"0"0,2 5 0 0,-4-4 0 0,2 2 0 0,2-1 0 0,-1 4 113 0,1-5-42 0,0 2 80 47,0-1-56-47,2 1-29 0,-1-3 0 0,0 4 148 0,2-2-93 0,0-1-42 0,0 1 0 0,0-2 173 0,2 0-108 0,1 3-44 0,3-3 168 0,-1 0-116 16,2 0-57-16,1 0-29 0,-1 0 143 0,1 0-91 31,0 0-39-15,1 0 73-16,0 0-57 0,-1 0-29 15,4 0 10-15,-4 0 9 0,2 0-48 0,-1 0 1 0,2 1 0 0,-2-1 44 0,4 1-82 0,-1 1 0 0,-4-1 0 0</inkml:trace>
  <inkml:trace contextRef="#ctx0" brushRef="#br0" timeOffset="87939.14">8308 7406 3931 0,'10'1'0'0,"4"0"0"0,3 1 0 0,-1 1 0 0,0-3 0 0,3 0 0 0,-3 0 0 0,4 2 0 0,5-2 0 0,-4 2 0 0,0-2 0 0,3 0 0 0,-1 1 0 0,2-1 0 0,2 2 0 0,-4 0 0 0,3 0 0 0,-4-1 0 0,0 1 0 0,2-1 0 0,3 3 0 0,-7-1 0 0,-1 1 0 0,0-2 0 0,-4 3 0 0,1 1 0 0,3-1 0 0,-7-2 0 0,2 1 0 0,-6 0 0 0,3-1 0 0,-4 1 0 15,4-1 0-15,-7 0 0 0,1-1 0 0,-1-1 0 0,0 1 0 0,1-2 0 0,0 2 0 0,-2-2 0 32,1 0 0-32,1 0 0 0,-1 0 0 0,1 0 0 0,2 0 0 0,-3 0 0 0,0 0 0 0,1 0 0 0,0 0 0 0,0 0 0 15,-1 0 0-15,0 0 0 0,0 0 0 0,0 0 0 31,0 0 0-31,0 0 0 0,-1 0 0 0,-1 0 0 16,1 0 0-16,0 0 0 16,1 0 0-16,-2 0 0 0,0 0 0 0,-2 0 0 0,1 0 0 0,-1 0 0 0,2 0 0 0,-2 0 0 31,0 0 0-15,0 0 0-16,0 0 0 0,0 0 0 0,0 0 0 0,0 0 0 0,0 0 0 0,0 0 0 0,0 0 0 0,0 0 0 0,0 0 0 0,0 0 0 15,0-4 0-15,0 1 0 0,0 0-186 0,0 0 2 31,0-1 59-31,-2 1-1048 0</inkml:trace>
  <inkml:trace contextRef="#ctx0" brushRef="#br0" timeOffset="90474.31">8714 3967 880 0,'0'-14'0'0,"0"3"0"0,0-1 0 0,0 0 0 0,0 0 0 0,0-2 0 0,1 0 0 0,4 2 96 0,3-1-30 0,-1 2 0 0,4 0 168 16,-1-3-89-16,4 6-58 0,1-1-25 0,4 5 152 16,1 0-88-16,0 1-44 31,4 3 9-31,-1 0 72 0,1 0-63 0,0 7-31 0,-1 4 80 0,0 2-56 0,2 4-18 0,-8 1 17 15,0 2-26-15,-1 1-1 0,-2 1-27 0,-2 1 27 16,2 3-18-16,-5-2-9 31,-4-2 0-31,0 1 35 16,-1 3-36-16,2 0 10 0,-6-1-9 0,0 1 19 0,0-1-20 0,-3 0 1 0,-5 2 31 0,1 0 11 0,-4-3-43 0,0-2 33 16,-1-2 0-16,-1 1-39 15,0-3-31-15,-2 5 0 0,0-8 0 0,2-3 0 0,-1 2 0 0,-1-4 0 0,-2 2 0 16,-1-4 0-16,1-1 0 0,1-2 0 15,0-1 0-15,1-2 0 16,-4-2 0-16,-1 0 0 0,4 0 0 0,-2-2 0 16,4-7 0-16,-1-1 0 0,1-1 0 0,-2-3 0 0,7 0 0 0,1 0 0 15,-1-1 0-15,4-2 0 0,0-1 0 0,3-2 0 32,0 3 0-32,2-2 0 0,0 1 0 0,0 2 0 0,0-1 0 0,3-1 0 15,3 5 0-15,0-1 0 0,5 3 0 0,-1 1 0 16,0 0 0-16,4-2 0 0,-3 5 0 0,5 2 0 31,-4 0 0-31,5-1 0 0,-4 4 0 0,4-4 0 0,-3 5 0 0,1-1 0 0,1 0 0 0,-4 2 0 16,3 0 0-16,2 0 0 15,-2 0 0-15,-2 0 0 0,-2 0 0 0,1 0 0 16,-1 0 0-16,1 0 0 0,-5 2 0 0,-1 1 0 0,0 0 0 16,-1 1 0-16,0 0 0 15,-5-3 0-15,1 2 0 0,-1-1 0 0,0 0 0 0,0-1 0 31,0 1 0-31,0 0 0 0,0-2 0 0,0 0 0 0,0 0 0 0,-1 0 0 16,-1 0 0-16,0 0 0 0,-1 0 0 0,0 0 0 0,1-4 0 0,-2 3-509 16,3-3 21-16,-1 3 229 0</inkml:trace>
  <inkml:trace contextRef="#ctx0" brushRef="#br0" timeOffset="100362.51">16149 6696 806 0,'-6'0'0'0,"0"-1"0"0,-2-1 0 0,4 1 0 0,0-2 0 0,-2 1 0 0,3 2 91 0,1-1-27 16,1-1 0-16,0 0 131 0,-2 2-78 0,1 0-31 0,2 0-9 0,0 0 123 16,0 0-81-16,0 0-41 15,0 0 100-15,0 0-62 0,0 0-43 0,2 0 111 16,3 0-74-16,3 0-36 0,-1 0 10 0,3 0 76 16,1 0-62-16,-1 0-30 0,3 0 0 0,1-3 25 15,5 2-18-15,-1-1-10 0,4-2-28 0,-1 3 55 16,4-2-28-16,2-1 0 0,7 2 29 15,0-2-55-15,5-1-1 0,5 0-56 0,7-2 29 0,7 2-1 16,10-7 38-16,-2 5-86 0,7-6 38 0,2 5 1 16,3-3 32-16,-2 0-82 15,5 0 28-15,-21 4 20 0,-5 0-11 0,-10 4-187 16,-6 2 84-16,-10 1 57 0,1 0-115 0,-17 0 79 16,-3 0 17-16,-3 0 72 15,-4 1-37-15,-3 2 6 0,0-3-13 0,0 2 170 0,0-2-77 0,0 0-38 16,-2 0 4-16,1 0 123 0,-4 0-66 0,4 0-39 15,0 0 9-15,-1 0 199 0,0 0-82 0,0 0-64 16,1 0-286-16,-1-2 109 0,2-1 73 0,0 1 24 31,0-1-943-31,0 0 453 0</inkml:trace>
  <inkml:trace contextRef="#ctx0" brushRef="#br0" timeOffset="107011.67">21718 7250 1289 0,'-19'-12'0'0,"-1"1"0"0,1 3 0 0,0 3 0 0,-4 2 0 0,7 3 0 0,2 0 0 0,2 0 197 15,3 0-79-15,3 1 94 0,1 5-77 16,3-3-54-16,2 3 1 0,0-1 164 0,5 1-104 0,5 2-52 16,2-1-17-16,0-1 212 15,3 0-124-15,1 0-61 0,1 0-31 0,3-1 196 16,-1 2-118-16,2-1-55 0,1-1 55 0,1 1-147 0,3-2 0 16,6-1 0-16,0 3 0 0,5-1 0 15,4-5 0-15,5 4 0 0,11-1 0 0,18-3 0 16,3 0 0-16,11 0 0 15,8-6 0-15,8 2 0 0,0-4 0 0,16 5 0 0,-18-1 0 0,-3 4 0 47,-5-3 0-47,-5 3 0 0,-6 0 0 0,6 0 0 0,-25 0 0 0,-3 4 0 0,-7 6 0 0,-5-3 0 0,-7 0 0 0,1-1 0 47,-15-1 0-47,-3 2 0 0,-2-2 0 0,-3 1 0 0,-5 0 0 0,3-1 0 0,-8 1 0 0,-1-5 0 0,-2 4 0 0,-2-5 0 94,1 3 0-94,-1 1 0 0,-2-2 0 0,0-1 0 0,-1 1 0 0,-1 1 0 0,-1-2 0 0,1-1 0 0,-1 0 0 0,-1 0 0 0,0 0 0 16,0 0 0-16,0 0 0 0,0 0 0 0,0 0 0 0,0 0 0 0,0 0 0 0,0 0 0 0,0 0-93 0,0 0-842 0,0 0 454 0,-3-1 221 0,-2-2 111 0,-1-2-876 0</inkml:trace>
  <inkml:trace contextRef="#ctx0" brushRef="#br0" timeOffset="129294.1">16266 8510 831 0,'-1'-11'0'0,"-1"1"0"0,1-1 0 0,-1-2 0 0,2 1 0 0,0-2 0 0,0-3 320 0,0-1-142 0,0 0-70 15,2-7 4-15,-1 3-42 0,2 3 0 0,0-5-32 0,-1 0 23 16,-2 1-23-16,0 0 8 0,0 4 16 0,0 2-1 0,-2 0-24 16,-2 5 1-16,-3 4 56 15,-3-4-18-15,-1 7-10 0,-2 5-29 0,1 0 70 16,-3 0-36-16,0 7 11 0,1 7 7 0,0 4-26 16,1 4 1-16,3 5 122 0,0 3-74 15,1 7-29-15,5 4-8 0,-1-2 120 16,3 8-79-16,2 0-40 0,0 2 1 15,0 4-57-15,2-3-10 0,5-1 27 0,3 1 1 0,-2 2-149 0,2-5 74 16,-2 10 46-16,-3-14-209 0,-2-1 106 16,-3-1 63-16,0 0-97 0,0-3 69 15,-3 6-7-15,-8-14 31 0,-2-1-99 0,-5-6 52 0,-2-3 5 16,-2-3-1-16,-3 1-68 16,3-10 59-16,-1-2 24 0,-2-4 1 0,0-2-280 0,3 0 152 0,-3-6 67 15,5-8-404-15,2-9 244 0,0-7 124 0</inkml:trace>
  <inkml:trace contextRef="#ctx0" brushRef="#br0" timeOffset="129437.58">15714 8826 1894 0,'-9'-7'0'0,"5"3"0"0,1 0 0 0,1 2 0 0,2-1 0 0,0-2 332 0,9 0-138 0,13-2-83 0,3 3 174 16,6-1-124-16,2-2-62 0,6 2-21 0,-2 2-90 15,0 1 24-15,4 2 1 0,1 0 24 0,-3 0-595 16,3 2 306-16,-8 4 141 15,-5 5-691-15,-3 1 410 0</inkml:trace>
  <inkml:trace contextRef="#ctx0" brushRef="#br0" timeOffset="129618.37">16263 8915 1098 0,'-3'0'0'0,"-3"0"0"0,4 0 0 0,1 0 0 0,-1 0 605 0,2 0-284 0,0 3-142 16,0 1-61-16,2 4-13 0,7-1-34 0,0 5 1 15,2-1-35-15,2 2-322 16,-1 1 170-16,2 1 72 0,-1 2-661 0,-1-3 339 16,2 2 169 15</inkml:trace>
  <inkml:trace contextRef="#ctx0" brushRef="#br0" timeOffset="129789.99">16508 8826 1742 0,'0'0'0'0,"-4"0"0"0,0 2 0 0,-2 2 0 0,0 7 0 0,1 1 0 0,-2 7 693 0,-2 10-328 0,0 4-164 16,-1 7-81-16,-3 8 37 0,0 1-64 0,-1-1-28 15,-2 5-106-15,2-4 39 0,0 0 0 0,-1 1-325 16,1-15 177-16,3-2 94 0,0-5 47 0,3-6-520 16,3-5 276-16,-2-3 144 15,5-13-42-15,2-1-475 0,0 0 295 0</inkml:trace>
  <inkml:trace contextRef="#ctx0" brushRef="#br0" timeOffset="129985.71">16751 8592 1736 0,'-8'0'0'0,"-1"0"0"0,2 0 0 0,0 1 0 0,2 7 0 0,-3 0 647 0,3 8-305 16,-2 3-143-1,4 3-86-15,1 7 214 0,0 0-145 0,2 3-72 0,0 3-36 16,10 5-254-16,1-8 104 0,4 0 57 0,1-2-258 0,2-5 158 0,1-1 78 16,-1 0-646-16,-2-8 357 0,-1-5 184 15,0-4-45-15</inkml:trace>
  <inkml:trace contextRef="#ctx0" brushRef="#br0" timeOffset="130209.78">16908 8699 1354 0,'0'0'0'0,"0"0"0"0,0 0 0 0,0 0 0 0,0 0 0 0,0 0 0 0,2 1 510 0,4 2-237 0,3 2-117 0,1 3 43 0,2 2-81 0,0 0-30 0,1 2-98 16,-2 1 1-16,1 1 46 0,-4 2 1 0,-2 2-200 16,2 1 109-16,-8-1 40 15,0 1 25-15,0 0-118 0,-6-4 72 0,-7 1 32 0,-4-1 8 0,0-8-255 31,-3 0 121-31,1-2 6 0,-1-5-185 0,2 0 135 0,-2 0 58 0,7-9-114 16,5-5 95-16,5-8 48 0,3-4 24 0</inkml:trace>
  <inkml:trace contextRef="#ctx0" brushRef="#br0" timeOffset="130623.94">17141 8528 1325 0,'13'-10'0'0,"-4"6"0"0,0 4 0 0,-4 0 0 0,-2 0 0 0,-3 7 0 0,0 10 452 0,0 2-212 0,-4 8-101 16,-9-2-51-16,4 7 511 0,-3 0-280 15,1 3-132-15,1-4-79 16,1 3 124-16,0-3-97 0,6-2-49 0,1-2-146 0,0 3 58 0,2-10 15 16,0-4-335-1,7-2 180-15,5-4 90 0,2-3 44 0,3 0-172 0,0-7 104 0,2 0 32 16,3-12 37-16,-2-3-506 0,3-3 237 0,2-3 110 16,-5 3 70-16,-2-2-157 0,-1 3 108 0,-5-2 54 15,1 4 90-15,-2 0-46 0,-7 6 10 0,0 3 366 16,-4 1-183-16,0 2-92 15,0 3-46-15,0 0 474 0,-5 0-214 0,-3 2-132 0,-3 10-3 0,2-1 113 32,2 4-105-32,1 2-42 0,3-2-35 0,1-1 53 0,2 1-39 0,0-1-1 15,0-4-195-15,10 4 88 0,1-6 28 0,3-4-261 16,0 0 149-16,3-2 77 0,0-2 36 0,3 0-254 16,-3-7 96-16,1-4 76 0,-3-3-19 0,-4-1 0 15,0-1 26-15,0-1-9 0,-6 2 48 0,-4-2 57 16,-1 3-28-16,0-1 0 15,0 1 84-15,-6 2-52 16,-6 2-31-16,-3 3 126 0,-1-1-58 0,0 5-40 0,-4 0 3 0,5 3-116 0,-2 0 53 16,6 0 0-16,0 0 61 0,2 6-481 15,3-1 206-15,4 4 117 0,1 1 38 0,1-2-226 16,0 3 143-16</inkml:trace>
  <inkml:trace contextRef="#ctx0" brushRef="#br0" timeOffset="130799.25">17638 8802 2222 0,'2'2'0'0,"0"0"-1"0,-1-1-2 0,-1 1 0 0,0 4 0 0,0 0 0 16,0 1 0-16,0 2-1 0,-1 2 317 0,-4 3-140 0,-3 2-60 0,-3-1 20 0,3 2-50 0,-3-1-24 0,2-2 1 0,0 2-392 16,-1-2 194-16,3-3 82 15,2-2 46-15,0-2-292 0,2-3 169 0,2-4 85 0,1 0-765 16</inkml:trace>
  <inkml:trace contextRef="#ctx0" brushRef="#br0" timeOffset="130945.62">17768 8567 1712 0,'0'0'0'0,"0"0"0"0,0 2 0 0,0-2 0 0,0 3 0 0,0-3 0 0,0 2 0 0,0-1 683 0,2 5-323 0,5-1-162 0,1 5-80 0,0-3-150 0,7 4 30 0,-1 0 0 16,2 1 39-16,1 0-609 0,2 0 305 0,-2 0 161 0,2-3-411 0,-1-1 257 15</inkml:trace>
  <inkml:trace contextRef="#ctx0" brushRef="#br0" timeOffset="131126.31">18158 8439 1787 0,'-1'3'0'15,"-8"3"0"-15,0 2 0 0,1 4 0 0,-4 9 0 0,-4 6 0 0,-1 10 0 0,-7 11 624 0,-1 2-298 0,-3 9-145 16,-4 4-73-16,-1 3 138 0,-3-1-105 0,-2 9-43 0,10-20-239 0,5-6 89 0,6-7 44 16,8-9-199-16,7-8 121 0,1 2 71 15,1-19 21-15,1-4-689 0,10-3 353 0,5-10 80 16,4-10 117-16</inkml:trace>
  <inkml:trace contextRef="#ctx0" brushRef="#br0" timeOffset="131355.07">18084 8903 1909 0,'2'0'0'0,"1"0"0"0,-2 0-1 0,1 0 0 0,1 0 0 0,-1 0-1 0,1 5 1 0,0 2-1 0,3 4 1 0,0-1 275 0,2 0-110 0,0 0-69 15,3 0-116-15,0 0 29 0,0-5 0 0,1 4-180 16,1-6 113-16,-1-1 43 0,-3-2 26 0,1 0-72 16,-4 0 49-16,1-2 25 15,-3-6-14-15,-4-1-50 0,0 0-28 0,0-1 35 0,-2 2-38 0,-7-1 298 16,0 1-123-16,-3 2-49 0,0 1 140 0,0-1-85 15,2 4-19-15,0-1-233 0,0-1 104 0,2 2 34 16,1 1 34-16,2-1-595 16,2 0 280-16,1-1 144 0,1-2 45 0</inkml:trace>
  <inkml:trace contextRef="#ctx0" brushRef="#br0" timeOffset="131520.28">18329 8597 2886 0,'0'0'0'0,"0"0"0"0,0 0 0 0,0 0 0 0,0 0 0 16,0 0 0-16,1 0 0 0,7 0 0 0,6 6 0 0,0 4 459 0,6 3-211 0,-1 8 90 0,0 4-338 0,-3 6 0 15,-1 10 0-15,-7 7 0 0,-5 8 0 0,-3 11 0 16,-2-6 0-16,-17 2-273 16,-5-5-38-16,-9 1 174 0,-2-5 86 0,-8 2-481 0</inkml:trace>
  <inkml:trace contextRef="#ctx0" brushRef="#br0" timeOffset="132663.5">18974 8620 851 0,'-3'0'0'0,"-1"0"0"0,3 0 0 0,-2 0 0 0,1 0 0 0,1 0 105 16,1 0-33-16,0 0 9 0,0 0 258 0,0 0-151 16,1 0-75-16,7 0 84 0,0 0-80 0,2 0-30 15,2 0-9-15,-1 0-83 0,0 0 1 16,3 0 42-16,-2 0 0 0,4-3-172 0,-5 0 81 0,2 2 46 16,0-4-374-16,-1 4 184 15,-1 0 109-15,1-2-257 0,-2 3 165 0,-2-2 30 0</inkml:trace>
  <inkml:trace contextRef="#ctx0" brushRef="#br0" timeOffset="132887.82">18987 8836 1576 0,'-7'4'0'0,"2"2"0"0,1 3 0 16,2-2 0-16,0 0 0 0,2 1 0 0,0 1 281 0,7-2-122 0,6 1 280 15,3 1-206-15,2-4-97 0,4-1-50 0,-1 2 6 0,2-3-27 0,2 1 9 16,-4-1-36-16,0-2-151 16,1 0 75-16,-1-1 38 0,1 0 9 0,-6 0-371 15,-3 0 199-15,-2 0 101 0,-2 0-528 0,-4 0 244 16,1 0 161-16,-6 0-398 0,0 0 272 0</inkml:trace>
  <inkml:trace contextRef="#ctx0" brushRef="#br0" timeOffset="133862.4">19419 7721 1556 0,'-9'-9'0'0,"2"0"0"0,2 3 0 0,1 0 0 0,3 4 0 0,1 2 0 0,0 0 234 0,0-3-89 16,9 3-59-16,5 0 100 0,0 0-74 15,3 3-37-15,1 5 0 0,3 1 28 0,-2-2-37 0,0 4 0 16,-1-3-28-16,0 5-102 16,-3-4 51-16,3 6 34 0,-8-3-127 0,0 2 72 0,-6 1 36 0,-2-1-30 15,-2 3 34-15,0 2 2 16,-9-5-7-16,-12 2-29 0,-1 0 40 0,-7-3-56 15,-1-1 45-15,-4-1-50 0,1-3-1 0,2-1 47 16,0-3-1-16,3 0-272 16,3-1 130-16,0-1 59 0,10-2-328 0,5 0 189 0,7 0 95 0,3-3-268 15,0-10 181-15,14-1 80 0</inkml:trace>
  <inkml:trace contextRef="#ctx0" brushRef="#br0" timeOffset="134057.6">19687 7621 637 0,'0'0'0'0,"0"0"0"0,0 0 0 0,0 0 0 0,0 0 515 16,-2 2-238-16,-3 7-120 0,-3 4-60 0,0 4 249 31,0 3-159-31,-1 5-75 0,3 0-36 0,3 4 285 16,1 0-152-16,2-2-91 0,0-1-50 16,8-1 0-16,9-4-30 0,2-2-395 0,4 4 206 0,3-12 90 15,1 0 49-15,2-4-549 0,1-3 277 0,0-4 154 31,6 0-31-31,-10 0-470 0,0-11 296 0</inkml:trace>
  <inkml:trace contextRef="#ctx0" brushRef="#br0" timeOffset="134222.03">20005 7611 1949 0,'-11'0'0'0,"1"0"0"0,-1 0 0 0,4 0 0 0,4 0 0 0,0 0 0 0,3 0 0 0,0 0 0 0,8 0 289 0,6 0-130 16,6 0-61-16,2 0-20 0,0 0-41 0,4 0 1 15,1 0 9-15,-1 2-454 0,0-1 223 0,0 1 110 0,-4 0 57 16,1-2-291-16,0 3 183 0</inkml:trace>
  <inkml:trace contextRef="#ctx0" brushRef="#br0" timeOffset="134362.74">20052 7785 1707 0,'-28'5'0'0,"8"0"0"0,1 2 0 0,5 1 0 0,3-4 0 0,4 2 0 0,2-2 0 0,5 0 314 0,0-1-138 0,9-3-69 0,8 1 122 16,5-1-96-16,3 0-38 0,-2 0-34 0,5 0-324 16,0 0 149-16,0 0 77 15,-1 0 37-15,4 0-616 0,-5-1 323 0,-2-3 165 0</inkml:trace>
  <inkml:trace contextRef="#ctx0" brushRef="#br0" timeOffset="134593.46">20373 7599 1003 0,'0'0'0'0,"0"-5"0"0,0-1 0 0,0 0 0 0,0 2 155 0,3 1-58 16,8-1-30-16,2 3 465 0,2 1-248 0,4 0-113 15,1 0-71-15,2 1 140 0,-2 10-100 0,2 1-52 16,-6 1-91-16,4 5 50 0,-9 3-10 0,-4-1 1 16,-6 3-91-16,-1 1 45 15,-2 0 0-15,-15 5 25 0,-3-5 21 0,-6 0-1 0,-5 0 1 0,-4-4-65 31,0 0 33-31,-4-2-20 0,7-6-5 0,1-3-317 0,6-6 166 0,3 0 61 16,4-3-403-16,12 0 242 0,5-12 116 0,1-9 59 16,14-4-458-16</inkml:trace>
  <inkml:trace contextRef="#ctx0" brushRef="#br0" timeOffset="135021.43">20812 7457 1717 0,'0'3'0'15,"-1"3"0"-15,-6 3 0 0,0 2 0 0,-5 3 0 0,-1 6 413 0,-4 7-188 0,-3 4-93 0,-4 5 224 16,1 4-149-16,3 1-90 0,4-4-39 0,5 0 195 16,5-2-118-16,3-7-58 0,3 5-132 0,4-13 31 15,9-5 1-15,4-1 40 0,2-5-266 0,1-7 133 16,1 4 76-16,-2-6-244 0,1 0 150 0,0-3 75 16,-3-5-57-16,3-1-126 0,0-3 61 0,-3 2 67 15,0 0 28 1,-3 1-14-16,2-1 42 0,-5 2 0 0,4 0 51 0,-5 5-20 15,-4 0-1-15,-1 3-30 0,-1 0 185 0,-2 0-93 0,2 0-48 16,-4 6 361-16,0 6-167 0,0 0-99 16,0 2-15-16,0 1 187 0,0-1-123 15,0 0-56-15,0 1-28 0,0-2-4 0,0-1 0 0,4 1-15 16,3-5-52-16,3-1-1 16,4-4 44-16,0-1-17 0,1-2-41 0,4 0 31 15,-2 0-11-15,1-8-90 0,-1-4 55 0,-1-1 35 16,-3-2-15-16,0-1-102 0,-6 1 45 0,-2 0 37 15,-5-2-2-15,0 2 1 0,0-1 16 0,-3 0 5 16,-8 4 48-16,-3 3-47 16,-1-3-7-16,-4 7 5 0,-1 2 150 0,-2-1-72 0,3 4-27 0,2 0 6 15,0 0 11-15,4 0-46 0,2 1 26 16,-1 5-376-16,6 2 172 0,1 1 85 0,3 0 40 0,1 4-807 16,1 0 408-16</inkml:trace>
  <inkml:trace contextRef="#ctx0" brushRef="#br0" timeOffset="135610.96">20144 8332 1527 0,'0'-26'0'0,"0"6"0"0,0 6 0 0,0 4 0 0,0 4 0 0,0 6 0 0,0 0 0 0,5 1 246 0,-2 18-105 16,3 11-51-16,-1 8 387 0,-2 8-220 0,-1 8-101 16,-1 1-63-16,-1 2 109 0,0 2-82 0,0-1-41 15,0 2-1-15,0 11 60 0,0-12-56 16,-1 3 1-16,-1-2-222 0,2-4 88 15,0 0 44-15,-2 4 9 0,2-19-480 16,0-6 257-16,0-4 129 0,0-13-640 0,0-10 354 0,6-2 140 16,2-6 105-16,2-15-205 15,-2-12 150-15,2-5 76 0</inkml:trace>
  <inkml:trace contextRef="#ctx0" brushRef="#br0" timeOffset="135748.16">20272 8969 456 0,'8'-30'0'0,"-3"9"0"0,2 4 0 0,1 2 0 0,-4 3 518 0,1 5-241 0,0 0-110 16,-2 7-70-16,0 0 338 15,1 0-199-15,1 2-99 0,-2 5-50 0,2 8 125 0,-2 0-93 0,-1 4-40 16,-1 0-11-16,-1 4-30 0,1-2 8 0,2 1-498 16,-3-1 245-16,1-2 121 0,1-2 62 15,-1-3-567-15,1 1 264 0,-2-5 165 0,3-1-16 0</inkml:trace>
  <inkml:trace contextRef="#ctx0" brushRef="#br0" timeOffset="136119.28">20504 8724 677 0,'0'0'0'0,"0"0"0"0,0 0 0 0,0 2 0 0,0 5 216 16,0 4-89-16,0 5-45 15,0 4 354-15,3 4-200 16,-3 8-90-16,0 1-22 0,0-1-43 0,0 3-1 0,0-2-43 0,0-5-70 0,1 0 44 0,1-10-9 16,0-5 35-16,1-2-187 0,3-10 93 0,0-1 48 15,5 0 32-15,2-17-181 16,-1-5 65-16,2 0 57 0,1-4-60 0,1 2 46 15,2 2-28-15,-3 2 129 0,-2 6-37 0,-1 3-1 16,-1 2-55-16,0 5 256 16,-2 1-111-16,-3 3-44 0,-2 0-31 0,0 10 287 0,0 5-129 0,-4 5-78 15,1 1-1-15,-1 3-23 0,0-1-24 0,0 2 1 16,3-4-67-16,0 2 10 16,1-9 33-16,5-2-185 0,0-3 92 0,5-6 47 0,2-3 23 15,4 0-262-15,1-12 131 0,-2-3 31 0,3-3 45 0,-2-2-74 16,-2 3 46-16,2 0-23 15,-9 6 10-15,1 1 264 0,-4 3-107 0,-2 4-57 16,-2 3 209-16,3 0-113 16,-6 0-60-16,-1 12 22 0,0 5-35 0,0 4 16 0,0 1-1 0,0 4-580 15,-1-1 263-15,-2 2 141 0</inkml:trace>
  <inkml:trace contextRef="#ctx0" brushRef="#br0" timeOffset="137532.66">20163 9314 1060 0,'0'-4'0'0,"0"1"0"0,-2 2 0 0,1 0 0 0,-3-1 0 0,3 2 0 0,-3 0 150 0,2 0-62 0,-2 7-25 0,1 5 27 15,-3 4-27-15,0 2 10 16,-2 1-37-16,-1 3 5 0,-2-1-4 0,-3 1-1 15,-2 2 1-15,-3 0 83 0,-1-4-46 0,0-3 0 16,1-3 124-16,-1-2-80 16,3-2-41-16,0-2 142 0,7-3-96 0,2-4-43 0,6 0 0 0,0-1-6 31,2 0 0-15,4 0-29-16,14 0-8 0,2 0-48 0,5 0 24 0,3 0 0 0,2 0-91 0,2 0 66 0,-3 0 20 0,-2 0-1 15,0 0-188-15,-2 0 104 0,-2 2 20 0,1 1-114 16,-7-3 66-16,-4 5 46 0,-3-4-5 0,-5 2 100 15,-2-3-39-15,0 3-8 0,-3-3-35 0,-1 0 246 16,-12 0-115-16,-1-3-54 0,0-6 169 0,-5-2-99 16,4 1-24-16,-2-4-33 0,1-2 8 0,4 1 1 15,-1-4 10-15,1-1-125 0,4 1 50 16,2 2 24-16,1 0 1 0,2-1-46 0,3 3 27 16,0-3 7-16,0 4-8 0,0 5 56 15,11 0-75-15,0 5 36 0,4 2 78 0,3 2-35 16,-2 0-6-16,5 5-37 0,-2 10 154 0,2 4-70 15,4 4-15-15,-6 1 44 16,4 2-64-16,-1 0-59 0,0 0 0 0,-3-2 0 0,4 1 0 0,-5-3 0 16,0-4 0-16,-3 0-67 0,-2-4-25 15,1-4 60-15,-3 4-192 0,-5-7 116 32,0-4 33-17,-2 0 38-15,-3-3-574 0,-1 0 287 0,4 0 134 0,-4-5-422 0,0-5 288 0,0-3 144 0,2-3 71 0,0-3-368 0</inkml:trace>
  <inkml:trace contextRef="#ctx0" brushRef="#br0" timeOffset="137704.76">20538 9387 1945 0,'0'-8'0'0,"0"1"0"0,0 0 0 0,0 3 0 0,0 0 0 0,0 3 0 0,0 1 0 0,0 0 0 0,0 5 0 0,-4 11 0 0,2 6 0 0,-4 8 495 0,-5 8-230 0,0 4-114 16,-3 6-48-16,0 5 99 0,-5-3-83 0,0 6-41 0,-1 0 11 15,0 0-18-15,-3 5 1 0,5-14-35 16,3-2-1-16,1-8 0 0,3-3 1 0,5-10-893 15,0-1 455-15,5-14 134 0,1-6 137 0,0-3-640 16,0 0 367-16</inkml:trace>
  <inkml:trace contextRef="#ctx0" brushRef="#br0" timeOffset="138012.24">20661 9488 1704 0,'-9'0'0'0,"1"-3"0"0,3-1 0 0,-3 0 0 0,5 3 0 0,1-1 0 0,0 2 0 0,2 0 655 0,0 0-310 15,11 0-145-15,3 0 76 0,4 0-120 0,3 0-60 0,-2 0-30 16,5 0-254-16,3 0 120 16,-4 0 48-16,-2 2-215 0,2-1 136 0,-3 1 67 0,1 0 34 15,0-1-586-15,-2 2 300 0,-3-3 52 16,-1 0 111-16,-2 0-507 0,2 0 287 0</inkml:trace>
  <inkml:trace contextRef="#ctx0" brushRef="#br0" timeOffset="138231.35">20894 9387 1392 0,'-11'-8'0'0,"3"1"0"0,0 3 0 0,2 1 0 0,5 0 0 0,0 2 0 0,1-2 0 0,0 3 0 0,7 0 0 0,6 0 118 16,2 0-41-16,3 4-1 0,1 2 33 0,-2 5-41 15,2-2 0-15,-2 2 0 0,0 4 0 0,-1-3-32 16,1 2 9-16,-5 1-13 16,0 1 4-16,-4-1 0 0,-2 2 0 0,-4 0-25 15,0 2 10 16,-2-1 15 1,-2 1-25-32,-10-2 25 0,-5 0 0 0,-1-5-147 0,-3 5 71 0,1-7 30 0,1-2 9 0,0-2-414 0,3-2 194 0,-1-2 106 0,1-1 27 0,7 2-402 15,2-3 227-15,2 0 114 0</inkml:trace>
  <inkml:trace contextRef="#ctx0" brushRef="#br0" timeOffset="138598.43">21265 9444 1357 0,'-3'0'0'0,"1"0"0"0,-4 0 0 0,-1 0 0 0,2 0 0 0,-1 0 0 0,-1 9 526 16,2 0-245-16,0 5-114 0,2 1-70 0,1 3 138 15,2 0-99-15,0 1-50 0,5 1-26 0,5 0-39 16,3-4-9-16,2-1 24 0,2-4-65 0,-2-3 32 16,4-1 0-16,-1-1-101 0,-3-6 63 15,2 0 35-15,-5 0 0 0,1-10-94 0,-2-2 34 0,0-1-7 16,-5-3 35-16,-3-1-44 16,-3-4 32-16,0 0-4 0,0 0 0 0,0 1 89 15,-6 1-28-15,-5 1 1 0,-3 1 44 0,0 4-29 16,-3 2 0-16,-1 1-18 0,-2 6 110 0,0 3-46 15,3 1-33-15,-2 0-51 16,3 4 24-16,-2 5 23 0,8 4-19 0,1 2-339 0,3 1 161 0,4 1 75 16,1 2 42-16,1-2-678 0</inkml:trace>
  <inkml:trace contextRef="#ctx0" brushRef="#br0" timeOffset="139876.39">21777 9028 641 0,'0'0'0'0,"-1"0"0"0,-1 0 0 0,-1 0 0 0,0 0 0 0,1 0 73 0,-2 0-26 0,3 0-10 0,1 0 169 16,0 0-85-16,0 0-41 0,1 0-1 0,11 0 165 15,2 0-108-15,3 0-49 16,5 0-25-16,4 0 183 0,4 0-104 0,2 0-42 0,5 0 141 31,0 0-102-31,8 0-50 0,6 1 62 0,4 5-57 0,15-2-18 0,-5 3-10 0,6 0 37 0,5 1-33 16,2-1 0-16,6-1-31 0,13 0-18 16,-5-1-8-16,4-3 25 0,6 0 0 15,4-2-105-15,9 0 53 0,19-2 35 16,-16-5-172-16,6 1 77 15,-1 0 52-15,-1 5-178 0,0 1 101 0,6 0 28 0,-33 0 34 0,-2 1-109 16,-4 4 60-16,1 2 2 0,-4 0 24 0,9 3-40 0,-23-7 36 0,-1 3 0 16,3-1 26-16,-1 0 100 0,6 3-58 15,-20-4-17-15,-2-1 102 0,-5-1-61 16,-5 0-30-16,-3-1 42 16,1-1-26-16,-13 0 4 0,-4 0-2 0,-5 0-84 15,1 0 28-15,-4 0 36 0,-2 0 25 0,-7-1-199 0,-3-2 76 0,0-1 44 16,-4 4 1-16,-3-4-93 0,1 1 41 0,-2 1 41 15,0-3-141-15,-3 0 86 0,-9 2 44 0,-2-1-426 16,-3 1 225-16</inkml:trace>
  <inkml:trace contextRef="#ctx0" brushRef="#br0" timeOffset="140504.98">21954 8165 687 0,'0'-17'0'0,"-2"-3"0"0,-2-1 0 0,1 3 0 0,0 0 0 0,0-3 0 0,-1 0 0 0,2-2 0 0,-3 2 124 0,2 3-44 0,-2-1 1 0,0 3 23 0,1 3-33 0,-4-2 8 0,0 8-8 0,2 3-1 0,-2 0-34 0,0 4 1 0,1 0 76 0,-2 5-29 0,4 12-9 16,0 9-39-16,0 7 149 0,0 6-75 0,3 6-36 0,-1 8 165 0,-1 0-106 15,3 0-48-15,-1-2-24 0,1 5 5 0,-1-3 1 16,-1 7-22-16,2-8-45 0,0-3 0 0,0-1 37 15,-2-4-1-15,-2-3-123 0,1 4 71 0,-1-16 22 16,-3 0-1-16,-1-7-255 0,-2 1 138 16,-2-7 26-16,-3 3 51 0,4-12-446 0,-3 1 222 0,1-4 109 15,-3-4-266 1,2 0 190-16,-3 0 85 0,5 0-75 0,-1-7 90 0</inkml:trace>
  <inkml:trace contextRef="#ctx0" brushRef="#br0" timeOffset="140663.1">21518 8422 877 0,'-8'-21'0'0,"3"6"0"0,3 2 0 16,0 3 0-16,1 0 0 0,1 1 265 0,0 2-119 0,10 2-55 0,3-2-25 0,7 2 356 15,-1 0-191-15,6 2-87 16,-3 2-57-16,4 1-62 0,0 0 12 0,4 0 1 0,-3 1-415 16,8 5 216-16,-9 3 94 0,3 2-534 15,-2 0 309-15,-1 0 155 0,-3-1-4 0</inkml:trace>
  <inkml:trace contextRef="#ctx0" brushRef="#br0" timeOffset="140837.47">22048 8260 1010 0,'-9'1'0'16,"-2"0"0"-16,0 4 0 0,3 0 0 0,-1 8 0 0,-2-1 326 0,2 6-145 0,-1 4-63 0,5 2 318 0,0 1-200 15,3 3-100-15,2 0-50 0,0 2-80 0,0 0 10 16,3-4 20-16,8-3-384 0,-2 0 192 0,1-5 96 15,3-2 48-15,-1 1-509 0,0-10 268 0,-1 1 136 16,-1-7-13-16,3-1-218 0</inkml:trace>
  <inkml:trace contextRef="#ctx0" brushRef="#br0" timeOffset="141040.76">22142 8370 1381 0,'-2'0'0'0,"1"0"0"0,1-2 0 0,0 2 0 0,0 0 0 0,0 0 0 0,0 0 0 0,4 0 0 0,7 2 0 0,-2 6 192 0,1 2-78 0,1 2 25 16,1-1-51-16,-1 4-26 0,0 1 9 0,-6 1-97 16,3 1 32-16,-7 0-1 15,-1 1 32-15,0 1-1 0,0 2 10 0,-9-4-10 16,-2-2-162-16,-5-3 81 0,0-1 41 0,-2-2 0 16,-1 0-303-16,1-5 121 0,4-4 89 0,-1-1-259 15,4 0 160-15,1-1 79 0,2-11 32 0,8-3-229 16</inkml:trace>
  <inkml:trace contextRef="#ctx0" brushRef="#br0" timeOffset="141459.01">22298 8276 1122 0,'1'0'0'0,"2"0"0"0,-2 0 0 0,-1 0 0 0,0 0 0 0,0 4 0 0,0 12 0 0,-1 6 593 0,-4 5-270 0,-5 4-147 0,1 5 183 0,2 3-161 0,-1-1-81 0,4 1-20 16,2-6-35-1,2-4 1-15,0-2-27 0,4-6-176 0,10-4 89 0,-1 0 52 0,2-11-8 0,0-3-277 0,4-3 161 0,-2 0 80 32,3-13 39-32,-1 0-328 0,-2-7 164 15,-2-1 0-15,-2-1 28 0,0 2 52 0,-3-3 26 0,-1 5 97 16,-4 1-31-16,1 7-1 0,-4 3-39 0,-1 0 137 0,-1 3-69 0,0 1-43 16,0 3 9-16,0 0 271 0,0 9-140 0,-1 3-31 31,-1 3-49-31,-2 4 245 0,2-1-133 0,1 0-62 0,1 0-70 0,0-1 8 0,0 0-1 0,3 1-123 15,4-7 57-15,-1 0 33 0,4-4 1 0,-2-1-45 16,3-3 38-16,-3 0 6 0,3-3 32 0,-2 0-198 16,-2-4 85-16,1-5 15 0,-4-2 31 15,3-3-38-15,-4-1 29 0,-3 0-8 0,0 1 63 16,0-3-7-16,0 3-29 0,-1-3 36 16,-6 2 5-16,1 1-31 0,-3 2-4 0,1-1 48 15,-4 4-44-15,1-1 13 0,-1 5-9 0,2 1 56 16,-1 1-25-16,0 3 11 0,3 0-34 0,1 0-134 15,0 0 63-15,3 2 33 0,3 4-497 0,0 5 244 16,1-1 119-16,0 1-384 0</inkml:trace>
  <inkml:trace contextRef="#ctx0" brushRef="#br0" timeOffset="141615.45">22738 8620 1046 0,'7'3'0'0,"-2"4"0"0,0 0 0 16,-1 0 0-16,0 0 0 0,-1 0 280 0,-3 1-121 0,0-1-62 0,0 1 380 0,0 1-212 0,0 0-118 15,-3 0-56-15,-3 4 53 0,-5-2-54 0,2 1-27 16,-1 0 9-16,0 0-168 0,0 0 66 0,1-3 34 16,-2 1-518-16,2-2 275 0,-1 1 147 0,4-1-651 15,-2-4 319-15</inkml:trace>
  <inkml:trace contextRef="#ctx0" brushRef="#br0" timeOffset="141785.34">22832 8390 1698 0,'0'0'0'0,"0"0"0"0,2 0 0 0,-2 0 0 0,0 0 0 0,4 0 0 0,-2 3 0 0,4-1 367 0,-2 3-165 0,2 2-83 16,3-2 33-16,-2 5-49 0,4 0-38 0,-1 2-411 16,3 0 191-16,0 0 96 0,-3 2 48 0,7 1-619 15,-6-2 326-15,0-2 166 0</inkml:trace>
  <inkml:trace contextRef="#ctx0" brushRef="#br0" timeOffset="141976.43">23118 8297 1415 0,'-1'0'0'0,"-3"2"0"0,0 0 0 0,0 0 0 0,1 7 0 0,-1 0 0 0,-2 8 199 15,-2 5-86-15,-1 4 372 0,-2 6-224 0,-3 6-112 16,0 3-56-16,-6 7 10 0,4-7-38 0,-4 5 0 15,-2-4-28-15,3-1-284 0,-1-3 142 0,-2 3 80 16,10-13 26-16,1-7-545 16,5-4 290-16,3-5 102 0,1-7-590 0,2-2 344 0</inkml:trace>
  <inkml:trace contextRef="#ctx0" brushRef="#br0" timeOffset="142212.51">23044 8695 820 0,'0'2'0'0,"0"0"0"0,0 2 0 0,0 0 0 0,0 1 121 0,0 3-42 16,0-2 8-16,0 4 313 0,0-2-182 0,1 4-91 0,4-3-45 0,1-1-22 16,2 4 8-16,0-6-31 15,0 0-1-15,4-1-133 0,0-1 66 0,2-3 34 0,-1-1-159 16,1 0 92-16,-2 0 50 16,0-6-75-16,-1-3 58 0,-2-2 0 0,-3 0 3 0,-3-3-25 15,-2 2 44-15,-1-2-35 0,0 0 0 0,0 1 151 16,-4 0-65-16,-4 2-24 0,-3 0 0 0,2 4-65 15,-2-3 41-15,0 3 25 16,2 0-430-16,2 2 198 0,2-2 96 16</inkml:trace>
  <inkml:trace contextRef="#ctx0" brushRef="#br0" timeOffset="142384.54">23228 8490 961 0,'-8'2'0'0,"3"0"0"0,0-1 0 0,-1-1 0 0,2 2 0 0,3-2 0 0,1 0 585 0,0 0-279 0,5 0-135 0,8 0-67 0,6 0 285 0,1 0-177 0,6-5-78 0,-1 2-250 0,1-1 77 15,1 1 37-15,-3-1-562 0,-1 3 300 0,-1-1 159 16,-4 2 67-16,-1 0-637 0,-4 0 323 0,-3 0 162 16</inkml:trace>
  <inkml:trace contextRef="#ctx0" brushRef="#br0" timeOffset="142568.62">23393 8291 1231 0,'0'0'0'0,"-1"3"0"0,-1-1 0 0,-1 1 0 0,0 1 0 0,-1 5 0 0,3 2 280 0,-1 4-122 0,1 5 247 16,-2 5-185-16,2 4-82 0,-2 1-56 0,2 3-153 15,-2 2 53-15,-1 0 27 0,0 1 1 0,-2 3-449 16,4-10 233-16,-2 1 121 0,2-6 61 0,-1-1-281 15,1-5 163-15,1-2 87 0</inkml:trace>
  <inkml:trace contextRef="#ctx0" brushRef="#br0" timeOffset="143009.82">23724 8368 1277 0,'0'0'0'0,"0"0"0"0,0 0 0 0,0 0 0 0,0 2 0 0,-2 2 0 0,-4 5 0 0,-4 1 388 0,-5 4-177 0,-3 1-86 16,-3 5-45-16,-4 1 21 0,-3 2-23 0,4-1-9 16,1-2-48-16,1-3 15 0,5-1 1 0,3-2-13 15,1 0 21 1,10-4-8-16,1-2-1 0,2 0 25 0,0-3-1 0,10 1-23 16,3 0 8-16,7-3-27 0,2 0 18 0,4-1 1 15,-4-1-1-15,4-1-120 0,2 0 65 0,-3 0-80 16,-1 0 61-16,-1 0 25 0,0 0 0 0,-1-3-125 15,3-3 72-15,-9 2 18 16,-1-4 22-16,-5 3-105 0,-1-3 55 0,-1 0 8 0,-5-6-8 0,-3 3-14 16,0-3 26-16,0-3 0 0,-3-1 28 0,-8-5-85 15,0-1 33-15,-2-1 10 16,3 3-2-16,-3-2 0 0,-2 0 44 0,4 1 57 16,-2 5-25-16,5 3 1 0,1 3-33 0,2 3 314 15,2 2-155-15,-1-1-70 0,4 8-37 0,0 0 331 16,0 0-167-16,10 3-47 0,1 6-55 0,4 3 193 15,0 5-121-15,2-2-57 16,2 3 25-16,1 0-41 0,0 0 0 0,1 2-90 0,-3-2 21 0,1-1-1 16,-2-3 30-16,-2-1-398 0,-2 1 200 15,4 0 107-15,-6-6 41 0,-2 1-715 16,0-4 349-16,-1-2 155 0,0-1 94 0,-1 0-405 16</inkml:trace>
  <inkml:trace contextRef="#ctx0" brushRef="#br0" timeOffset="143192.51">24128 8312 1758 0,'0'-9'0'0,"0"3"0"0,0 0 0 0,0 1 0 0,-1 5 0 0,-1 0 0 0,-4 0 0 0,0 8 305 0,-2 12-134 0,-2 4 313 15,-3 8-228-15,0 5-110 16,-2 4-54 0,0 1 72-16,-3 2-64 0,-3 7-23 0,3-4-8 0,-4-1-112 0,3-2 40 0,1-3 0 15,-1 0 39-15,2 1-452 0,2-10 222 0,3-4-548 16,1-2 381-16,2-9 123 15,-1 3 36-15,6-13-422 0,2-7 294 0</inkml:trace>
  <inkml:trace contextRef="#ctx0" brushRef="#br0" timeOffset="143399.79">24278 8289 1721 0,'12'0'0'0,"4"0"0"0,0 0 0 16,4 5 0-16,0 7 0 0,-4 3 0 0,-1 9 0 0,-3 4 0 0,-3 6 603 0,-6 8-284 0,-2 6-132 0,-1-2 151 16,-10 1-150-16,-9 0-76 0,-3-2-38 0,-3-3-154 15,-6 4 68-15,6-14 20 0,-3-2-1 0,0-2-268 32,1-2 149-32,-1-4 74 0,-3 2 47 0</inkml:trace>
  <inkml:trace contextRef="#ctx0" brushRef="#br0" timeOffset="143849.57">24692 8572 1206 0,'-6'0'0'0,"-3"0"0"0,6-3 0 0,1 1 0 0,0 1 133 16,2 0-48-16,0-3-24 0,7 4 9 0,8 0 322 0,4 0-178 0,2 0-88 15,6 0-45-15,-1 0-145 16,3 0 59-16,-1 0 17 0,-1 0-428 0,2 0 226 0,-2 0 114 0,1 0-607 16,-1 0 341-16</inkml:trace>
  <inkml:trace contextRef="#ctx0" brushRef="#br0" timeOffset="144110.88">25463 8181 1329 0,'1'-24'0'0,"-1"3"0"0,0-1 0 0,0 3 0 0,0-1 0 0,0-1 0 0,-1 8 0 0,-5 4 0 0,-3 4 198 0,-2 5-80 0,-4 0-41 16,-1 4 191-16,5 18-120 0,-1 6-55 0,2 5 286 16,1 9-171-16,4 6-86 0,2 5-32 0,2 1 107 15,1 1-80-15,0 1-40 0,0 2 1 0,0 5 175 16,0-9-113-16,-2 0-101 0,0 1-73 0,-2-5 11 15,-1 0 30-15,-3 4 9 16,-3-15-477-16,2-2 248 0,-5-6 126 0,2-5-613 0,2-7 301 0,-4-5 173 16,6-12 93-16,1-2-226 15,3-2 161-15,-2-14 81 0</inkml:trace>
  <inkml:trace contextRef="#ctx0" brushRef="#br0" timeOffset="144268.91">25088 8459 2248 0,'-12'-10'0'0,"-1"0"0"0,7 7 0 0,3 0 0 0,3 3 0 0,0 0 0 0,2 0 0 0,11 0 0 0,9 0 259 0,1 0-111 0,7 0-55 0,5 0-215 15,1 3 79-15,5-1 50 16,-6 1-10-16,3 1-625 16,0 2 333-16,0 0 166 0,-1-1 83 0</inkml:trace>
  <inkml:trace contextRef="#ctx0" brushRef="#br0" timeOffset="144430.98">25657 8421 1955 0,'-10'-3'0'0,"0"0"0"0,0 2 0 0,0 1 0 0,0 0 0 16,-3 0 0-16,1 7 0 0,0 4 0 0,1 5 324 0,4-1-144 0,-2 4-71 0,2 1 42 0,2 4-48 15,3-1-37-15,0 0-1 0,2 2-491 31,0-2 232-31,0 1 116 0,5-1 66 0,1-5-742 0,4-3 377 0</inkml:trace>
  <inkml:trace contextRef="#ctx0" brushRef="#br0" timeOffset="144649.2">25716 8504 610 0,'6'-7'0'0,"2"0"0"0,3-1 0 0,-3 4 0 0,6 1 165 0,-3 3-64 15,0 0-32-15,1 0 200 0,0 0-106 16,1 2-68-16,-4 6-29 0,-1 2-31 0,-1 2 2 0,0 0 0 15,-4 3 9-15,-3 0-121 0,0 2 57 0,-1-2 27 16,-9 1-128-16,-2 0 76 0,-1-3 48 0,-3-1-79 16,2-1 50-16,-4-4-10 0,1-2 24 15,-2 2-233-15,4-3 116 0,1-4 29 16,0 0 36-16,6 0-149 16,2-5 87-16,0-4 34 15,6-5 10-15</inkml:trace>
  <inkml:trace contextRef="#ctx0" brushRef="#br0" timeOffset="145014.6">25875 8385 930 0,'4'-6'0'0,"-1"3"0"0,0 0 0 0,-2 1 0 0,2 1 0 0,-2 1 0 0,-1 0 0 0,0 0 410 0,0 8-186 0,0 7-94 0,-1 3 164 0,-5 3-120 0,2 3-73 0,-1 0-23 16,1 0 1-16,3 3-42 0,-2-5 0 0,3 4-59 16,0-4 25-16,0-3 0 15,0-2 35-15,8-3-241 0,0-4 120 0,2 3 69 16,0-9 21-16,3-4-283 0,0 0 144 0,0 0 7 0,-1-10-22 0,1 3 22 15,-5-2 48-15,-1 1 1 0,-1 2 166 0,-1 0-64 16,-2 2-31-16,-1 1 73 0,0 3-48 0,-2 0-29 16,0 0 13-16,0 1 309 15,0 5-158-15,2 2-40 0,1 1-5 0,0-3 56 16,0 0-62-16,3 1-33 0,1 1-73 0,2-3 9 16,-2-4 30-16,5 2-148 0,0-3 74 15,-2 0 37-15,4 0 9 0,-2-6-157 0,-1-1 71 0,1-4 46 16,-4-1-7-16,0-2-11 0,-1-1-5 0,-3 2 3 15,-4-1 7-15,0 2 60 0,0-2-57 0,0 3 17 16,-4-2 143-16,-7 4-66 0,-3 6-30 16,0-2 86-16,-3 4-49 0,-1 1-29 0,0 0 2 15,4 0-111-15,1 1 50 0,2 4 0 16,2 6 55-16,0-2-243 0,4 1 108 16,2 3 55-16,1-2 17 0</inkml:trace>
  <inkml:trace contextRef="#ctx0" brushRef="#br0" timeOffset="145183.15">26280 8661 1558 0,'0'3'0'0,"0"1"0"0,0 2 0 0,0-1 0 0,0 1-1 0,0-1-2 0,0 1 1 0,0 1 283 0,0 0-124 0,-2 3-52 0,-2-4 88 16,-5 4-79-16,4 1-39 15,-3-2 0-15,2 3-323 0,-3-5 152 0,1 3 61 0,5-1 36 0,-4-2-280 16,4-1 158-16,-4 2 88 15</inkml:trace>
  <inkml:trace contextRef="#ctx0" brushRef="#br0" timeOffset="145328.93">26302 8548 1220 0,'0'-3'0'0,"2"1"0"0,-2-1 0 0,1 1 0 0,1-2 0 0,1 3 0 0,0-1 0 0,1 2 0 0,1 0 300 0,-1 0-131 0,3 0-66 16,1 0-33-16,3 5-188 15,-3 2 74-15,2 1 40 0,-1 2 0 0,1 1-464 0,0 1 253 0,0-3 135 16</inkml:trace>
  <inkml:trace contextRef="#ctx0" brushRef="#br0" timeOffset="145526.67">26646 8404 869 0,'0'-4'0'0,"0"-1"0"0,0 0 0 0,0 3 0 0,0 2 0 0,0 0 527 0,-5 9-246 0,-6 12-122 0,-1 5-61 0,-6 8 388 16,-1 2-230-16,-6 5-109 0,2 1-55 16,-5 2 66-16,-5 7-51 0,2-7-40 15,1 0-243-15,-1-3 106 0,8-5 54 0,2-2-216 16,-1 1 144-16,12-15 58 16,3-5 33-16,6-7-679 0,1-4 341 0,0-4 65 0,3 0 113 0</inkml:trace>
  <inkml:trace contextRef="#ctx0" brushRef="#br0" timeOffset="145749.96">26536 8768 880 0,'3'3'0'0,"-2"5"0"0,1-2 0 0,0-2 0 0,-2 4 0 0,1-1 0 0,2 0 362 16,-2 1-154-16,1 1-90 0,0-4 184 0,1 2-132 16,3-1-67-16,0 0-46 0,0-1-12 0,4-5-8 15,-2 3 0-15,3-3-38 0,0 0 1 0,1 0 36 16,2-8 10-16,-4-1-110 0,0-3 50 0,-3-3 25 15,2 5 1-15,-6-4-17 0,0 1 7 0,-3 2 24 16,0-1 32-16,-2 3 0 16,-11 1-55-16,2 2-92 0,-7 0 55 0,1 5 23 15,-1 1 5-15,0 0-205 0,1 0 108 0,4 1 54 16,-2 5 25-16</inkml:trace>
  <inkml:trace contextRef="#ctx0" brushRef="#br0" timeOffset="145953.6">26955 8442 2334 0,'8'-4'0'0,"-2"-1"0"0,4 3 0 0,0 2 0 0,4 0 0 0,2 0 0 0,-2 0 405 0,1 10-183 0,2 5-94 0,-3 2 220 16,-2 5-156-16,3 4-68 0,-8 2-49 0,-1 2-71 15,-6 4-1-15,0 2 34 16,-6 0-1-16,-9 6-467 0,-9-1 228 0,-3-5 121 31,-7 3-588-31,-2-2 354 0,-4-2 81 0,-5 6-551 0,2-13 379 0,-6-2 186 0</inkml:trace>
  <inkml:trace contextRef="#ctx0" brushRef="#br0" timeOffset="146777.7">23774 9522 662 0,'0'0'0'15,"0"0"0"-15,0-2 0 0,0 2 0 0,0 0 0 0,0 0 246 0,0 0-104 0,-1 0-44 0,-2 5 218 0,-3 12-139 16,-4 2-71 0,-4 7-34-16,-2 6 13 0,-5 2-15 0,-2 0-9 0,-1 2 13 0,-2-1-37 0,-3 1-1 15,1-3 1-15,-3-1 106 0,8-10-58 16,1-5-24-16,6-5 0 0,1-3 158 0,7-6-91 16,-2-3-36-16,9 0 123 0,0 0-89 0,1 0-44 0,0 0-1 31,2-5-11-31,11-2 9 0,3 4-43 0,4 0 8 0,2-1-7 0,1 1-1 15,3 1 1-15,2 0-53 0,-4 2 22 0,3 0-1 0,-1 0 32 0,-2 0-171 16,3 0 75-16,3 0 54 0,-6 0-234 16,-1 0 121-16,-1 2 29 0,-5 0 5 15,2-2 19-15,-1 1-6 0,-7-1 15 0,-4 0 126 16,-1 0-57-16,-4 0-23 0,2-1-17 16,-4-7 98-16,0-5-42 0,0 2-28 0,-3-5 5 0,-3-1 110 15,-3-2-41-15,0-1-37 0,-3-1 14 0,-1-3-28 31,-2 4 11-31,1-2-18 0,-5-2-66 0,4 7 29 0,-2 2 1 0,6 1 68 0,-3 3-4 16,2 3-34-16,2 1-11 0,2 2 109 16,3 2-50-16,2 3-23 0,2 0 2 0,1 0-64 15,0 0 53-15,1 0-10 0,9 5-205 0,3 2 98 16,0 1 52-16,3-2 24 0,-2 2-518 0,0-1 257 16,1 1 100-16,-1 1-635 0,-1-2 387 0,2-1 194 15</inkml:trace>
  <inkml:trace contextRef="#ctx0" brushRef="#br0" timeOffset="146949.79">23984 9578 1318 0,'-5'-10'0'0,"0"3"0"0,2 3 0 0,0 1 0 0,0 2 0 0,3 1 607 0,0 0-276 0,7 0-151 16,4 1 90-16,6 9-117 0,-1 2-58 0,6 2-53 15,-2 1-5-15,1 2-1 16,1 0 1-16,2 2-494 0,1-1 246 0,-1 3 134 0,-2-4 51 15,1 0-607-15,-4-3 332 0,-2 1 167 0,2-1-76 0</inkml:trace>
  <inkml:trace contextRef="#ctx0" brushRef="#br0" timeOffset="147128.5">24434 9437 1971 0,'0'-14'0'0,"0"5"0"0,0 4 0 0,0 1 0 15,-2 4 0-15,-2 0 0 0,-4 16 0 0,-3 14 332 0,-4 11-148 0,-5 11-74 0,-5 6 405 16,-2 9-239-16,-8 12-111 0,1 4-69 0,-3 8 81 16,-3 5-72-16,1 1-105 0,1-2 0 0,-2 5-315 15,6-20 99-15,0 6 127 0,3-3-717 0,-3 1 408 16,4 5 214-16,-6 18-462 0</inkml:trace>
  <inkml:trace contextRef="#ctx0" brushRef="#br0" timeOffset="147333.03">24574 10621 1553 0,'-5'0'0'0,"-4"-2"0"0,3 0 0 0,-1-3 0 0,-1 4 0 0,1 1 0 0,-4 0 0 0,-1 0 0 0,1 0 18 0</inkml:trace>
  <inkml:trace contextRef="#ctx0" brushRef="#br0" timeOffset="179246.11">12047 15944 1438 0,'0'0'0'0,"0"0"0"0,0 0 0 0,0 0 0 0,0 0 0 0,0 0 288 16,0 0-126-16,0 0-62 16,0 0-31-16,0 0 61 0,0 0-51 0,1 0-1 0,2 1-40 0,2 1 140 15,2-1-70-15,1 1-26 16,3 2 136-16,1-4-91 0,3 3-44 0,2-1 99 0,5 1-73 0,4-2-26 16,1 1-10-16,1-2 80 0,3 0-58 0,1 0-37 15,0 0-58-15,6 0 0 16,-6 0 0-16,2 0 0 0,-2 0 0 0,2 0 0 15,0 0 0-15,5 0 0 0,-5-2 0 0,3 2 0 16,2-1 0-16,-2-2 0 31,3 2 0-31,5 0 0 0,-7-2 0 0,1 3 0 0,-2 0 0 0,3 0 0 0,-2 0 0 0,4 0 0 0,-6 0 0 0,-2 0 0 16,1 4 0-16,1 1 0 0,6 2 0 0,-5-3 0 16,1 2 0-16,0 0 0 0,1-3 0 0,1 1 0 15,9 0 0-15,-9-1 0 16,-1-3 0-16,0 3 0 0,3-1 0 0,-3-1 0 0,8 0 0 15,-8 2 0 1,-3-1 0-16,0 3 0 0,0-1 0 0,-2 0 0 0,5 1 0 0,-8-2 0 16,-2 1 0-16,1 0 0 0,1-1 0 0,1-2 0 15,6 1 0-15,-8-1 0 16,4-1 0-16,2 0 0 0,3 0 0 0,0-1 0 0,6-5 0 0,-6 3 0 16,-2-2 0-1,-1 2 0-15,-1 0 0 0,-2 3 0 0,2-2 0 0,-7 2 0 16,-3 0 0-16,1 0 0 0,-2 0 0 0,1 0 0 0,4 2 0 0,-6 1 0 15,0 3 0-15,0-4 0 0,4 1 0 16,-4 3 0-16,9-2 0 0,-6-1 0 16,0-1 0-16,2 0 0 15,0 1 0-15,0-2 0 0,3 1 0 0,-5-1 0 16,-2 0 0-16,0 1 0 0,1 0 0 0,0 0 0 0,3 1 0 31,-5-1 0-31,1-1 0 0,-3 2 0 0,3-1 0 0,0 2 0 0,4-3 0 0,-3 1 0 16,-3 0 0-16,3-2 0 0,2 3 0 15,4 0 0-15,-6 3 0 0,1-1 0 16,1 2 0-16,-2-2 0 0,-2 2 0 0,5-2 0 0,-8-1 0 0,0-1 0 31,-2 0 0-31,-3-1 0 0,-2-2 0 0,1 0 0 0,-3 0 0 0,-4 0 0 16,-2 0 0-16,0 0 0 0,-3 0 0 0,3 0 0 16,-3 0 0-16,-2 0 0 0,2 0 0 0,-2 0 0 15,1 0 0-15,-1 0 0 0,2 0 0 0,-1 0 0 16,1-5 0-16,-2 4 0 0,3-2 0 0,-1 0 0 0,-1 0 0 15,1-1 0-15,1 1 0 0,-1-1 0 16,-1 1 0-16,1 0 0 0,-2-1 0 0,0-1 0 16,0 1 0-16,0-1-223 31,0 2 60-31,-7 3-605 0,-2 0 370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17:11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8995 7807 235 0,'-7'-3'0'0,"1"-2"0"0,0 1 0 0,1 2 0 0,-4-1 86 0,3 0-31 0,-3 1 6 15,3 0-37-15,1 1 40 0,-2 0-37 0,1-2 0 16,2 3 8-16,-5 0 0 0,3 0-7 0,2 0 66 31,-1 0-30-31,1 0 0 0,1 0-30 0,0 0 112 0,1 0-57 0,2 0 0 0,-2 0-46 0,1 0 56 16,1 0 1-16,-4 0-44 16,4 0-11-16,0 0 85 0,0 0-43 0,0 0 0 0,0 0 51 0,0 0-34 15,0 0-13-15,0 0 97 0,5 0-72 0,-1 0-35 16,4 0 11-16,1 0 128 0,2 3-88 15,2-3-43-15,2 0 0 0,2 0 29 16,1 1-26-16,0-1-10 0,-1 0-37 0,6 0 42 16,-4 0 0-16,2 0-42 0,3 0 11 15,-1 0-11-15,3 0-15 0,-3 0-30 0,4 0 0 0,0 0 0 16,3 0 0-16,-5 0 0 0,3 0 0 0,-2 0 0 16,1 0 0-16,0 0 0 0,6 0 0 0,-5 0 0 15,1 0 0-15,1 0 0 16,1 0 0-16,1 0 0 15,3-1 0-15,-1-2 0 0,-3 0 0 0,5 0 0 0,-5 0 0 0,4 0 0 16,5 0 0-16,-7-3 0 0,2 3 0 0,2 1 0 16,-1-1 0-16,2-1 0 0,6 1 0 0,-8-2 0 15,3 0 0-15,-2 2 0 0,4-1 0 0,-1 4 0 16,6-4 0-16,-8 3 0 16,1-1 0-16,1 2 0 0,1 0 0 0,-2-4 0 62,7 3 0-62,-4 1 0 0,-3 0 0 0,1 0 0 0,0 0 0 0,2 0 0 0,5 0 0 0,-9 0 0 0,1 0 0 0,1 0 0 0,-1 0 0 0,9 0 0 0,-9 0 0 0,2 0 0 16,1-1 0-16,6-1 0 0,-5-1 0 0,12 3 0 15,-11-1 0-15,0-5 0 0,4 4 0 0,-1 1 0 0,1-2 0 0,9-2 0 32,-11 5 0-32,4-3 0 0,-2 0 0 0,2 2 0 0,1-1 0 0,7-1 0 15,-13 0 0-15,3 3 0 16,0-3 0-16,1 3 0 0,2-5 0 0,10 4 0 0,-11-2 0 0,6 1 0 0,2-1 0 0,1-1 0 15,0 0 0-15,9-2 0 16,-14 2 0-16,4 0 0 0,2-3 0 0,2 2 0 16,1 0 0-16,8-2 0 15,-15 1 0-15,-4 0 0 0,1 2 0 0,-4 0 0 0,-1 1 0 0,8 0 0 16,-14 0 0-16,4 0 0 16,-5 1 0-16,1 0 0 0,0 2 0 0,6-2 0 0,-12 2 0 0,4 0 0 15,-2 0 0 1,1 0 0-16,2 0 0 0,4 0 0 0,-6 0 0 0,3 0 0 15,-1 0 0-15,2 0 0 0,-1 0 0 0,9 0 0 16,-12 2 0-16,1 0 0 16,1 0 0-16,0 1 0 0,-2 0 0 0,10 0 0 0,-11 0 0 0,-2 1 0 31,3 0 0-31,0 0 0 0,5 0 0 0,-10 2 0 0,2-1 0 0,-2 0 0 0,-1-3 0 0,1 2 0 16,5-1 0-16,-8 1 0 31,2-2 0-31,2-1 0 0,0-1 0 0,1 0 0 0,5 0 0 0,-6 0 0 0,-2 0 0 0,4 0 0 15,-4 0 0-15,0 0 0 0,4 0 0 0,-9 1 0 16,1 2 0-16,-2-1 0 16,0-1 0-16,-3 0 0 0,5 2 0 0,-6 0 0 0,1-2 0 0,0 2 0 15,0 0 0-15,0-3 0 0,5 2 0 0,-6 0 0 16,2-2 0-16,0 0 0 0,-3 0 0 16,0 0 0-1,4 0 0-15,-7 0 0 0,-3 0 0 0,-1 0 0 0,-1 0 0 0,-3 0 0 16,3 0 0-16,-6 0 0 0,0 0 0 0,-1 0 0 0,1 0 0 15,0 0 0-15,0 1 0 0,1-1 0 16,-1 1 0-16,-2-1 0 16,3 0 0-16,-2 3 0 0,1-3 0 0,-4 0 0 0,0 0 0 0,-1 0 0 15,1 0 0-15,-3 0 0 0,1 0 0 0,-2 0 0 16,0 0 0-16,0 2 0 0,0-2 0 0,0 0 0 31,0 0 0-31,0 0 0 0,0 3 0 0,0-3 0 0,0 3 0 0,0-2 0 16,0 1 0-16,2 0 0 0,-2-1-404 0,0 2 158 15,0 2 101-15,0 2-913 0</inkml:trace>
  <inkml:trace contextRef="#ctx0" brushRef="#br0" timeOffset="50217.99">19000 8187 982 0,'-18'-2'0'0,"-1"-8"0"0,7 6 0 0,-1 0 0 0,5 2 0 0,1 2 0 0,2 0 0 0,0 0 356 0,3 0-163 15,2 0-75-15,0 0-38 0,0 0 265 0,2 0-152 0,6 0-65 16,4 0-48-16,2 0 206 0,2 0-122 0,3 0-61 16,4 0 187-16,0 0-114 15,0 0-72-15,0 0 55 0,0 2-59 0,0 1-29 16,2-1-68-16,1 1-3 0,-4 3 0 0,4-2 0 0,-2 0 0 0,1 1 0 31,3 0 0-31,4 0 0 0,-1-1 0 0,0 2 0 0,1-1 0 0,3 2 0 16,6-2 0-16,-3-4 0 0,1 5 0 0,1-4 0 15,4 1 0-15,-2-1 0 47,10-1 0-47,-12 1 0 0,1-2 0 0,1 0 0 0,-1 0 0 0,-2 0 0 0,10 0 0 0,-10 0 0 16,2 0 0-16,1 0 0 0,0 0 0 0,3 0 0 0,7 0 0 0,-9-2 0 0,-1-1 0 0,3 0 0 16,1 0 0-16,0 1 0 0,9-2 0 0,-11 1 0 0,4 1 0 15,-1 2 0-15,1-2 0 0,-1-1 0 16,9 1 0-16,-11-1 0 0,-1 1 0 0,1 1 0 15,-2-4 0-15,1 4 0 16,11-1 0-16,-10 2 0 0,2 0 0 0,4 0 0 0,2 0 0 0,0 0 0 16,6 0 0-16,-7 0 0 0,0 0 0 0,3 0 0 15,2 0 0-15,4 2 0 0,7-1 0 0,-8 2 0 16,-1 0 0-16,2-3 0 31,-2 5 0-31,2-3 0 0,9 3 0 16,-11-3 0-16,4 1 0 0,0 1 0 0,3 1 0 0,2-2 0 0,7 3 0 0,-16-1 0 0,4 1 0 15,1 1 0-15,5-2 0 0,0 2 0 0,10 0 0 0,-14 1 0 16,2-1 0 0,0 0 0-16,3 3 0 0,14-3 0 0,-10 0 0 0,1 0 0 0,4 1 0 0,3-2 0 31,-1 1 0-31,16-1 0 0,-12-1 0 0,6 0 0 0,4-2 0 0,0-1 0 16,2 2 0-16,18-3 0 0,-18 1 0 0,7 0 0 15,-4-2 0-15,0 3 0 0,4-1 0 0,14-2 0 16,-21 2 0-16,1 2 0 0,0-1 0 0,5 0 0 15,5 0 0 1,12-1 0-16,-22 0 0 0,8-1 0 0,1 2 0 0,9-2 0 0,0 1 0 0,10-2 0 16,-20 0 0-16,7 0 0 0,5 0 0 0,-1 0 0 15,-5 1 0-15,11 1 0 16,-21 0 0-16,2 1 0 16,-4 0 0-16,-8 3 0 0,-6-2 0 0,9 3 0 0,-21-3 0 0,-4 3 0 15,-5-2 0-15,-8 0 0 0,-7 0 0 0,-2 0 0 63,-15-2 0-48,-8 0 0-15,-1 1 0 0,-7-2 0 0,-3 0 0 0,-1-1 0 0,-8 1 0 0,-4-2 0 0,0 0 0 0,-1 0 0 0,0 0 0 0,0 0 0 0,0 0 0 0,0-5 0 47,2-2 0-47,-2 0 0 0,0 1 0 0,0-1 0 0,0 2 0 0,0 2 0 0,-6 3 0 0,-10 0 0 0</inkml:trace>
  <inkml:trace contextRef="#ctx0" brushRef="#br0" timeOffset="66965.38">10070 13788 1200 0,'0'0'0'0,"0"0"0"0,0 0 0 0,-1 0 0 0,-2 0 0 0,1 0 0 0,2 0 0 0,0 0 100 0,0-2-30 0,0-2 158 31,0 3-95-31,0-4-36 0,6 5-10 0,-2-5-15 0,1 1 0 0,1 1-34 0,0-2 1 0,2 2 91 0,1-1-51 0,-2 4 1 0,4-4 57 0,-2 3-49 16,3-1 10-16,-1 0-58 0,2 0 104 0,1 2-52 0,-2 0-26 0,2 0 71 0,5-1-38 0,-2 1-10 16,-1 0-49-16,3 0 36 0,-1 0 0 0,2 0-36 15,2-2 10-15,-3 1 17 16,3-1-1-16,-1-1-26 0,1-3-36 0,4 3 36 0,1-2-23 16,-2 1-17-16,-1 1 0 15,0-1 0-15,-2 1 0 0,3 0 0 0,3 3 0 0,-9 0 0 16,1 0 0-16,0 0 0 0,2 0 0 0,-3 0 0 15,6 3 0-15,-7 0 0 0,4 1 0 0,-3 1 0 16,3 1 0-16,0-2 0 16,3 2 0-16,-4-1 0 0,1-2 0 15,3-2 0-15,-1 1 0 0,1 0 0 0,7 0 0 0,-7-2 0 16,2 0 0-16,-1 0 0 0,0 0 0 0,2 0 0 0,2 0 0 16,-8 0 0-16,4 0 0 0,-4 0 0 0,2-2 0 15,-2 0 0-15,6-1 0 0,-7 1 0 16,3-1 0-16,-1 1 0 0,-1-1 0 0,2 2 0 15,3-2 0-15,-3 2 0 16,-1-1 0-16,1 1 0 0,1 0 0 0,-1 1 0 0,8 0 0 0,-8 0 0 16,1 0 0-16,-1 0 0 15,2 0 0-15,4 0 0 0,-4 0 0 0,-1 0 0 0,3 0 0 0,0 0 0 16,0 0 0-16,9 0 0 0,-8 0 0 16,4 1 0-16,0 0 0 0,5 1 0 15,2 2 0-15,6 0 0 16,-3 1 0-16,2-2 0 0,2 3 0 0,4-3 0 15,1 2 0-15,9-1 0 0,-5 1 0 0,0-5 0 0,5 3 0 0,4 0 0 16,4 0 0-16,9 0 0 0,-14-3 0 0,4 0 0 16,-2 3 0-16,2-1 0 0,2-1 0 0,15 1 0 15,-18 0 0-15,1 0 0 16,1 1 0-16,1-1 0 0,-3-2 0 0,13 4 0 16,-12-1 0-16,0 0 0 0,3-1 0 0,-1 1 0 15,0 1 0-15,6 1 0 0,-11-2 0 0,3 0 0 16,2 1 0-1,0 1 0-15,3 0 0 0,4-1 0 0,-13 2 0 0,-4-1 0 0,7-1 0 0,0 2 0 16,3-2 0-16,8 1 0 0,-16 0 0 0,1-1 0 16,1-1 0-16,-2 1 0 0,4-2 0 15,10 3 0-15,-11-4 0 0,2 1 0 16,0 1 0-16,-1-3 0 0,0 3 0 0,9-2 0 16,-15 1 0-16,4-1 0 0,3 1 0 0,-2 1 0 15,7-3 0-15,-16 2 0 0,-3 1 0 0,0-1 0 16,-2 0 0-16,0 1 0 0,6-3 0 0,-9 2 0 15,-3-1 0-15,0 1 0 0,-6-1 0 0,2 2 0 16,-2-3 0-16,-11 2 0 16,-2-2 0-16,-4 0 0 0,0 0 0 0,-3 0 0 0,-2 0 0 0,-8 0 0 15,-3 0 0-15,-3 0 0 0,-3 0 0 0,0 0 0 16,0 0 0-16,0 0 0 16,0 0 0-16,-3-5 0 0,-6 1 0 0,-2 2 0 15,-3-1-387-15,-3 3 177 0</inkml:trace>
  <inkml:trace contextRef="#ctx0" brushRef="#br0" timeOffset="75070.6">17218 9041 882 0,'0'-20'0'0,"0"0"0"15,0 0 0-15,0 3 0 0,0-3 0 0,0 1 0 0,0-2 0 0,0-2 0 0,0 4 100 0,0 0-31 0,0 0 1 0,0-1-31 16,0 1-1-16,0-3 10 0,-5 6-9 0,-1-1 29 0,0 2-29 0,-4 3-1 15,3-3 10-15,-1 6 113 16,-3 3-62-16,3 1-30 0,0 4 172 0,1 1-102 16,-3 0-40-16,2 0-36 0,2 6 149 0,0 6-88 15,-3 6-42-15,6 5 151 0,-4 7-88 0,4 1-57 16,0 8-26-16,2 4 45 0,-1 7-35 16,0 5 1-16,0 7-25 0,1-4 51 0,1 1-31 0,0 3 1 15,0-1-62-15,0 6 0 0,0 8 41 0,0-12-10 16,0-2-86-16,0-2 43 15,0-3 1-15,-2-4-94 0,-5 3 64 0,-1-16 28 16,-3-4-8-16,-1-5-135 0,1-3 66 0,-2-3 41 16,-4 2-1-16,4-11-88 0,-1-6 39 0,-1-3 36 15,2-3-7-15,1-3-344 0,-3-5 174 0,7-12 103 16,0-8-505-16,-1-6 299 0,1-7 149 0</inkml:trace>
  <inkml:trace contextRef="#ctx0" brushRef="#br0" timeOffset="75218.39">16744 9399 1456 0,'-18'-12'0'0,"-1"2"0"0,7 5 0 0,2 1 0 0,3 1 0 0,4 3 0 0,-1 0 661 16,4 0-315-16,0 0-154 0,13-3-77 0,7-2 252 15,5 1-164-15,6-3-72 0,2 0-52 0,3 2-228 16,2 2 94-16,0-1 46 0,1 1-299 16,2 3 183-16,-6 0 77 0,-1 0-755 0,-2 0 415 0,-3 2 208 15</inkml:trace>
  <inkml:trace contextRef="#ctx0" brushRef="#br0" timeOffset="75446.94">17134 9461 1653 0,'0'0'0'0,"0"0"0"0,0 0 0 0,1 0 0 0,2 0 0 0,1 0 0 0,5 0 0 0,0 1-1 0,5 4 399 0,0 0-182 0,5 2-90 0,0 3 42 0,2 4-57 16,0-2-42-16,-4 5-41 0,1 1 8 0,-5 1 1 0,-1 2 0 0,-4 3-19 15,-8-2-9-15,0 2 28 0,-1-2 0 16,-12-2 33-16,-6-1 1 16,-2 0-24-16,-1-6-10 0,-3-4-140 0,0-2 70 0,0-4 18 15,2-1-445-15,1-1 217 0,6-1 120 0,2 0-247 16,7-10 169-16,4-3 67 0,3-4 38 0,0-2-478 16</inkml:trace>
  <inkml:trace contextRef="#ctx0" brushRef="#br0" timeOffset="75627.8">17403 9469 1096 0,'-1'0'0'0,"-2"0"0"0,-2 0 0 0,0 0 0 0,0 2 0 0,1 6 760 15,-3 1-351-15,1 4-191 0,3 1-90 0,0 3 362 16,1 1-227-16,1 1-114 0,1 5-40 0,0-3-41 16,5 1-1-16,5 0-435 0,3 1 202 0,3-4 102 15,2 4 60-15,0-8-281 16,2-1 160-16,0-4 82 0,0 0 40 0,1-6-772 15,2 2 364-15,-2-5 172 0</inkml:trace>
  <inkml:trace contextRef="#ctx0" brushRef="#br0" timeOffset="75911.86">17782 9180 2028 0,'-16'0'0'0,"4"0"0"0,0 0 0 0,4 0 0 15,-3 0 0-15,5 1 0 0,1 10 0 0,3 3 293 0,2 2-128 0,0 4-64 0,0 4 111 0,5 0-92 0,4 0-41 16,3 2-1-16,6 2-24 0,-2 0-18 0,4 2 10 0,0-6-336 0,-1-3 164 15,1-3 81-15,0 1-460 16,-1-5 271-16,3 0 144 0,-6-6-31 0,0-2-463 16,-2-3 273-16,-1-2 137 0,-1-1 69 0</inkml:trace>
  <inkml:trace contextRef="#ctx0" brushRef="#br0" timeOffset="76127.25">17994 9242 1248 0,'0'-11'0'0,"0"-2"0"0,0 5 0 0,0-1 0 0,4 4 0 0,6 1 0 0,4 3 0 0,0 1 200 16,4 0-73-16,1 1-49 0,1 10 151 0,2 1-96 16,-1 5-48-16,-3 0 25 15,2 2-28-15,-5 1-8 0,-8 2-37 0,1 2-34 0,-8-1 0 0,0 2 33 16,0 3 10-16,-12-3 71 16,-3-3-41-16,-5 0 1 0,-4-2-40 0,-3-4 5 15,-1 2 4-15,0-7-10 0,1-5-91 0,1-5 46 16,3 1 0-16,2-2-447 0,2 0 225 0,7-7 103 0,8-9 65 0,4-4-599 15,0-4 313-15</inkml:trace>
  <inkml:trace contextRef="#ctx0" brushRef="#br0" timeOffset="76536.88">18269 9108 1940 0,'0'1'0'0,"0"0"0"16,0 0 0-16,0 7 0 0,-3 1 0 0,-2 5 0 0,-3 4 0 0,1 3 0 0,-1 5 522 0,0 4-233 0,3-1-131 15,1 1 3-15,3 0-62 0,1-2-31 0,0-3-162 16,6 1 74-16,6-8 24 0,1-3 0 0,1-3-272 16,0-5 152-16,1-3 77 0,1-1 47 15,-2-3-274-15,0 0 147 0,1-9-24 0,-2-6 69 0,2-4-143 16,-3 0 90-16,-3-1 45 16,2 2 87-16,-5 0 0 0,-1 3-41 0,0 0 115 0,-4 6-52 0,-1 1-33 15,0 2 1-15,0 6 363 16,0 0-186-16,0 0-59 0,-5 0-58 0,1 9 233 15,-1 3-126-15,3 3-63 0,1 0-31 0,-2 3 17 16,3-1-10-16,0-2-38 0,6 1-108 0,3-3 54 16,2-1 27-16,3 0-55 0,0-4 36 0,2-3 0 15,0-4 46-15,1-1-173 0,-2 0 81 0,4 0 8 16,-6-10 28-16,-1-1-106 31,-5-1 58-15,2-2 1-16,-6-1 25 0,1 1 50 0,-4-3 7 0,0 5-50 0,0-4 146 0,-9 3-61 31,-2 2-33-31,-4-2 77 0,2 3-48 0,-4 2-15 0,1 1 0 0,1 3-46 0,2-1 0 0,0 1 50 0,4 3-22 0,3 1-344 0,1 0 165 0,4 0 77 16,1 0 42-16,0 1-689 15</inkml:trace>
  <inkml:trace contextRef="#ctx0" brushRef="#br0" timeOffset="76701.38">18893 9370 1890 0,'-2'2'0'0,"-3"-1"0"0,2 3 0 0,-1 1 0 0,-3 0 0 0,0 2 363 0,1 1-163 0,-2 1-81 0,-2 3 136 16,-4 3-99-16,3 0-65 0,-1 0-27 0,0-1-133 31,0 3 52-15,-1-4 27-16,2 3 10 0,1-5-542 0,1-3 279 0,1-1 141 0,2-4-746 0,1 0 405 0</inkml:trace>
  <inkml:trace contextRef="#ctx0" brushRef="#br0" timeOffset="76933.46">18908 9136 1732 0,'3'3'0'0,"1"-2"0"0,-1 1 0 0,2 0 0 0,2 2 0 0,-1 4 0 0,4-2 0 0,-1 6 225 0,5-3-95 0,-1 4-46 16,5 1-15-16,-2-1-135 0,1 1 51 0,0 0 26 15,-3-1-518-15,-1-3 272 94</inkml:trace>
  <inkml:trace contextRef="#ctx0" brushRef="#br0" timeOffset="77034.89">19269 9024 1729 0,'0'0'0'0,"-1"0"0"0,-4 0 0 0,-2 0 0 0,-1 11 0 0,0 5 0 0,-1 7 0 0,-5 6 554 0,0 10-259 0,-6 5-120 0,0 7-75 0,-3 2 94 31,-3 8-80-31,-2-1-39 0,-2 0-113 0,-3 4 46 0,9-15-8 0,5-5-382 0,6-5 210 0,4-7 104 0,5-5 52 0,1-3-662 16,3-12 285-16,0-10 198 0</inkml:trace>
  <inkml:trace contextRef="#ctx0" brushRef="#br0" timeOffset="77274">19217 9491 1103 0,'0'1'0'0,"0"1"0"16,2 2 0-16,-2-1 0 0,0 4 0 0,1 0 0 0,-1 3 450 0,3 0-207 0,0 2-103 0,2 1 36 0,3 2-60 16,0-3-45-16,3-1-41 15,1 1 7-15,4-5-1 0,1-2 10 0,0-2-179 0,0-3 84 16,1 0 43-16,-3-3 0 0,0-7-92 16,-2-4 77-16,-5 0 24 0,-5-1-1 0,-2-1 32 15,-1-1-22-15,0 1-43 0,-4-1 235 0,-8 3-104 0,-1 1-46 16,-3 1 18-16,1 3-27 0,-1 1 3 15,-1 1 6-15,3 4-217 0,0-1 95 0,4 2 68 16,1 2 0-16,4-2-568 0,-2 2 281 0,5 0 119 16</inkml:trace>
  <inkml:trace contextRef="#ctx0" brushRef="#br0" timeOffset="77449.55">19615 9039 2236 0,'6'0'0'0,"1"0"0"0,-1 0 0 0,5 0 0 0,0 0 0 0,2 0 0 0,3 10 0 0,2 3 392 0,1 7-178 16,1 7-79-16,-1 4 153 0,-5 4-125 0,-4 8-64 0,-5 7-31 15,-5 4 55-15,0 9-35 0,-9-8-8 16,-13 1-43-16,-7-1-454 0,-3-1 226 0,-7 1 124 0,-1-13-819 0,-2-4 450 16</inkml:trace>
  <inkml:trace contextRef="#ctx0" brushRef="#br0" timeOffset="77989.69">20178 9110 977 0,'-6'0'0'0,"0"0"0"0,0-1 0 0,2 1 0 0,3 0 0 0,1 0 375 0,0 0-168 0,9 0-85 16,7 0-33-16,0 0 147 0,5 0-100 0,1 0-48 16,0 0-187-16,2 0 68 0,3 0 44 15,-3 0-194-15,-3 0 109 0,0 1 55 16,-1 3 27-16,-2 3-653 0,0 0 313 0</inkml:trace>
  <inkml:trace contextRef="#ctx0" brushRef="#br0" timeOffset="78163.21">20189 9379 1968 0,'-12'0'0'0,"1"0"0"0,0 0 0 0,6 2 0 0,4-1 0 0,1 2 0 0,0 0 0 0,11 1 0 0,7 1 229 0,4-3-101 15,5 2-243-15,2-1 76 0,3 0 39 0,2-1-1 16,1 3-199 0,-2-1 114-16,-4-1 61 0,3 0 32 0,-3 0-607 0,-1-1 308 0,2 0 158 0</inkml:trace>
  <inkml:trace contextRef="#ctx0" brushRef="#br0" timeOffset="78379.2">20840 8811 1041 0,'0'-2'0'0,"0"0"0"0,0 1 0 0,0 1 0 0,0 0 0 0,1 0 0 0,0 9 535 0,2 12-240 0,-1 5-134 16,-1 7-61-16,1 8 258 16,-1 4-161-16,1 6-80 0,0 9-42 0,1-4-9 15,-2 2-29 1,1-1 0-16,3-4-284 0,-4-4 143 0,1 6 79 0,0-15-508 0,-2-6 282 0,4-5 140 15,-3-2 71-15,3-8-385 0,0-1 158 0</inkml:trace>
  <inkml:trace contextRef="#ctx0" brushRef="#br0" timeOffset="78547.59">21102 9288 1450 0,'0'0'0'0,"0"0"0"0,0 0 0 0,2 0 0 0,-2 0 0 0,0 2 0 0,0 4 281 0,2 4-121 0,-2 3-62 15,1 2 120-15,-1 4-91 0,0 1-36 0,2 1-357 16,-2-1 151-16,0 3 76 0,3-3 38 16,-1-3-559-16,2 1 279 0,-3-4 141 0,1-5 69 0,1-6-245 15,0-1 143-15</inkml:trace>
  <inkml:trace contextRef="#ctx0" brushRef="#br0" timeOffset="78959.39">21281 9119 818 0,'4'0'0'0,"-1"0"0"0,0 0 0 0,-1 2 0 0,-1 5 0 0,2 1 0 0,-3 7 368 0,0 6-156 16,0 3-92-16,0 3 144 0,-3 7-113 0,-2-1-57 15,1 4-30-15,-1 0-71 0,2-9 17 0,1-4 0 16,2-2 26-16,0-5-95 0,0-8 48 0,0 1 33 16,7-10-195-16,5 0 105 0,2-13 52 15,-1-8-103-15,5 1 40 0,1-3 47 16,-4 1-40-16,-1 3 141 0,0 2-60 0,-2 4 0 15,0 1-56-15,-2 4 269 0,-1 4-107 0,-2 4-60 16,-3 0-10-16,0 0 179 0,-1 8-82 0,0 6-30 16,-3 2 0-16,0 2-37 0,0 3-1 0,0-1-121 15,0-1 42-15,0 1 9 0,0-3 33 0,4-5-211 16,0-3 105-16,4-4 53 0,0-4 27 0,3-1-204 16,1 0 100-1,2-6 21-15,-2-6 34 0,0 1 53 0,2-2-30 0,-1 1-53 16,-2 4 298-16,0-1-125 0,-3 4-60 0,0 1 84 15,-2 1-66-15,5 3-10 0,-6 0-2 0,1 0 81 16,-2 4-51-16,1 4-9 0,4 4 10 16,-5 0-286-16,2-1 120 0,0 3 61 0,-1-2 30 0,1 2-647 15,2-1 314-15,-3-2 125 16,-2-1-509 0</inkml:trace>
  <inkml:trace contextRef="#ctx0" brushRef="#br0" timeOffset="79460.85">20861 9728 883 0,'-10'7'0'0,"-1"3"0"0,-2 2 0 0,0 3 0 0,-4 2 0 0,-5 4 97 0,3 0-35 16,-4 2 0-16,0 2 28 0,-4 0-26 0,4-1 0 15,-7-1-18-15,8-6 82 0,1-4-46 0,3-4 0 16,3-3-45-16,5-3 148 0,0-1-65 0,10-2-46 16,0 0 133-16,0 0-86 0,4 0-42 0,10-5 24 15,6-1-39-15,5 3 1 0,4-2-28 0,3 2-19 16,1-1 19-16,3 4 8 0,0-2-8 0,-2 2-118 16,-1-3 59-1,-3 3 30-15,2 0-1 0,2 0-241 0,-7 0 98 0,-5 0 77 16,-3 0-202-16,-3 0 102 15,-6 0 71-15,0 0-12 0,-8 0 31 0,-2 0 32 0,-2 0 1 0,-10-1 144 16,-4-5-72-16,0-3-45 0,-3 0 8 0,-2-2 18 16,1-2-18-16,1-3 1 0,1 0-33 15,0-1 104-15,5 1-16 0,2 1-30 0,0 2 60 16,5 0-40-16,3 1-5 0,-2-2 41 0,5 5-31 0,0 3 1 16,14-1-33-16,5 4-27 15,4 3-1-15,3 0 31 16,2 0 1-16,3 3-76 0,4 9 36 0,-1 0 0 0,0 5 41 0,2 2-133 15,-6-2 52-15,-4 3 30 0,-2-1-13 0,-7 2 1 16,-2-3 9-16,-3 5 64 0,-8-5-6 0,-4-2-40 16,0-1-9-16,-11 1 171 15,-7-5-74-15,-3-3-39 0,-1-2-9 0,-1-4 9 16,0-1 15-16,1-1-37 16,2 0 26-16,0 0-182 0,7-7 83 0,3-1 37 0,6-4-598 0,1-2 297 15</inkml:trace>
  <inkml:trace contextRef="#ctx0" brushRef="#br0" timeOffset="79629.55">21272 9783 1977 0,'0'3'0'31,"-3"-3"0"-31,-5 5 0 0,2 2 0 0,0 1 0 0,-2 4 0 0,0 1 0 0,1 3 756 0,3 1-350 0,1 2-190 16,3 2-89-16,0-1 76 0,0 2-84 0,11 0-40 0,4-1-31 0,2-3-83 0,6-2 17 0,2-2 27 0,1-3-519 0,2-4 273 15,3-1 146-15,-4-3-646 0,-1-3 329 0,-1 0 209 0,0-7-37 0</inkml:trace>
  <inkml:trace contextRef="#ctx0" brushRef="#br0" timeOffset="79766.86">21490 9868 1202 0,'-16'-6'0'16,"4"3"0"-16,0 0 0 0,4 3 0 0,5-2 0 0,0 2 493 0,3 0-228 0,0 0-106 0,12 0-65 0,4 0-163 15,4 0 53-15,1 2 26 16,2-1-278-16,3-1 158 0,-1 0 68 0</inkml:trace>
  <inkml:trace contextRef="#ctx0" brushRef="#br0" timeOffset="79972.24">21696 9716 524 0,'0'0'0'0,"0"0"0"0,0-2 0 0,0-1 0 0,3 1 0 0,6 2 287 0,4 0-126 0,2 0-52 16,4 0-41-16,2 8 154 0,0 3-92 0,0 4-47 16,-2 2-33-16,1 2-5 0,-8 0-8 0,-5 4-26 15,-7 0 0-15,0 2 26 16,-7 1-1-16,-12 1-31 16,-6-1 32-16,-4-5-1 0,-4-3 1 0,2-1-26 15,0-5-1-15,-1 0 36 0,10-6-10 0,3-5-484 0,8-1 226 0</inkml:trace>
  <inkml:trace contextRef="#ctx0" brushRef="#br0" timeOffset="80195.28">21919 9898 1707 0,'-3'12'0'0,"-2"0"0"0,0 5 0 0,-1-3 0 0,1 2 0 0,2 1 311 0,2-1-137 0,1 5-60 0,0-9 24 0,1 1-51 0,13-4-26 31,0-2 1-31,5-2-194 0,0-5 93 0,3 0 33 0,-2 0 0 0,-1-12-241 0,-2-2 142 0,-4-3 70 16,3-2-163-16,-8-2 100 0,-5-1 51 0,-1 1 53 0,-2 0-11 0,0 3-62 16,-3-4-21-16,-8 5 135 15,-4 4-45-15,2 0 1 0,-3 4-23 0,0 2-50 0,0-1 28 0,2 4 19 16,1 3 35-16,2 1-360 16,0 0 163-16</inkml:trace>
  <inkml:trace contextRef="#ctx0" brushRef="#br0" timeOffset="80891.6">22369 9339 729 0,'-11'0'0'0,"2"0"0"0,-2 0 0 0,8 0 0 0,1 1 0 0,2 2 311 0,0-3-137 0,11 1-68 0,11 1-26 0,5-1 249 0,8 1-147 0,6 0-72 16,7 0 104-16,6-2-88 0,9 1-35 0,1-1-10 16,8 0-8-16,8 2 1 0,2-2-37 0,8 1 87 15,10 0-35-15,-10 2-8 0,5-2-44 0,2-1 76 16,3 0-38-16,-1 0 0 0,18 0-28 0,-16 0-58 16,4 0 25-16,7-6-1 15,1-1 24-15,3-3-98 0,19 0 58 0,-21 3 15 16,0-2-122-16,1 2 59 0,6 0 38 0,1 1-64 15,11 1 47-15,-30 2-3 0,-2 0 1 16,2 2-91-16,-5 1 56 0,-9 0 8 16,6 0-4-16,-27 0 4 0,-4 0 1 0,-5 0 17 0,-4 0 58 0,-5 0-3 15,-1 0-51-15,-17 1 74 0,-2 3-32 0,-7-2 4 16,-3 0-33-16,-7-2 50 0,3 3-51 16,-11-3 19-16,-3 0-12 0,-2 0-110 0,0 0 55 15,0 0 33 1,-10 0-5-16,-6 0-182 0,-4 0 97 0,-1 0 38 0,-7 0-349 0,-3 6 202 15,-11 5 91-15,1 1 60 0,-5 0-375 0</inkml:trace>
  <inkml:trace contextRef="#ctx0" brushRef="#br0" timeOffset="81494.07">24231 9793 876 0,'-1'-2'0'0,"-3"-3"0"0,1 1 0 0,2 1 0 0,-2 0 0 0,-2 3 0 0,2 0 251 0,-5 0-108 0,0 3-45 0,-1 7-35 0,-5 5 147 16,-1 5-87-16,-2 3-44 15,-2-1-86-15,-5 4 52 0,1 0-10 0,-4-2 13 16,1 0-12-16,-4 0 0 0,1-3-1 0,-7 0 138 15,11-6-74-15,1-4-31 0,0-3 0 0,5-1 144 16,8-6-88-16,-1 3-35 0,8-4-9 0,3 0 68 16,1 0-57-16,12 0-27 0,9-4 9 0,9-1 8 15,8 2-45-15,1 3-64 16,9-2 32-16,1 2 1 0,9 0 39 0,-6 0-201 16,0 0 96-16,2 0 48 0,0 0 25 0,-1 0-359 15,5 0 154-15,-17 2 97 0,-5-2 0 0,-5 2-94 16,-9 2 61-16,-10-3 46 0,-1 0-37 0,-11 3 46 15,-2-3 0-15,-15-1 38 0,-6 0 185 0,-3 0-92 16,-4-5-56-16,-2-1 127 0,2-4-82 0,-1-1-41 16,-2-2-17-16,2-1 49 0,-2-4-8 0,8 3 2 15,4 3-1-15,3-3 25 0,5 0-8 16,3 1 0-16,3-1 0 0,7 0-28 0,8 4 6 0,17-1-5 16,6 2 33-16,8 1-1 15,8 1-50-15,1 6-58 0,2 1 35 0,3 1 0 16,1 0 34-16,2 0-74 0,5 6 38 0,-16 5-2 15,1 3 37-15,-6 1-51 0,-8 3 14 0,-1 3 0 16,-6 1-81-16,-11-1 50 0,-6 1 8 0,-8 0 0 16,0-5 61-16,-5 7 0 0,-12-3-53 0,-7-3 193 15,-2-3-82-15,-4-1-41 0,-1-4-11 16,0 0 69-16,-2-2-33 0,5-4-12 31,2-1-1-15,5-2-320-16,1-1 140 0,0 0 77 0,10 0-619 0,3-4 321 0,6-7 162 0</inkml:trace>
  <inkml:trace contextRef="#ctx0" brushRef="#br0" timeOffset="81667.86">25176 9835 1275 0,'-13'0'0'0,"-6"0"0"0,-1 3 0 0,-8 6 0 0,0 5 0 0,-10 6 725 16,4 2-348-16,2 5-171 0,8 5-85 0,2 0 315 0,9 3-201 0,9 5-90 0,4-6-151 0,12-2 42 15,13-3 0-15,6-3 0 0,3-1-184 0,7-4 101 16,-1-6 37-16,1-2-465 0,-2-5 256 0,-1-2 127 16,-2-1 64-16,6-1-780 0,-14-2 391 15</inkml:trace>
  <inkml:trace contextRef="#ctx0" brushRef="#br0" timeOffset="82656.25">22147 8655 684 0,'0'-14'0'0,"-3"-2"0"0,2 4 0 0,1 0 0 0,0-4 0 0,0 3 0 0,0-2 110 16,0-2-28-16,0 2-19 0,0 0 1 0,0-1-28 15,0 0 0-15,0 0-35 0,0-4 9 0,0 4 26 16,-1 0 0-16,-1 1-9 0,1-1 9 15,-1 3 0-15,0-2 9 0,-1 8 58 0,0-2-33 0,-1 6 0 16,2 0 44-16,0 3-39 0,-3 0 10 0,0 3-59 16,-1 16 10-16,2 8 0 0,-1 7 0 15,1 7 88-15,-3 8-36 0,0 4-8 0,2 5-44 0,-1 1 62 16,1 1-31 0,0 2-1-16,-2 6-21 0,5-11-34 0,1 0-1 0,-1-5 26 15,1-4-132-15,1-8 65 16,0 4 43-16,0-18-219 0,0-6 114 0,0-8 47 15,0-3 32-15,0-1-163 0,0-8 87 0,0 0 12 0,0 0 32 16,-2-3-309-16,-6-6 160 0,-2 1 70 0,0-4 49 0,-3 1-267 16,0-4 153-16</inkml:trace>
  <inkml:trace contextRef="#ctx0" brushRef="#br0" timeOffset="82821.03">21730 8815 1625 0,'-9'-8'0'0,"-2"0"0"0,3 3 0 0,3 0 0 0,2 1 0 0,2 1 0 0,1 3 0 0,6 0 0 16,13 0 218-16,5 0-90 0,6 0-47 0,6 0 59 0,1 3-57 0,2-3-23 16,1 4 0-16,0 1-208 0,0 0 91 0,6 0 56 15,-7 2 14-15,-1-2-474 16,-3 5 249-16,-2-4 123 0,-6 1-556 0</inkml:trace>
  <inkml:trace contextRef="#ctx0" brushRef="#br0" timeOffset="82992.53">22323 8696 1581 0,'-16'7'0'0,"0"2"0"0,-1 5 0 16,2 1 0-16,2 2 0 0,-1 5 0 0,3 0 0 0,3 4 297 0,-2 3-122 0,8-2-73 0,2-1-34 0,0 0 102 0,1-1-66 15,12-5-35 1,-1 6-377-16,5-12 167 0,-2-2 89 0,5-2-566 0,-1-7 326 0,0 0 162 15</inkml:trace>
  <inkml:trace contextRef="#ctx0" brushRef="#br0" timeOffset="83204.84">22416 8722 536 0,'4'-2'0'0,"-1"-4"0"0,2 4 0 0,-1 0 0 0,3 2 238 15,4 0-92-15,-2 2-59 0,2 8-26 0,2 4 63 16,1 3-44-16,-1 3 0 0,0 3 19 0,-2 0-35 15,-2 1-1-15,-3 0-93 0,-2 0 34 0,-4 3-1 16,0 1 42-16,-2-4-63 0,-11-4 27 0,-2 0 0 16,-3-5 27-16,-1-4-43 0,-3 2 7 0,2-11-6 15,1 0 32-15,1-2-82 16,3 0 17-16,-1-2 9 0,9-10-243 0,2-3 119 0,4-6 71 16,1-1-332-16</inkml:trace>
  <inkml:trace contextRef="#ctx0" brushRef="#br0" timeOffset="83376.72">22642 8661 991 0,'0'0'0'15,"0"0"0"-15,0 0 0 0,-3 0 0 0,-2 0 0 0,-4 3 0 0,4 9 552 0,-3 4-257 0,-1 4-130 16,0 7-65-16,0 2 279 0,3 5-177 0,5 1-82 0,-1 2-42 16,2 2-15-16,3-3-27 0,12 5 9 15,3-14-169-15,5-3 80 0,1-3 40 16,6-3-485-16,-1-4 262 0,7-2 141 15,-7-8 56-15,-2-3-661 0,-1-1 327 0,-2 0 164 0</inkml:trace>
  <inkml:trace contextRef="#ctx0" brushRef="#br0" timeOffset="84187.55">22810 8925 1436 0,'-8'7'0'15,"0"0"0"-15,2 3 0 0,1 2 0 0,-2 1 0 0,5 3 0 0,1-3 0 0,1 3 0 0,0 0 188 0,4-1-67 0,7-4-47 16,-1-2 0-16,5 1-92 0,-1-5 28 0,3-3-1 16,1 0-35-16,-3-2 26 0,-1 0 0 0,1-2 36 15,-2-8-140-15,-3 0 69 16,3-4 45-16,-6 0-108 0,-3-1 57 0,-2-2 29 0,-2 0-34 0,0 1 126 15,0-2-54-15,-4 5-12 0,-6 0-22 0,-4 1 179 16,0 2-82-16,-2 1-40 16,-1 3 6-16,0 4-21 0,0 2-8 0,0 0 28 0,2 0-132 15,2 0 52-15,2 4 30 0,4 5-458 16,1 2 228-16,5-1 96 0</inkml:trace>
  <inkml:trace contextRef="#ctx0" brushRef="#br0" timeOffset="84383.09">23006 8789 1273 0,'-16'-2'0'0,"9"0"0"0,2 2 0 0,2 0 0 0,3 0 486 0,0-3-215 16,8 3-122-16,11 0 55 0,5-1-84 0,6 0-41 15,3-4-1-15,2 3-164 0,0-1 57 16,1 1 32-16,-3-3 1 0,1 3-411 0,-3 1 219 15,5-1 116-15,-14 0-596 0,-1 2 316 0,-6 0 158 0</inkml:trace>
  <inkml:trace contextRef="#ctx0" brushRef="#br0" timeOffset="84567.63">23217 8553 983 0,'-18'2'0'0,"8"3"0"0,0 0 0 0,0 2 0 16,2 2 0-16,3 2 0 0,-3 4 573 0,3 1-274 0,2 5-130 0,2 1-67 0,-1 2 256 0,2 2-161 0,0 6-72 0,0-6-184 0,0 4 48 0,0-2 23 0,0 0 1 15,0-2-423-15,0 3 232 0,0-7 103 0,0-3-571 16,0-1 319-16,0-5 160 0,3-5 3 0</inkml:trace>
  <inkml:trace contextRef="#ctx0" brushRef="#br0" timeOffset="85071.35">23599 8679 1389 0,'0'0'0'0,"1"0"0"0,-1 0 0 0,0 0 0 0,0 0 0 0,0 0 0 0,0 3 275 16,-3 4-119-16,-5 1 148 0,-3 3-125 0,-4 5-76 16,0-1-33-16,-3 4-73 0,-5 2 1 0,2 1 39 15,-5 1 8-15,2-2-86 0,0-1 38 0,4-1 0 31,0-5 40-31,5-2 23 0,1 0 10 0,5-4-33 0,5-3 85 0,3-4-42 0,1 2-1 16,0-2-74 0,9 2 36-16,9-3-6 0,3 0 1 0,6 0-49 0,0 0 4 0,2 0 45 0,5 0 10 15,-4-3-242-15,1-1 111 0,-3 0 55 16,3 0 18-16,-4-2-119 0,5 2 48 0,-9-1 43 16,-4-2-241-16,0 2 127 0,-8 0 36 0,-1-1 40 15,-3 0-2-15,-7-1 10 0,0-1 33 0,-2-1 114 16,-11 1-57-16,-2-4-28 15,-3 0-9-15,0-1 83 0,-2-3-52 0,0 2-24 0,3 0 4 0,-3-1 104 16,1 0-46-16,7 6-30 0,0-1 87 0,1 2-53 16,6 1-3-16,0 0 3 0,5 3 90 0,0 3-61 15,3-2-19-15,12 3-63 0,3 0 5 0,7 0 41 16,0 0-16-16,6 5-131 16,0 4 62-16,1 0 32 0,3 2 0 0,1 2-52 15,-8 1 35-15,0 1 0 0,-5-1-90 0,-4 3 36 16,-4-1 35-16,-2 2-14 15,-11-1 5-15,-2 2 14 0,-2-2 15 0,-14 0 118 0,-7-2-57 0,-2 3-33 16,-3-5 5-16,-1-6 159 16,-1-2-85-16,3 3-28 0,-1-4-26 0,-1-1-99 0,8-1 38 0,3-2 21 15,5 0-528 1,4 0 257-16,4-2 132 0,4-8-280 0,1-4 199 0,17-3 95 16</inkml:trace>
  <inkml:trace contextRef="#ctx0" brushRef="#br0" timeOffset="85219.03">24006 8664 979 0,'9'-3'0'0,"-3"-3"0"0,-4 2 0 0,5 2 0 0,-7 2 162 0,0 0-62 16,-2 2-32-16,-7 11 584 0,-2 4-308 0,0 5-144 15,-2-1-87-15,6 2 313 0,-2 3-195 0,4 0-97 16,4 3-49-16,-1 0-169 0,2 0 56 0,0 0 32 16,12-4-685-16,2 1 358 0,4-2 190 0,0-7 80 15,3-5-383-15</inkml:trace>
  <inkml:trace contextRef="#ctx0" brushRef="#br0" timeOffset="85342.28">24216 8915 1517 0,'-2'0'0'0,"2"0"0"0,-2 0 0 0,-2 0 0 0,2 0 324 16,1 0-134-16,-1 0-82 0,-1 0-36 0,-1 10 497 16,0 4-270-16,-2 4-132 0,-5 3-56 0,2 4-382 15,-2 1 154-15,-2 5 77 0</inkml:trace>
  <inkml:trace contextRef="#ctx0" brushRef="#br0" timeOffset="85788.93">24374 8706 1266 0,'-1'-11'0'0,"-2"1"0"0,2 7 0 0,1 0 0 0,0 3 0 0,4 0 0 0,7 0 220 31,4 6-95-31,1 4 213 0,1 2-150 0,0 2-75 0,2 1-38 0,-2 5-162 0,-1-1 58 0,-3 3 33 16,-1 3-1-16,-5-2-515 0,0 4 278 0,0-6 128 0,-4-3 68 0,-3-1-333 15</inkml:trace>
  <inkml:trace contextRef="#ctx0" brushRef="#br0" timeOffset="85969.51">24689 8586 1282 0,'2'-4'0'0,"-2"1"0"0,0-1 0 0,0 4 0 0,0 0 0 0,0 7 0 0,-6 10 300 0,-7 7-132 0,-6 8-55 0,-2 5 225 0,-3 7-150 0,-3 5-75 0,-4 6-38 15,0 3-65-15,-3 5 10 0,9-12 18 16,3-7-1-16,4-3-349 0,6-10 175 16,6-6 86-16,5-4-225 0,1-14 152 0,5-5 81 0,11-2-662 15,4-9 334-15</inkml:trace>
  <inkml:trace contextRef="#ctx0" brushRef="#br0" timeOffset="86184.76">24660 8961 849 0,'6'0'0'0,"-2"0"0"0,-1 3 0 0,0 0 0 0,-2 6 0 0,2 0 119 0,-2 3-32 0,-1 1-9 0,2 1 248 16,1-2-145-16,2 2-71 0,1-2-37 16,3 0-46-16,0-1 11 0,4-5-1 0,-2 0 0 0,1-6-202 15,2 0 102-15,1 0 59 0,-4 0-112 0,-1-12 77 16,-3 0 38-16,-2-5-31 0,-4 4 30 15,-1-4-41-15,0 3 24 0,-1-1 53 0,-9 2 1 0,-4 2-83 16,0-1 34-16,-3 5 87 16,-2 2-38-16,1 5-5 0,0 0-1 0,1 0-98 0,3 0 38 0,-2 0 29 15,7 0-405-15,3 5 193 16,2 1 100-16</inkml:trace>
  <inkml:trace contextRef="#ctx0" brushRef="#br0" timeOffset="86390.54">24888 8703 1022 0,'0'-3'0'0,"0"-1"0"0,2-2 0 0,1 4 0 0,2-1 0 0,2 3 0 0,6 0 600 0,0 0-286 0,4 7-139 16,4 9 127-16,0 2-132 0,1 6-66 0,-1 1-34 16,-3 4-80-16,-3 0 23 0,-5 3 1 0,-2 1-244 15,-5 4 143-15,-3-5 57 0,-2 2 34 0,-14-3-102 16,-5-2 68-16,-7-5 34 0,-2 2-12 0,0-6-295 15,-3-9 74-15,3-2 99 0,-1 0 50 0,7-7-334 16,-1 0 179-16</inkml:trace>
  <inkml:trace contextRef="#ctx0" brushRef="#br0" timeOffset="86541.44">25076 8893 1631 0,'2'-7'0'0,"5"1"0"0,1 0 0 0,1 1 0 0,1 1 0 0,3-1 0 0,5 2 519 16,3 0-241-16,6-1-121 0,6 0-51 0,1 3-113 0,2 1-1 0,1 0 45 16,2 0 0-16,-3 1-666 15,5 5 335-15</inkml:trace>
  <inkml:trace contextRef="#ctx0" brushRef="#br0" timeOffset="86832.07">25862 8516 1122 0,'-7'-15'0'0,"-3"8"0"0,3-2 0 0,-1 6 0 0,-3 1 0 0,-1 2 0 0,0 0 178 0,2 2-75 0,3 11-33 16,1 6 403-16,0 5-219 31,6 5-108-31,-2 7 329 0,2-1-223 0,0 5-108 0,0 3-54 0,2-1 200 0,4 6-126 0,-1 6-55 15,-2-6-48-15,0 0-61 0,-1-2 0 0,-2-2 0 0,0-1-27 0,0 3 14 79,0-12 21-79,-7-5-1 0,-1-4-391 0,-1-4 210 0,-1-7 106 0,3-3-703 0,1-10 372 0,-2-1 181 0,2 0 91 0,1-11-462 0,1-9 276 0</inkml:trace>
  <inkml:trace contextRef="#ctx0" brushRef="#br0" timeOffset="86977.25">25626 8661 0 0,'-15'0'0'0,"-1"-10"0"0,4 3 0 0,5 4 0 0,5 2 0 0,1 1 0 0,1 0 0 0,1 0 0 0,15 0 0 0,4 0 0 16,3 4 0-16,6 1 0 0,1 2 0 0,7-2 0 0,-5 2 0 0,2 1 0 0,-2-2 0 0,2 1 0 0,-3 0 0 0,3 0 0 0</inkml:trace>
  <inkml:trace contextRef="#ctx0" brushRef="#br0" timeOffset="87128.14">26093 8632 2131 0,'0'0'0'0,"-4"0"0"0,-3 0 0 0,0 0 0 0,2 0 0 0,-7 0 0 0,4 8 0 0,-3 8 0 0,1 6 364 0,3 3-164 0,0 5-81 16,2 5 151-16,2-1-117 0,2 7-49 0,1-6-156 15,0 0 44-15,0-2 1 16,6-1 43-16,4-8-567 0,-3 2 293 15,1-11 133-15,0-7 71 0,0-3-722 0,-3-5 378 0,2 0 78 0</inkml:trace>
  <inkml:trace contextRef="#ctx0" brushRef="#br0" timeOffset="87381.77">26134 8748 1058 0,'4'-7'0'0,"-2"-1"0"0,1 2 0 0,0 3 0 0,0-1 0 0,2 0 0 0,3 4 233 31,-2 0-98-31,2 4 164 0,1 2-130 0,0 7-58 0,-1-1-41 0,-1 5 0 0,2 0 0 0,-5 4-33 15,-2-1 0-15,-2 2-30 0,0-1-9 16,0 0 38-16,-8-1 1 0,-4-2-129 16,-3 0 64-16,-4 0 42 0,2-6-188 0,-3-3 106 0,-1-1 0 15,2-4 44-15,1-3-435 16,1 2 209-16,7-3 87 0,4-3-318 0,1-11 223 0</inkml:trace>
  <inkml:trace contextRef="#ctx0" brushRef="#br0" timeOffset="87711.89">26358 8647 1525 0,'-5'2'0'0,"-2"0"0"0,0 3 0 0,-2 0 0 0,0 8 0 0,-2 1 0 0,-3 5 0 0,1 6 362 0,-2 6-162 0,2 5-73 0,4 2 233 0,1-1-161 0,3 4-82 0,5-6-40 16,0-1-78-16,0-1 9 0,13-11 29 0,-1-5-380 15,5-5 190-15,-1-4 94 16,0-4 48-16,1-4-327 0,0 0 165 0,0-3 100 0,0-7-42 0,-4-6-125 15,4-2 57-15,-5 0 78 0,-1-2-40 0,-2 1 55 16,-1 0 26-16,-3 1 121 16,2 1-56-16,-7 5-14 0,0 1 0 0,0 5 357 15,0 1-190-15,-4 3-96 0,-4 2-45 0,-1 0 392 16,1 0-163-16,-2 12-109 0,3 1-13 0,1 2 37 16,-1 3-50-16,6-1-40 0,-1 3-52 15,2-4 22-15,0 1 0 0,3-3-147 0,7 1 83 0,0-5 27 16,6-3 0-16,2-5-176 0,0 1 107 0,2-3 53 15,-1 0-10-15,-2-9-194 16,-1-4 104-16,-5-2 16 0,-2-1 38 0,-3-3 54 16,-3 2-56-16,-3 1 28 0,0 0 47 0,-9 4-23 15,-8-2 0-15,0 6 95 0,-5-3-62 0,-1 8-8 16,1 2 1-16,2 1-201 0,3 0 82 0,2 0 52 16,1 1-6-16,7 7-493 15</inkml:trace>
  <inkml:trace contextRef="#ctx0" brushRef="#br0" timeOffset="88157.05">26761 8981 1170 0,'0'-3'0'0,"2"-1"0"0,-2 0 0 0,4 3 0 0,-3-1 0 0,3 1 0 0,0 1 0 0,-1 0 0 0,-2 0 345 0,1 0-154 0,-2 7-77 16,0 1 32-16,0 4-54 15,-3 3-19-15,-8 1-10 0,-1-1-153 0,-1 2 64 0,-3-5 30 0,2 2-316 16,-3 1 183-16,5-6 78 16,-2-4 43-16,4 0-247 0,1-2 86 0</inkml:trace>
  <inkml:trace contextRef="#ctx0" brushRef="#br0" timeOffset="88372.05">26897 8726 1747 0,'-3'0'0'0,"0"0"0"0,0 0 0 0,1 0 0 0,2 0 0 0,0 0 0 0,0 1 321 0,2 11-133 0,6-1 54 78,1 2-103-78,2 4-52 0,3-1-25 0,1 1-454 15,-1 2 223-15,1-3 99 0,-1 1 52 0,1-1-747 0,-3-1 367 0,1-1 184 0</inkml:trace>
  <inkml:trace contextRef="#ctx0" brushRef="#br0" timeOffset="88491.9">27225 8678 1451 0,'6'1'0'0,"-3"2"0"0,0 0 0 0,-3 4 0 0,0 1 0 0,0 6 0 0,-3-1 0 0,-12 7 0 0,-3 4 283 0,-4 6-124 0,-3 5-61 0,-9 6 315 0,1-3-192 0,-4 4-93 16,2 2-46-16,-3-2-1 15,5 0 0-15,-4 1-36 0,13-14-8 0,9-5-176 0,5-6 88 16,8-4 44-16,2-9-592 0,0 0 326 0,13-5 150 0</inkml:trace>
  <inkml:trace contextRef="#ctx0" brushRef="#br0" timeOffset="88718.83">27120 9056 1092 0,'-1'9'0'0,"-3"0"0"0,-1 2 0 0,2 1 0 0,2 0 0 0,1 0 0 0,0 2 0 0,0-2 168 0,9-3-66 16,4-3-33-16,5 1-11 0,2-4-22 0,3-1 10 0,-1-2-10 15,-1 0-118 1,2-7 59-16,-4-4 30 0,2-1-15 0,-6-4 18 0,-6 2-1 0,-1-1 117 16,-6 1-45-16,-2-3 0 0,0 2-36 0,0 1 176 15,-6 3-92-15,-4 2-47 0,-4 0-23 0,-1 4 13 16,2-2 9-16,1 6-44 0,-1 1-1 0,4 0-294 16,0 0 147-16,2 0 73 0,1 0-621 0,2 4 314 15,1 0 171-15</inkml:trace>
  <inkml:trace contextRef="#ctx0" brushRef="#br0" timeOffset="88938.11">27568 8615 1662 0,'11'-2'0'0,"1"-5"0"0,4 4 0 0,6 3 0 0,-2 0 0 0,-1 0 0 0,1 14 710 16,1 4-337-16,-5 8-168 0,4 3 256 0,-8 7-217 15,-4 6-104-15,-2 1-144 0,-6 8 40 0,0 2 1 16,-14 10 9-16,-5-12-134 0,-5 0 63 0,-5-3 30 0,-2-2 1 16,-1-5-397-16,-6 1 222 0,6-17 99 15,2 0 53-15,1-5-758 0,3-3 372 0,0 0 159 16</inkml:trace>
  <inkml:trace contextRef="#ctx0" brushRef="#br0" timeOffset="89099.72">27845 9426 2060 0,'0'0'0'0,"0"0"0"0,-2 0 0 0,-1 0 0 0,2 0 0 0,-1 0 0 0,1 0 0 0,0 0 0 0,0 0 1229 0,1 0-614 0,-2 0-588 0,2 0-27 0,0 0-4 15,0 0-20-15,0 0-1495 0,0 0 741 0</inkml:trace>
  <inkml:trace contextRef="#ctx0" brushRef="#br0" timeOffset="91378.16">28829 8500 1412 0,'-11'-11'0'0,"4"0"0"0,0 3 0 0,-2 1 0 0,9 4 0 0,-3 2 0 0,2 1 248 0,1 0-106 0,0 0-52 0,0 4 216 16,0 11-139-16,6 4-65 0,3 0-33 0,-2 5 139 15,2 1-86-15,-2 2-33 0,-2 1-9 0,1-4-78 32,-1 4 0-32,-3-1 36 0,-1 0-92 0,-1 5 55 0,0-5-9 0,0 3-225 0,-1-5 140 0,-4 0 65 15,-3-4 33-15,3 3-455 0,-5-13 219 0,5-2 59 16,0-4 69-16,0-5-312 0,4 0 189 15,-2-13 85-15,3-10 57 0</inkml:trace>
  <inkml:trace contextRef="#ctx0" brushRef="#br0" timeOffset="91655.77">28832 8320 1359 0,'-3'-19'0'0,"0"-2"0"0,1 10 0 0,2 2 0 0,0 1 0 0,10-1 0 0,8 4 0 0,9-2 188 0,3 7-79 0,7-3 27 0,4 3-50 0,8 0-24 15,0 0 0-15,9 3 21 0,-9 1-10 0,-3 1-36 16,-4 1 1-16,-5 1 51 0,-1 0-16 0,-11 0-9 16,-11 0-27-16,0 1 126 0,-7 0-62 0,-2 3-32 15,0 0 228-15,-5 0-135 0,0 3-62 0,0 0 219 16,0 5-141-16,0 1-132 0,0 8-46 0,-2-2 0 16,2 3 0-16,-1 2 0 0,1 5 0 0,0-2 0 15,0 7-47-15,0-7 12 0,0 2 35 16,1 0-535-16,4-1 281 0,-3-6 86 0,1 8-498 15,-1-11 319-15,-2 0 155 0,0-2-247 32,0-3 202-32,-2-3 99 0,-8 2 42 0,-2-8-177 0,-3-3 118 0,-1-9 59 0</inkml:trace>
  <inkml:trace contextRef="#ctx0" brushRef="#br0" timeOffset="91831.32">29013 8549 1554 0,'-15'-7'0'0,"4"-2"0"0,7 4 0 0,1 2 0 0,3-1 0 0,0 2 0 0,3-1 0 0,12 3 193 0,3-2-78 0,5 2-39 0,0 0-11 0,5 0 10 0,-5 0-38 0,2 0-394 0,-3 0 198 0,-1 0 98 16,-1 0 49-16,0 0-282 0</inkml:trace>
  <inkml:trace contextRef="#ctx0" brushRef="#br0" timeOffset="92561.31">29158 8414 1125 0,'-6'8'0'0,"-1"2"0"0,1 2 0 0,2 1 0 0,-1 2 0 0,-2 2 0 0,3 1 139 0,-2 6-41 0,0-2-35 0,1 0-80 16,2 2 27-16,-3 0 0 0,0 0 27 0,1-3-162 15,0-1 77-15,0-5 42 0,-2-3 1 0,4-3-12 16,-1-3 27-16,1 0 9 15,0-3-31-15,2-3 1 0,-2 0-28 0,3 0 178 16,0 0-75-16,-2 0-28 0,2-3-20 0,0 0 186 16,0 2-82-16,0-1-48 15,0-1-1-15,2 3 95 0,2 0-70 0,-1 0-29 16,0 0 0-16,-1 0-7 0,0 0-23 0,1 0 10 0,0 0-102 0,1 3 46 16,-2-1 1-16,-1-1-194 0,3 2 127 15,-3 0 52-15,1-3 4 0,-2 2-230 0,2 1 105 0,-1-3 69 16,-1 0-7-16,2 3-13 0,-2-3 14 0,0 0 0 15,0 0 44-15,0 0 42 16,0 0-9-16,0 0-34 0,0 0 40 0,0 0 0 16,-2 0-39-16,-1-3 108 0,1 3-50 0,1-3-3 15,-3 1 0-15,3 2 32 0,-2 0-30 0,0-3 1 16,0 3-6-16,2 0 5 0,1 0-20 0,0 0 10 16,0 0-8-16,0 0 30 0,0 0 2 0,0 0-27 15,0 0 10-15,0 0-11 0,0 0 0 0,0 0-77 16,0 0 37-16,0 0-4 15,1 3 40-15,2-3-276 0,0 2 130 0,0 1 54 16,-2-3 30-16,1 3-227 0,0-2 124 0,-2 1 63 16,1-2 32-16,-1 0-31 0,2 0 22 0,-2 0 26 15,0 0 154-15,0 0-89 0,0 0-26 0,0 0 146 16,0 0-95-16,0 0-34 0,0-3 0 0,-2 0 381 16,1 0-197-16,1 1-51 0,-2 2-62 0,2-3 184 15,0 3-112-15,0-3-55 0,0 2 1 16,0-1-20-16,5-1-8 0,3 3-29 15,1-1-91-15,-1 1 45 0,3 0 1 0,1 0 54 16,-2 0-8-16,4 0-1 0,-3 0 0 0,-1 0-404 16,0 0 192-16,-1 4 57 31,-4 2 60-31,1-1-114 0,-5 1 73 0,-1 0 6 0,0 1 29 0,0 1 45 0,0-2 10 0,-7 1-28 16,-1-3 102-16,-6 2-51 0,4-3-26 0,-3 0 70 0,-1-1-41 15,4 0-5-15,-2-2 1 0,1 0 204 16,4 0-108-16,-3 0-27 0,4 0-37 0,2 0 215 0,1 0-114 15,1 0-44-15,1 0 38 0,1 0-41 16,0 0-36-16,1 0 0 0,6 0 5 0,4 0-31 16,-2 0 0-16,3 0-172 0,1 0 82 0,0 0 45 15,-1 1 0-15,1 1-181 16,-1 1 113-16,2 3 38 0</inkml:trace>
  <inkml:trace contextRef="#ctx0" brushRef="#br0" timeOffset="92757.71">28921 8944 1743 0,'-15'0'0'0,"-1"0"0"0,7 0 0 0,-1 0 0 0,6 0 0 0,2 0 312 0,2 2-138 0,3 1-69 0,14-3-35 16,4 0 9-16,6 0-43 0,7 0-1 0,3 0 1 15,4 0 0-15,-1 0-1 16,8 0 208-16,-9 0-109 0,-1 0-49 0,-2 0-25 15,0 0-556-15,-5 0 266 0,4 0 142 16</inkml:trace>
  <inkml:trace contextRef="#ctx0" brushRef="#br0" timeOffset="92922.35">30034 8204 1237 0,'-5'-8'0'0,"-2"-3"0"0,5 4 0 0,-3 4 0 0,-1 1 0 0,0 2-75 0,-1 0 24 16,-2 2-6-16,1 8-82 0,-2 6 52 0,3 2 26 15,-2 1 0-15,-2 0-310 0</inkml:trace>
  <inkml:trace contextRef="#ctx0" brushRef="#br0" timeOffset="93650">29841 8436 871 0,'-12'0'0'15,"-2"2"0"-15,5 1 0 0,3 1 0 0,-3 2 0 0,4-1 348 0,0-1-157 0,-2 3-68 0,5-1-29 0,0 1-29 0,1 2-1 0,1-3-28 0,0 0-265 0,0 1 141 16,0-1 58-16,0-2-435 0,0-1 221 0,0-1 111 16,0 0 56-16,0-2-90 0,-2 0 70 0,-2 0 31 0,0-4 0 0,1-3 144 15,-1-3-57-15,4 1-37 16,0-3 233-16,0 1-126 0,4-1-63 0,10 0-32 15,2 0 139-15,6 0-43 0,0 2-49 16,5 3 147-16,0 0-83 0,3 2-10 0,0 3-31 0,1-1-22 16,-5 3-9-16,-2 0 1 31,-2 3-1-31,-5 7-81 0,-2 2 40 0,-6 5 10 16,-9 0 16-16,0 2 8 0,-9 2 4 0,-7-2-31 0,-7 4 69 0,-1-3-14 0,-3-2-33 0,1-2 102 0,2 0-48 15,-1-4-19-15,2 0 7 0,6-5 5 16,5 1-35-1,1-4 1-15,5 1-1 0,5-2-79 0,-1 3 48 0,2-3-8 0,7-3-94 0,9 0 61 16,2 3 33-16,2-1 3 0,0-1-90 0,-4-1 38 16,-1 1 30-16,-3 3-10 0,1-3 0 0,-6 0 3 15,0 4 20-15,-4 1 80 0,-3-1-39 0,0 2-8 16,-1 2-33-16,-8-1 113 0,0 2-51 0,-5-2-16 16,1-1 26-16,2 2-18 15,-1-4 1-15,3 2-8 0,-1-2-88 0,5-2 37 16,0-1 0-16,4-1-99 15,1 1 63-15,0-2 28 0,0 0 3 0,9 0-342 0,5 0 172 0,-3-5 58 16,2-2 52-16,-1 2-279 0,-4-1 153 0,-3 0 89 16,-1 3-72-16,-4 1 76 0,0 2 38 0,-1-3 26 15,-12 3 49-15,-6 0-2 0,0 0 1 0,-5 0 37 16,-2 0-36-16,-1 3-37 16,-5 2 34-16,6-1 256 0,-3 4-163 0,7-4-55 0,0 4-34 0,3-5 477 15,0 5-223-15,6-5-78 16,6 2 101-16,2 2-121 0,2 0-62 0,0-2-30 0,1 4 76 15,0-3-58-15,2 1-24 0,0 1 53 16,0-1-39-16,-1 4 9 0,-1-3-47 16,-2-1 25-16,1 2 0 0,0-1-25 0,-1-3-1 0,1 2 6 15,2-4-6-15,1 2 1 16,0-1-49-16,5-1 24 0,10-1 1 0,5 2 32 31,6-2 53-31,3-1-30 0,6 3-1 0,2 0-63 0,5-2 1 0,2 5 40 0,1 0-8 0,-2 1-53 0,-1 2 22 16,1 2 0-16,-5-1 26 0,2 4 8 0,-11-2 10 15,-5-2-16-15,-5 2-1015 0,-4-6 473 16,-3 0 237-16,-2 0 109 16,-10-6-407-16,0-1 267 0</inkml:trace>
  <inkml:trace contextRef="#ctx0" brushRef="#br0" timeOffset="93833.63">30383 8518 2283 0,'2'-10'0'0,"4"2"0"0,2 3 0 0,3 0 0 0,1 4 0 0,0 1 0 0,0 0 0 0,3 0 289 0,2 1-127 0,0 6-54 15,-1 3-150-15,-2-1 39 0,0 3 1 0,2 2-579 16,-1-1 317-16,-5-1 146 0,1 0 77 0,-2-2-808 16,0-6 408-16</inkml:trace>
  <inkml:trace contextRef="#ctx0" brushRef="#br0" timeOffset="94045.02">30789 8187 2540 0,'0'0'0'15,"0"0"0"-15,0 0 0 0,-2 0 0 0,-2 5 0 0,-2 14 0 0,-2 10 0 0,-7 11 0 0,2 12 0 0,-10 20 370 0,2 4-171 0,-4 10-82 0,0 0 230 16,-2 1-155-16,2-4-78 0,-2 3-62 0,9-20-140 15,0-7 46-15,1-3 40 0,2-6-224 0,1-8 131 16,3 0 75-16,2-18 24 31,1-2-556-31,-1-5 234 0,3-5 167 0,3-8-604 0,2-3 351 0,-1-2 188 0,2-25 90 0</inkml:trace>
  <inkml:trace contextRef="#ctx0" brushRef="#br0" timeOffset="94188.64">30659 8692 2384 0,'3'-14'0'0,"3"0"0"0,5 1 0 0,1 6 0 0,5-2 0 0,1 2 0 0,5 2 0 0,2 2 0 0,7 0 199 0,-5 3-86 15,5 0-39-15,0 0-259 0,-4 0 110 0,5 3 56 0,-2 5-855 16</inkml:trace>
  <inkml:trace contextRef="#ctx0" brushRef="#br0" timeOffset="94319.29">30780 8811 1334 0,'-6'0'0'0,"3"0"0"0,1 0 0 0,0 0 0 0,2 0 0 0,0 0 0 0,0 0 0 0,11 0 463 0,3 0-213 0,6 0-107 0,1 0-384 0,7 0 148 16,-4 0 60-16,4 0-700 0,0 0 351 0</inkml:trace>
  <inkml:trace contextRef="#ctx0" brushRef="#br0" timeOffset="94503.19">31209 8470 2285 0,'0'0'0'0,"0"0"0"0,0 0 0 0,0 0 0 0,0 0 0 0,3 0 0 0,5 0 0 0,1 0 0 0,3 3 0 0,4 6 287 0,-1 4-125 15,5 2-64-15,1 1-331 0,1 3 135 16,1 3 75-16,-3 0-628 0,-2-2 343 0,-1 3 171 15,-6-4 87-15,2-2-356 0,-4 0 204 0</inkml:trace>
  <inkml:trace contextRef="#ctx0" brushRef="#br0" timeOffset="94705.74">31655 8332 2019 0,'-5'0'0'0,"-1"0"0"0,-2 3 0 0,3 4 0 0,-3 6 0 0,-6 5 0 0,-2 12 217 0,-7 12-91 0,-6 12-36 0,0 3 476 16,-3 4-266-16,1 4-131 0,-2-3-68 0,2 0-135 16,3 1 43-16,4-13-9 0,2-3 36 0,4-3-215 15,1-3 108-15,-1 5 62 0,6-15-735 0,6-2 389 16,0-5 196-16,4-7 97 16,2-14-852-16</inkml:trace>
  <inkml:trace contextRef="#ctx0" brushRef="#br0" timeOffset="94945.72">31552 8984 1051 0,'2'3'0'0,"2"0"0"0,-1 0 0 0,1-1 0 0,1 1 0 16,-2 0 0-16,1-1 0 0,3 3 351 0,-1-1-163 0,-2-1-76 0,2 1-38 0,3-2 37 16,-3 2-38-16,5-1 9 0,-4-2-74 0,2 3 1 15,-1-2 26-15,1-1 1 16,-1-1-100-16,-1 0 59 0,-1 0 15 0,-2 0-77 0,-1-1 51 0,-3-6 26 31,0-2-1-31,0 2-163 0,0-3 79 31,-3 1 16-31,-6-3 29 0,2 4 64 0,-1-4-18 0,-1 5-41 0,3 2 146 0,-3-1-64 0,4 2-31 0,-3 2-1 0,0 2 95 0,1 0-37 0,-1 0-36 0,3 6-298 16,0 7 131-16,-1 4 73 0,1 0 33 0</inkml:trace>
  <inkml:trace contextRef="#ctx0" brushRef="#br0" timeOffset="98983.79">28965 9681 920 0,'0'0'0'0,"0"0"0"16,0 0 0-16,0 0 0 0,0 0 0 0,0 0 0 0,0 0 137 0,0 0-50 0,0 0-15 0,0-4-9 0,0 2 116 47,0-5-70-47,0 0-36 0,2-1 42 0,3-4-29 0,2 0-9 0,-1 0-23 0,-1-4-16 0,3-1 0 0,-2-1 0 0,0-4-27 15,2 3-9-15,-5 0 36 32,1-1 0-32,-3 2-29 0,-1 0 29 31,0-3 9-31,0 6 84 0,0 3-47 0,-1 2 0 0,-5 0-46 0,0 3 123 0,-5 0-52 0,4 3-41 0,-2 4 80 0,0 0-55 0,-1 0-27 16,5 1-1-16,-6 11-2 0,6 7-25 0,-1 5 0 0,0 9 0 15,3 5 80-15,0 7-40 0,2 9 9 0,0-5-5 16,-1 6-44-16,2 3-3 0,0 3-35 15,0 2 0-15,0 12 0 0,0-15 0 0,0 0 0 0,-1-2 0 0,-1-6 0 16,-4-4 0-16,0 5 0 0,-2-19 0 0,-1-1 0 16,-1-5 0-16,0-4 0 15,0 0 0-15,-2 3 0 0,0-8 0 0,0-2 0 16,-2-2 0-16,0-1 0 0,2-7-114 0,-1 5-165 16,0-6 107-16,4-6-531 0,-1 2 333 0,3-2 166 15,-5 0 73-15,5-9-217 0,0-4 155 0,-3-4 78 16,-1-9 38-16</inkml:trace>
  <inkml:trace contextRef="#ctx0" brushRef="#br0" timeOffset="99137.58">28526 10064 1283 0,'-11'-24'0'0,"1"0"0"0,5 10 0 0,4 2 0 0,1 1 0 0,0 1 0 0,8 1 314 0,7-3-128 0,4 3-79 16,5 4 402-16,7-2-235 0,-1 1-119 0,3 2-58 15,5-3 273-15,-5 7-170 16,2 0-81-16,-2 0-346 0,2 0 133 0,0 7 66 0,4 0 42 15,-8 3-733-15,-2-3 379 0,2 3 189 0,-4-3 94 0,2-1-454 16</inkml:trace>
  <inkml:trace contextRef="#ctx0" brushRef="#br0" timeOffset="99342.68">29292 9677 2028 0,'-10'4'0'0,"0"-3"0"0,4 6 0 0,-3 4 0 0,3 6 0 0,-4 6 0 0,6 4 0 0,0 6 642 0,1 5-302 0,1 5-151 16,0 3-76-16,2 2 127 15,0-5-107-15,0-1-49 0,8-4-89 0,2-4 1 16,1-5 39-16,3 2 10 0,-3-13-500 16,2-6 245-16,0-1 123 0,1-5-642 0,-2-4 372 0,2-1 70 15,-2-1 134-15,-3-1-501 0</inkml:trace>
  <inkml:trace contextRef="#ctx0" brushRef="#br0" timeOffset="99585.54">29440 9838 1666 0,'0'-6'0'0,"0"1"0"0,2-2 0 15,-1 2 0-15,2 1 0 0,1 1 0 0,3 1 289 0,1 0-126 0,3 1-53 0,-1 1 144 0,3 0-109 0,-3 1-53 0,4 6 196 16,-2 5-125-16,0 0-53 0,-2 2-41 0,-3 2-56 31,0 2 25-31,-4 2 0 0,0-2-1 0,-3 2-186 0,0-1 89 0,0-1 48 16,-1 0-239-16,-8-3 144 0,0 3 82 0,-5-4-20 0,-1-2-146 15,1-3 36 1,-2-2 69-16,1-2-282 0,-2 0 156 0,4-4 92 0,2-1 41 0,3-1-364 16,0-13 203-16</inkml:trace>
  <inkml:trace contextRef="#ctx0" brushRef="#br0" timeOffset="99753.21">29650 9708 737 0,'0'0'0'0,"0"0"0"0,0 0 0 0,0 0 0 0,-1 0 0 0,-4 0 704 15,0 1-334-15,1 9-165 0,-2 3 461 0,0 7-313 16,-1 3-149-16,1 5-88 0,0 1 250 0,5 7-164 16,-1 0-194-16,2 1-8 0,0 3 0 0,6-7 0 15,7-2 0-15,2-4 0 0,3-1-137 0,3-6 76 16,-1 1 58-16,0-10-654 0,-1-4 348 0,0-4 106 15,1-2-708-15,-4-1 436 0</inkml:trace>
  <inkml:trace contextRef="#ctx0" brushRef="#br0" timeOffset="99921.6">29920 9978 1367 0,'0'-3'0'0,"0"3"0"0,0-2 0 0,0-1 0 0,0 3 0 0,0 0 0 0,0 0 553 0,0 0-263 0,0 5-126 16,0 5-63-16,0 1 77 0,-3 4-71 0,-3 2-25 16,2-2-9-16,-2 6-111 0,0-3 38 0,-1-1 0 0,-1 1-314 0,-1 0 185 0,3-6 79 0,-2 2 43 0,0-4-572 0,4 0 295 15,-2-8 77-15</inkml:trace>
  <inkml:trace contextRef="#ctx0" brushRef="#br0" timeOffset="100155.34">30108 9738 2150 0,'0'0'0'0,"-1"0"0"0,1 0 0 0,0-3 0 0,0 2 0 0,0-1 0 0,0 2 0 0,6 0 0 0,1 0 662 0,5 3-312 0,-2 7-157 0,2 2 33 0,2 3-99 0,-1 2-45 15,1 0 0 1,-1 5-492-16,-3 1 224 0,4 2 120 0,-3-3 47 0,-3 2-357 0,1-1 206 0,-3-4 103 47,-1 3-929-47,-2-7 484 0</inkml:trace>
  <inkml:trace contextRef="#ctx0" brushRef="#br0" timeOffset="100356.15">30502 9622 1280 0,'0'0'0'0,"0"0"0"0,-2 0 0 0,1 0 0 0,-2 0 0 0,0 0 590 15,-4 3-268-15,2 11-147 0,-3 5-69 0,-2 10 421 16,-4 8-245-16,-1 13-123 0,-5 11 89 0,-3 2-111 16,-2 9-50-16,3 1-69 15,-7 2-18-15,2-3 0 16,-7 3 0-16,5-17 0 0,0-5 0 0,4-9 0 0,2-5 0 0,2-8-378 16,2 3 200-16,7-13 97 0,6-6 58 0,-1-5-773 15,5-2 380-15,2-4 190 16,0-1-563-16,7-3 381 0,8-14 186 0</inkml:trace>
  <inkml:trace contextRef="#ctx0" brushRef="#br0" timeOffset="100655.54">30405 10193 2058 0,'0'0'0'0,"-1"0"0"0,0 0 0 0,-3 0 0 0,2 0 0 0,0 0 0 0,1 2 0 0,1 6 0 0,0-1 604 0,0 2-288 0,3-1-140 16,5 4-69-16,1-2 154 0,0-2-112 0,5 2-48 15,-4-2-4-15,4-1-35 16,0 0-62-16,-4-4 0 0,4-1 0 0,-1 1 0 0,-3-3 0 0,2 0 0 31,-5 0 0-31,2-3 0 0,-2-8 0 0,-2 0 0 0,0-2 0 16,-5-2 0-16,0 2 0 0,0-2 0 0,0 0-64 0,-3 2 11 16,-2 1-80-16,0 0 52 0,-7 5 35 0,5 2 2 15,-3 0-79-15,0 5 34 0,0 0 34 0,3 0-68 16,-2 0 44-16,2 6-1 0,3 2 44 0,-1 2-253 15,1 2 131-15,2-2 61 0,2 0 30 0,0-1-445 16,0 1 238-16,0-1 109 0,8-4-423 0,-2-2 275 16,2-1 138-16</inkml:trace>
  <inkml:trace contextRef="#ctx0" brushRef="#br0" timeOffset="100859.46">30844 9734 1326 0,'5'-10'0'15,"4"2"0"-15,-2 1 0 0,5 2 0 0,-4 3 308 0,5 2-136 0,0 0-68 0,1 9-33 0,2 11 847 0,2 2-431 0,-5 7-230 0,-2 4 31 32,-2 9-288-32,-4 1 0 0,-5 5 0 0,0 6 0 0,-2-3 0 0,-16 2 0 0,-5-2 0 15,-6-1 0-15,1-1 0 0,-7 3 0 0,0-11-160 0,-2-1-59 16,0 1 128-16</inkml:trace>
  <inkml:trace contextRef="#ctx0" brushRef="#br0" timeOffset="106277.05">28597 11100 919 0,'-3'0'0'0,"-4"0"0"0,3 0 0 0,-2 2 0 16,3-2 0-16,-1 1 0 0,2 1 234 0,-1 0-88 0,2-2-57 15,1 3-25-15,0-2 371 0,0 2-198 0,4 2-98 0,7-2 283 0,2 0-197 0,6 0-94 0,1 0-49 16,4-2 150-16,1 2-99 15,6-2-39-15,-4 0 22 0,2-1-41 0,-4 2 1 16,1-2-40-16,4 0-21 0,-8 0-10 0,-2 0 21 16,-3 3-26-16,-1-3-73 0,-6 0 32 0,3 1 47 15,-9-1-400-15,-1 0 208 0,-2 1 56 0,-1-1 67 16,0 0-639-16,5 0 324 94,-4 0 176-94,2 0-498 0,1 0 331 0</inkml:trace>
  <inkml:trace contextRef="#ctx0" brushRef="#br0" timeOffset="106393.74">29162 10897 2476 0,'0'0'0'0,"0"-8"0"0,0 4 0 0,0 1 0 0,5 1 0 0,5-1 0 0,5 1 0 0,3-2 0 0,3 1 0 0,5 0 372 0,4-1-168 0,3 1 133 0,0 0-151 0,6-1-66 15,-5 3-47-15,-3 1-274 0,-2 0 118 0,0 0 60 16,-4 0 29-16,0 0-552 31,-9 0 286-31,-3 0 148 0,-4 3 74 0,-3 4-353 0,-6 4 100 0,0 0 135 0,0 0-539 0</inkml:trace>
  <inkml:trace contextRef="#ctx0" brushRef="#br0" timeOffset="106733.9">29244 11071 3011 0,'-13'1'0'0,"1"5"0"0,7-1 0 0,2 2 0 0,3-1 0 0,0 1 0 0,2 0 0 0,11 0 0 0,5-2 0 0,7-5 0 0,0 3 0 0,6-2 0 0,2-1 181 0,0 0-63 0,-3 0-46 15,-1 0-188-15,0-4 76 0,-4 1 38 0,0-2 0 16,1 2-486-16,-10 2 258 0,-3-2 133 0,-4 3-604 16,-5 0 341-16,-4 0 169 0,0 0 27 0,0 0-166 15,-8 0 147-15,-5 0 74 0,-3 3 36 0,0-2-93 16,0-1 79-16,0 0 44 15,3 0 43-15,-2 0 0 0,4 0 0 0,-3 0 0 16,1 0 0-16,4 0 0 0,-2 0 0 0,2 0 216 16,-1 0-144-16,0 2-43 0,-1 4-39 0,3 3 521 15,-5 5-243-15,3 2-90 16,-2 4-72-16,0 2 242 0,-5 8-148 0,0 1-86 0,4 2-78 16,-4 3 0-16,3-2 0 0,-2 3-153 0,9-8 71 15,2-8 41-15,2 0 1 0,3-8-483 16,0-5 262-16</inkml:trace>
  <inkml:trace contextRef="#ctx0" brushRef="#br0" timeOffset="106909.1">29442 11189 1250 0,'0'0'0'0,"0"0"0"0,0 0 0 0,0 0 0 0,0 0 0 0,0 0 0 0,0 8 419 15,0 9-197-15,1 0-92 0,-1 3 158 0,2 4-126 0,0-2-63 16,1 3-31-16,3-3-32 0,1-1 0 0,-1-2 0 0,4 0-241 15,0-6 120-15,4 1 70 16,1-10 21-16,2-2-385 0,2-2 207 0,-2-4 81 16,3-9 59-16,3-3-568 0,-4-6 287 0</inkml:trace>
  <inkml:trace contextRef="#ctx0" brushRef="#br0" timeOffset="107458.37">29930 10840 1448 0,'10'-18'0'0,"-2"8"0"0,3 0 0 0,-3 5 0 0,6 1 0 0,-3 0 0 0,-3 4 0 0,-3 0 209 0,3 1-87 0,-5 11-43 0,1 1 95 16,-4 6-60-16,0 0-43 0,0 3-1 0,0 2 107 15,-4 2-71-15,0 2-34 0,-5 1 192 0,7-4-118 16,-1 3-55-16,1-3-28 0,2 2 41 0,0-3-34 16,0 7 8-16,4-11-292 31,5 3 125-31,4-5 63 0,1-1 30 0,1 0-341 0,2-1 175 0,-6-4 90 0,0-2 9 0,-2-2-179 0,-4 1 64 15,-1-4 75-15,-4 2-2 0,0-2-117 16,-1-1 93-16,-10 1 46 0,-4-2 24 0,-3 0 0 16,-2-2 14-16,2 1 45 0,-2-2 0 0,2 0-36 15,0-5 1-15,3-4-11 0,-2-1 2 0,5-1 8 16,5-4 0-16,-1 0 33 0,5 1 0 0,2-3-33 16,1 0 69-16,0 0-26 0,1 0-6 0,9 2 0 15,0 3-46-15,2-2 25 0,2 0-3 16,-3 3 3-16,6 2-31 0,-2 0-1 15,1 3 30-15,-3 1 80 0,4-2-43 0,-3 5 6 16,-2-1-38-16,-4 2 184 0,-1 1-85 0,0 0-44 16,-1 0 79-16,-5 0-57 0,-1 0-14 0,0 4 0 15,0-1 167-15,0 5-82 0,-5-2-41 0,-4 1 17 16,2 0-35-16,-1-1 0 0,-1 0-36 0,1 0-29 16,0 0-8-16,3-2 36 0,-1 0 1 0,1 0-49 15,1 0 24-15,2 0 9 0,1 0-10 16,-1 0 0-1,0-1 26-15,2 0 0 16,0 1 39-16,0-1 8 0,6-2-76 0,3 2 83 0,2-1-32 0,4-1 1 31,0 0-21-31,3 1-129 0,-1 1 59 0,2-3 32 0,-1 0 9 0,0 0 24 0,-1 0 13 0,2 1 4 16,-5-1-15 0,-1 3 0-16,-4-2-12 0,-5 1 11 0,1-2-52 0</inkml:trace>
  <inkml:trace contextRef="#ctx0" brushRef="#br0" timeOffset="107736.88">29801 11096 1089 0,'0'4'0'0,"-4"1"0"0,3 1 0 0,1 5 0 0,0 2 0 0,1 0 0 0,8 7 0 0,0 2 365 0,2 2-164 0,-2 5-74 16,-2 0-67-16,-2-1 0 0,-4-1-25 0,-1-2 1 15,0 2-17-15,0-8-10 16,-6-3 27-16,-6-5 87 0,1-2-44 0,-3-4 0 15,0-1-34-15,3-1 227 0,3-3-118 0,1 0-59 16,3 0-29-16,2-6 254 0,2 2-133 0,6-1-80 16,12-1 116-16,5 4-94 0,4-2-114 0,5 4-15 31,4 0 0-31,-1 0 0 0,2 0 0 0,3 0-164 0,3 8 86 0,0-1 57 0,6-1 37 0,-6 2-665 16,-4-2 328-16,-3 0 96 15,-3-1 105-15,-5 1-558 0,4 1 312 0,-13 4 170 0,-7-3-172 0,-3-4 166 16,-5-3 83-16</inkml:trace>
  <inkml:trace contextRef="#ctx0" brushRef="#br0" timeOffset="107899.52">30368 11158 1320 0,'0'-26'0'0,"0"11"0"0,0 1 0 16,0 7 0-16,0 0 0 0,0 3 0 0,0 2 583 0,2 2-278 0,4 4-134 0,-1 9-68 0,-1 6 124 0,-1 4-96 15,3 3-38-15,-5 2 192 0,-1 2-124 16,0-1-63-16,0 1-31 0,0 3-236 15,0-7 98-15,0-2 53 0,0 0 27 0,0-3-517 16,0-3 272-16,0 2 145 0,0-7-805 0,0-5 430 16</inkml:trace>
  <inkml:trace contextRef="#ctx0" brushRef="#br0" timeOffset="108073.98">30690 10839 2586 0,'2'-10'0'0,"4"-1"0"0,4 7 0 0,0 0 0 0,2 2 0 0,4 2 0 0,-6 0 0 0,1 0 0 0,0 2 0 0,-2 6 275 0,3 3-120 0,-4 0-50 15,-2 2-422-15,2-1 177 0,-2 0 88 0,0 0-734 16,2 0 392 0,0-2 195-16,2-3 98 0,-3-4-483 0</inkml:trace>
  <inkml:trace contextRef="#ctx0" brushRef="#br0" timeOffset="108316.14">31008 10803 793 0,'0'-6'0'0,"2"-2"0"0,-2 3 0 0,2-1 0 0,-2 2 0 0,0 4 0 0,-2 0 395 16,-10 0-179-16,-6 4-90 0,-3 11-37 15,-5 0 33-15,-5 6-44 0,-2 0 1 0,-3 2-56 0,2-2 12 16,-11 3 10-16,9-3-9 0,1-3-41 0,1-3 0 16,2-4 41-16,6-1 59 0,2-2-21 0,11-6-8 15,6-1-31-15,4-1 70 0,3 0-35 0,0 0 0 16,7-1-25-16,12-1 25 15,6-4 1-15,2 3-36 16,5 0 53-16,4 3-26 0,1 0 9 0,-2 0-36 0,-4 0-141 0,5 0 71 16,-3 3 36-16,-4-2-288 0,7 2 152 0,-9 2 76 15,-2-2 13-15,-6 0-487 0,0 2 229 0,-8-2 135 16,2-3 57-16,-12 3-373 0</inkml:trace>
  <inkml:trace contextRef="#ctx0" brushRef="#br0" timeOffset="108533.95">30849 10705 1575 0,'0'0'0'0,"0"0"0"0,0 0 0 0,0 0 0 0,0 9 0 0,0 7 0 0,0 5 257 0,0 6-111 0,0 3-55 0,0 9 361 16,0 5-208-16,0 8-95 0,0-6-62 15,0 4-91-15,-3-4 0 0,-2-3 40 16,0-6-433-16,-2 4 225 0,0-16 100 0,3-1 54 31,-2-7-239-31,1-6 147 0,1-5 72 0,1 1-714 0,0-7 362 0,-2 0 178 0</inkml:trace>
  <inkml:trace contextRef="#ctx0" brushRef="#br0" timeOffset="108633.7">30789 11078 981 0,'-9'-2'0'0,"0"-1"0"16,-2 3 0-16,0 0 0 0,1 5 0 0,-5 6 0 0,1 3 235 0,-4 2-100 0,-1 2-41 0,5 0-33 0,2 0-88 0,-1 1 31 15,6-2 0-15,2-3-548 0,1 0 271 16</inkml:trace>
  <inkml:trace contextRef="#ctx0" brushRef="#br0" timeOffset="108755.09">30806 11125 1022 0,'1'0'0'0,"-1"0"0"0,2 0 0 0,1 0 0 0,-2 0 0 0,4 0 0 0,-1 1 376 0,3 4-170 16,2 0-76-16,-1 2-47 0,4 1-23 0,-1 0 0 15,3 2-24-15,1 0-351 0,1 0 185 0,-3-2 78 16</inkml:trace>
  <inkml:trace contextRef="#ctx0" brushRef="#br0" timeOffset="109356.68">30858 11277 1118 0,'0'4'0'0,"-3"0"0"0,-3 0 0 0,3 1 0 0,2 2 0 0,0-1 0 0,-1 5 272 0,2-2-118 0,0 5-51 0,0-3 101 16,0 2-84-16,0 1-42 0,0 0-1 0,3 0-79 16,-2-2 9-16,2 1 29 0,-1-2 0 0,1-3-139 15,-2 1 69-15,2-4 35 0,-2 2-131 0,-1-4 79 16,2 0 43-16,-2-3 1 0,1 0-166 0,2 0 90 16,0-10-6-16,3-1-72 0,-2-3 51 0,3-2 39 15,5-1 7-15,-2-4-21 0,5-4 16 0,2 0 9 16,0-5 24-16,4-2-116 15,0-3 58-15,2-4 29 16,6-5-22-16,-4-2 51 0,6-2 0 0,-4-2 1 0,3-1 166 0,-1-2-91 16,-9 13-34-16,0 4 421 0,-6 6-207 15,-3 10-115-15,-8 8-26 0,-3 0 311 0,0 12-179 16,-2 0-88-16,-10 3-43 0,-5 9 38 0,-1 5-40 16,-1 2 8-16,0 3 29 0,1 0-39 15,5 4-1-15,-1 0-39 0,3 2 92 0,1 2-38 16,4-3-31-16,2-2 10 0,3 3 0 0,1-2-33 15,0 0-1-15,10 7-43 0,4-10 17 0,9 2 0 16,2-1 27-16,0-1-59 0,2 1 30 0,1 3 8 16,-3 0-78-16,-2-1 46 15,-8-1 3-15,-2 0-1 0,-4-2-32 0,-5 4 21 0,-4-9-3 0,-4 2-30 16,-12-1 23-16,-4-4 0 0,-4 2 19 0,-2-4-115 16,3-5 61-16,0-1 28 15,-3-4-11-15,4 0-38 0,2-3 27 0,-3 0-1 0,6-3 71 16,1-9-51-16,2-3 10 0,4-6 0 15,1 4 139-15,1-8-63 0,6 1-30 0,1 7 294 16,1-1-155-16,0 3-61 0,0 1-44 0,5 3 365 16,7 4-191-16,-1 3-91 0,3 2-46 0,4 2-20 15,2 0-61-15,1 4 0 0,3 9 0 0,5 2 0 16,2 5 0-16,-1-1 0 0,9 5 0 16,-5-3 0-16,2 2 0 0,1 1-330 15,3 2-30-15,-1-3 132 0,6 3 117 0,-5-3-760 16,1 0 418-16</inkml:trace>
  <inkml:trace contextRef="#ctx0" brushRef="#br0" timeOffset="109487.1">32053 11523 3537 0,'-19'-23'0'0,"10"12"0"0,9 11 0 0,12 0 0 0,15 1-216 0,-2 5 95 0,-5-4 43 16,-4 1-974-16,-8 3 509 0</inkml:trace>
  <inkml:trace contextRef="#ctx0" brushRef="#br0" timeOffset="118304.09">20429 10560 1752 0,'0'0'0'0,"0"0"0"0,2 0 0 0,-1 0 0 0,4 0 0 0,-3 0 0 0,8 0 0 0,-2 0 141 0,2 0-49 0,1 0 11 0,4 0 82 15,2 0-71-15,-1 0-36 0,4 0 1 0,-1 2 31 16,4 1-22-16,-1 3-11 0,-1 3-34 0,2-3 102 15,2 2-51-15,-1 1 0 16,6-1 84-16,-4-2-73 0,0 1-31 0,3-3 32 0,-2-2-32 0,3 3 0 31,6-3-20-31,-5 0 17 0,1 1-71 0,0-3 0 0,0 0 0 0,4 0 0 16,3 0 0-16,-8 0 0 0,3 0 0 0,-3 0 0 16,3 0 0-16,-3 0 0 15,9 0 0-15,-10 0 0 0,3 0 0 0,2 0 0 0,-1-3 0 0,5-1 0 16,5-2 0-16,-7 1 0 0,3 0 0 0,1 0 0 15,0 1 0-15,8-3 0 16,-10 1 0-16,2 3 0 0,-2 1 0 0,0-2 0 0,-2 2 0 16,7-2 0-16,-13 4 0 0,-3 0 0 15,3 0 0-15,-4 0 0 0,2 0 0 0,5 0 0 16,-6 0 0-16,4 3 0 0,-2-2 0 0,5 1 0 16,1-1 0-16,7-1 0 15,-6 0 0-15,2 0 0 0,0 0 0 0,1 0 0 0,0 0 0 0,6 0 0 16,-9 0 0-16,-1 0 0 47,-2 0 0-47,0 0 0 0,-1 0 0 0,6 3 0 0,-9-2 0 0,-2 2 0 0,3 1 0 0,-1-1 0 0,1 0 0 0,7 2 0 15,-9-2 0-15,5 0 0 0,-2-2 0 0,4 0 0 16,2 1 0-16,7 1 0 16,-4-3 0-16,0 0 0 0,6 0 0 0,0 0 0 15,0 0 0 1,6 0 0-16,-9 0 0 0,-3 0 0 0,-2 0 0 0,-1 0 0 0,-2 0 0 0,7 0 0 0,-8 0 0 0,-4 0 0 0,5 0 0 0,0 0 0 15,0 0 0-15,5 0 0 16,-8 0 0-16,1 0 0 0,-2 0 0 0,4 0 0 16,1 0 0-16,7 0 0 0,-7 0 0 0,8 0 0 15,-1 0 0-15,5 0 0 0,9 0 0 0,-9 0 0 16,0 0 0-16,2 0 0 16,1 0 0-16,1 0 0 0,6 0 0 0,-13 0 0 0,3 0 0 0,3 0 0 15,-2 0 0-15,0 0 0 16,9 0 0-16,-13 0 0 0,1 0 0 0,1 0 0 15,-1 0 0-15,0 2 0 16,9-2 0-16,-9 0 0 0,1 0 0 0,4 0 0 0,0 0 0 0,2 0 0 16,9 0 0-16,-11 0 0 0,1 0 0 0,1 0 0 31,1 0 0-31,2 0 0 0,9 0 0 0,-12 0 0 0,2-2 0 0,-2 2 0 16,2 0 0-16,-3 0 0 0,11 0 0 0,-14 0 0 0,2 0 0 0,2 0 0 15,2 0 0-15,0 0 0 16,7 0 0-16,-7 0 0 0,2 0 0 0,3 0 0 0,2 0 0 15,2 0 0-15,11 2 0 0,-14 0 0 0,1 1 0 0,-1 3 0 47,2 0 0-47,-5-2 0 0,6 1 0 0,-15 0 0 0,-4 0 0 0,2 0 0 0,-4-1 0 0,-3-1 0 0,8 0 0 0,-11-1 0 16,-3 2 0-16,0-3 0 0,-1 0 0 0,4 0 0 16,-9-1 0-16,-3 0 0 0,-4 0 0 15,-1 0 0-15,-3 0 0 0,0 0 0 16,-7 0 0-16,-4 0 0 0,-5-1 0 0,-2 0 0 0,0 0 0 31,0-3 0-31,0 4 0 0,0-1 0 0,0 1 0 0,0 0 0 0,-1 0 0 0,0-1 0 16,-1 1 0-16,2 0 0 0,-1 0 0 0,1 0 0 31,-2 0-280-31,-3 0 61 0,-4 2 92 0,-4 8-913 0</inkml:trace>
  <inkml:trace contextRef="#ctx0" brushRef="#br0" timeOffset="156726.67">17512 13546 1077 0,'-6'0'-1'0,"1"0"1"0,-4 0 0 0,5 0 0 0,0 0 0 0,-1 0 104 15,4 0 0-15,-2 0-51 0,-1 0 14 0,2 0 81 16,0 0-47-16,2 0 0 0,0 0 47 0,0 0-48 15,0 0 14-15,0 0-14 32,0 0-47-32,0 0 1 0,0 0-1 0,0 0 59 0,0 0 12 0,4 0-70 0,1 1-1 0,-2 3 63 0,4-1 1 0,-1 0-64 15,0 0 14-15,2 1 38 16,0-2-51-16,0 3-1 0,0-2 66 0,1 0-65 0,-1 0 13 16,1 2-15-16,-1-2 2 0,3 0-1 15,0 1 1-15,-1-1 36 0,3 1 13 0,-2-1-102 0,3 0-1 16,-2 1 0-16,3-2 0 0,-2 2 0 15,6 0 0-15,-5-1 0 0,3 1 0 0,-1-2 0 16,1 1 0-16,0 1 0 0,2-1 0 0,-4-1 0 16,1 4 0-16,1-2 0 0,-1-2 0 0,-1 2 0 15,4 1 0-15,-4-2 0 0,0 2 0 0,0-2 0 16,-1 1 0-16,5 1 0 0,-5-2 0 16,1 2 0-16,0-1 0 0,0-1 0 15,1-1 0-15,2 4 0 0,-2-5 0 0,-1 2 0 0,2 1 0 16,1-3 0-16,0 4 0 0,3-4 0 15,-4 0 0-15,1 1 0 0,1-1 0 0,1 2 0 16,0-2 0-16,4 1 0 0,-4-2 0 0,2 1 0 16,-1-1 0-16,2 0 0 0,0 0 0 0,4 0 0 15,-4 0 0-15,-1 0 0 0,0 0 0 0,-1 0 0 16,3 0 0-16,-1 0 0 0,-3 0 0 16,1 0 0-16,-2 0 0 0,1 0 0 15,0 0 0-15,4 0 0 0,-6 0 0 0,2 0 0 16,-1 0 0-16,0 0 0 0,2 0 0 15,1 0 0-15,0-1 0 0,-2-1 0 0,1 1 0 0,0-2 0 16,1 2 0-16,5-1 0 31,-7 1 0-31,2 1 0 0,1-1 0 0,0 1 0 0,-3-3 0 0,9 3 0 0,-6 0 0 0,0 0 0 0,0 0 0 16,0 0 0-16,2 0 0 16,3 0 0-16,-5 0 0 0,-1 0 0 0,1 0 0 0,1 0 0 31,1 0 0-31,4 0 0 0,-8 0 0 0,1 0 0 0,4 0 0 0,-3 0 0 0,5 0 0 0,-6 0 0 15,2 0 0-15,-1 0 0 0,2 0 0 0,-3 0 0 16,4 0 0-16,-3 0 0 16,-1 0 0-16,0 0 0 0,-2 0 0 0,1 0 0 15,6 3 0-15,-6-2 0 0,-2 0 0 0,2 1 0 0,-2-1 0 16,1-1 0-16,5 3 0 31,-5-3 0-31,-1 1 0 0,0-1 0 0,1 0 0 0,1 0 0 0,3 0 0 0,-4 0 0 0,-1 0 0 0,3 0 0 16,-2 0 0-16,1 0 0 0,3 0 0 0,-4 0 0 15,1 0 0-15,1 0 0 0,0 0 0 0,1 0 0 16,3 0 0-16,-3 0 0 16,0 0 0-16,2 0 0 0,-1 0 0 0,1 0 0 0,5 0 0 0,-8 0 0 15,3 0 0-15,-2 0 0 16,2 0 0-16,-3 0 0 0,8 0 0 0,-9-1 0 16,1 1 0-16,-1 0 0 0,-1 0 0 0,-2 0 0 0,6 0 0 15,-9 0 0-15,1 0 0 0,-4-3 0 16,2 3 0-16,-1 0 0 0,3 0 0 0,-6 0 0 15,1-1 0-15,-4 1 0 0,5 0 0 0,-4 0 0 16,1-2 0-16,-2 2 0 16,0 0 0-16,-1 0 0 0,-1-1 0 0,0 1 0 0,1-1 0 15,0 1 0-15,-3-3 0 0,0 1 0 0,2 2 0 0,-2-1 0 16,0 0 0-16,-1 1 0 0,0-3 0 0,-1 3 0 16,-1 0-69-16,0-3-57 15,0 3 37-15,0 0-924 16,0 0 481-16,-1 0 240 0</inkml:trace>
  <inkml:trace contextRef="#ctx0" brushRef="#br0" timeOffset="162361.22">19217 10655 1384 0,'-8'-16'0'0,"0"3"0"0,-1 1 0 0,3 1 0 0,-1 1 0 0,4-1 0 0,0-1 0 0,3 2 208 16,0 1-86-16,6 0 65 0,8-4-75 0,8 1-37 0,2-2 9 0,2 4-37 0,2-1-10 0,-1 5 0 0,-1-5 0 0,1 7-22 0,1-2 32 0,-7 3-10 0,-5 3 0 0,0 0-73 16,-5 0 37-16,-5 3 0 0,0 6-40 0,-6 3 34 31,0 5-5-31,-12-3-38 0,-3 3 25 0,-3 1-1 0,-4-1 16 0,0 0 235 0,-1-1-105 0,0-2-52 15,1 1-26-15,1-5 137 0,0 2-57 16,5-3-50-16,2-1-3 0,3-4 53 0,2-1-44 0,3-1 0 31,1 0-75-31,5-2-10 0,0 0 42 16,11-2-194-16,6-5 97 0,5-3 49 0,0 1 33 0,4 2-352 0,1 0 153 0,-1 2 93 16,-3-1 5-16,1 0-138 15,-1 1 42-15,-4 2 74 0,-2 2 31 0,-3-1-318 0,-2-2 175 0,-1 3 88 16,0-1-375-16</inkml:trace>
  <inkml:trace contextRef="#ctx0" brushRef="#br0" timeOffset="162570.47">19250 10643 1056 0,'-24'19'0'0,"9"2"0"0,1-1 0 0,1 3 0 0,5-2 0 0,1 1 0 0,2-1 415 0,5-6-194 0,0 2-91 0,2-5-47 0,10-2 98 0,1-1-71 0,5 2-28 0,-1-10 103 0,5-1-74 32,-1 0-37-32,5 0-120 0,-3 0 41 0,7 0 10 0,-7-7 32 0,0 0-274 15,1 0 138-15,-4-1 67 0,0 1 35 0,2-3-518 16,-6 3 256-16,-2 0 127 0,-6-1-7 16,1 1-383-16</inkml:trace>
  <inkml:trace contextRef="#ctx0" brushRef="#br0" timeOffset="163030.64">19240 10925 1464 0,'-20'8'0'0,"4"2"0"0,-1 1 0 0,9-3 0 0,5-2 0 0,1-2 0 0,2 1 0 0,4 1 262 0,10-5-116 16,8 1-55-16,1-2 211 0,5 0-132 31,2 0-67-31,2 0-23 0,-2 0-202 0,0-3 79 0,-2 0 40 0,-3 0 1 0,1-2-355 0,2 5 206 16,-6-4 90-16,-2 2-152 0,-4 1 70 15,-2 1 80-15,-6-1-425 0,1 1 217 0,-9-2 121 16,0 0 56-16,0-1-136 0,-7 0 98 0,-6-4 66 16,0-1 37-16,-4-2 29 0,0-1 0 0,-1-2 0 15,0 1 151-15,-1-1-112 16,-1-2-48-16,2 5 10 0,2-1 452 0,-1 6-209 0,1 0-128 0,2 1 260 16,-3 3-164-16,6 1-79 15,2 0-48-15,1 7 257 0,3 8-152 0,3 7-77 31,1 4-29-31,1 5 130 0,1 5-89 0,8 2-43 0,1 4-1 0,1-1-143 0,1 7 58 0,0-10 17 16,-3 3-207-16,-1-5 116 16,1-1 57-16,-4-7-91 0,-2 3 84 0,-3-8 14 0,0-9 1 0,0-3-176 15,-3-5 90-15,-7-4 0 16,-2-2 32-16,0 0 63 0,-2-11-1 0,0-7-41 0,0-5 9 0,0 0 89 16,4 1-38-16,1-2-12 0,3 0 158 0,1 6-75 15,1-2-48-15,3 0 113 0,1 5-72 16,0 4-20-1,0-1 0 1,5 1-52-16,4 5 17 0,4-5 28 0,-1 8-24 0,4 0-294 0,-1 0 141 0,4 3 68 16,0 0-542-16,3-3 265 0,-1 3 139 0</inkml:trace>
  <inkml:trace contextRef="#ctx0" brushRef="#br0" timeOffset="163212.67">19821 10637 2054 0,'-4'0'0'0,"-1"0"0"0,-2-1 0 0,5 0 0 0,0-3 0 0,-1 3 0 0,2 1 0 0,1 0 178 0,0 0-71 0,4 0-34 15,7 0-1-15,2 1-237 0,2 3 97 0,2 0 52 16,2 0-543-16,2 1 293 0,0-2 147 0,1 0-508 16,3-2 299-1</inkml:trace>
  <inkml:trace contextRef="#ctx0" brushRef="#br0" timeOffset="163454.68">20166 10556 953 0,'2'-1'0'0,"-2"-1"0"0,0 0 0 0,0-2 0 0,0 4 0 0,0 0 0 0,-5 0 165 0,-7 1-64 0,-4 7-32 0,-3 6 58 0,-6 2-37 0,-3 4-8 0,-3 2-45 0,-3-2-18 62,-1 3 18-62,-3-2 0 0,-5 1 51 0,5-4-51 0,-1-3 0 0,4-1 0 0,4-6 112 0,5 1-56 0,0-5-19 0,14-2 162 0,6-1-100 0,4-1-49 0,2 0-25 0,2 0 26 0,14 0-17 0,7 0-8 0,6-1-26 0,4-2-46 16,6 0 1-16,0-1 45 0,5 1-84 0,-6-1 38 63,0 1 23-63,-1 0-1 0,-2 1-303 0,-1 1 159 0,5-1 44 0,-12-2-393 0,-1 3 196 0,-3-1 124 0,-4 0 60 0,-5 2-313 0,3-3 179 0,-12 1 104 0</inkml:trace>
  <inkml:trace contextRef="#ctx0" brushRef="#br0" timeOffset="163667.38">20012 10420 1242 0,'-14'2'0'0,"4"4"0"0,3 1 0 0,-1 5 0 0,0 5 0 0,3 5 173 0,-1 6-58 0,5 3-44 0,-1 6 374 16,2 2-203-16,0 4-103 15,0-1-51-15,0 8-15 0,0-10-36 0,0-4 0 0,0-3 0 0,0-1-283 16,0-3 141-1,0 5 81-15,0-11-286 0,0-3 174 0,0-2 86 0,0-3-190 0,-2-4 125 16,1 2-29 15,-1-9 64-31,2-3-284 0,0-1 163 0,0 0 83 0,0-11 40 0,0-6-189 0</inkml:trace>
  <inkml:trace contextRef="#ctx0" brushRef="#br0" timeOffset="163792.21">19960 10858 858 0,'-11'0'0'16,"2"0"0"-16,-6 0 0 0,2 0 0 0,-2 0 0 0,-1 3 114 0,-4 9-39 0,-1 0 1 0,-4 5 231 15,3-1-139-15,2 2-66 0,1 0-33 0,1-1-98 0,5-4 32 0,-1 1 10 32,10-5-423-17,2-1 223-15,2-5 112 0,0 0-443 0,5-3 257 0</inkml:trace>
  <inkml:trace contextRef="#ctx0" brushRef="#br0" timeOffset="163909.84">19882 10950 1451 0,'8'0'0'0,"3"4"0"0,-3-3 0 0,0 4 0 0,1-1 0 0,3-2 0 0,1 4 0 0,2-1 272 0,1 1-122 0,0 0-56 15,1 0 85-15,1 0-71 0,1 0-36 16,0 2 10 0,-2 0-252-16,-1-1 103 0,-3 0 52 0,0 2 26 0,-3-1-564 0,1 2 304 0</inkml:trace>
  <inkml:trace contextRef="#ctx0" brushRef="#br0" timeOffset="164556.13">19933 11072 1358 0,'-7'4'0'0,"2"-2"0"0,-1 5 0 0,3-2 0 0,0 5 0 0,1-3 0 0,0 5 243 0,2 0-102 0,0 1-43 0,0 2 39 0,0-2-50 0,0 1-25 0,5 2 0 0,0-1-67 32,0 1 51-17,0-2-9-15,2-3-98 0,1 0 48 0,0 1 25 0,1-4 1 0,3 4-100 0,1-7 57 16,1 0 34-16,0-3-177 0,3 0 66 0,0 1 60 0,0-3-16 0,-1 0-69 0,0-5 41 0,1-2 34 31,0-3-2-31,0-1-9 0,-5-2-10 0,0-4 41 0,0 1 6 0,-3 0-6 16,1-4 0-16,1-1 36 0,-1 0 9 0,0-4-45 31,0-4 0-31,3 0 91 0,0-6-38 0,5-5-8 0,2-3-24 0,0 0 129 0,4-6-58 0,3 0-34 16,1 3-4-16,3-8 82 0,-7 14-34 15,-2 6-32-15,-5 6 245 0,-2 4-126 16,-4 7-41-16,-3 0 109 0,-8 11-96 0,0 6-43 0,0 0-1 0,0 0 170 15,-2 0-106-15,-6 0-45 16,0 6-35-16,-2 3-5 16,0 5-22-16,-1 4 0 0,-1 3 0 0,0 3 23 0,5 2-23 0,-1-1 0 31,2 2-13-31,3 1 13 0,1-1 0 0,-1 5 33 0,3-6-10 0,0 2-23 16,0-3 0-16,0 0 27 0,5 1 0 0,4 5-18 15,2-7-10-15,2-1-61 16,0 1 31-16,3-1 0 0,0 1 31 0,-1 0-70 0,1-5 29 0,-5 2 0 0,0-3-94 0,0 0 60 31,-5-1 15-31,0 3 50 0,-6-4-18 0,0-3-1 16,0 1-24-16,-1-2 152 0,-9 1-97 0,-2-4-39 15,-2-3 0 17,-3-2 0-32,1-4 0 0,-3 0 0 0,0 0 0 0,2 0 0 0,0-4-43 0,0-4 29 0,0-4-88 0,3-1 50 15,-2-3 31-15,9 0-112 0,0 2 62 0,4-2 5 16,1 2-1-16,2-1 77 0,0 1-8 0,13 4-61 0,3 0 23 0,3 2 174 15,2 1-82-15,4 3-29 16,3 0-29-16,0 4 174 0,2 0-87 0,-1 0-18 0,3 0-240 0,0 3 98 31,4 3 45-31,-5 4-312 0,1 2 168 0,-3 0 77 0,-1 2 45 0,-1-3-866 0,1 0 431 0</inkml:trace>
  <inkml:trace contextRef="#ctx0" brushRef="#br0" timeOffset="165079.01">20081 11122 1223 0,'2'0'0'0,"0"0"0"0,-1 0 0 0,2-3 0 0,1 3 0 0,-4 0 0 0,4 0 0 0,-2 3 183 0,-2 6-74 0,0-1-27 0,0 7-31 15,0 2-15-15,0 1 0 16,-2 2 0 0,-6 1-83-16,-2 2 51 0,-1 0-9 0,-2 1 41 0,-5-3-243 47,2 2 120-47,-4-3 62 0,-3 0-284 0,2-3 156 0,1-4 34 0,-4-2-157 0,3-4 116 0,0-3 62 0,-2-4 22 0,4 0-59 0</inkml:trace>
  <inkml:trace contextRef="#ctx0" brushRef="#br0" timeOffset="165227.93">19742 11248 688 0,'0'-9'0'0,"0"3"0"0,0-1 0 0,0-1 0 0,0 1 458 0,6 2-211 15,7-4-106-15,7 4-52 0,4-2 387 0,13-6-211 0,-2 5-119 0,6-2-55 0,6 2 65 63,-2 4-59-63,1-2-31 0,3 5-502 0,-7 1 231 0</inkml:trace>
  <inkml:trace contextRef="#ctx0" brushRef="#br0" timeOffset="165918.87">17366 12229 1434 0,'-11'-1'0'0,"2"-4"0"0,1 3 0 16,0-1 0-16,3 1 0 0,2 2 0 0,1 0 317 0,1 0-140 0,1 0 322 0,1 0-223 0,12 0-125 0,7 0-58 0,7 2 152 0,5-1-104 0,4 1-44 0,2-2-36 15,4 0 178-15,3 0-102 0,-1 0-73 16,2 0-64-16,7 0 0 0,-9 0 0 0,-2 0 0 15,0 0 0-15,-6 0 0 0,-5 0 0 0,4 0-55 0,-17 1 1 16,-4-1 45-16,-7 0 18 0,-2 0-300 16,-3 0 120-16,-2 0 80 15,0-1-1-15,0-9-234 0,-7 0 145 0</inkml:trace>
  <inkml:trace contextRef="#ctx0" brushRef="#br0" timeOffset="170328.78">21249 13782 1205 0,'-7'-3'0'0,"3"0"0"0,-2 3 0 0,0-5 0 0,2 4 0 0,1-2 0 0,-2 2 0 0,4 1 171 0,-2-2-64 0,0 2-32 0,1 0 61 0,2 0-47 0,0 0 10 15,0 0-56-15,8 0 217 0,3 2-109 0,1 2-54 0,2 2-28 0,5-3 150 0,0 0-94 16,4 3-42-16,0-1 89 0,3-1-65 15,3 2-32-15,5-1 51 16,-2-2-47-16,10 3 0 16,4-6-37-16,7 4 47 0,14-3 10 0,-1 2-56 0,4 1-1 0,6-1-32 0,1 4 1 0,0-1 17 15,12 3-28 1,-14-1 0-16,3 1 0 0,-3 3 0 0,1-3 0 0,-7-1 0 0,6 4 0 0,-19-5 0 31,-7 1 0-15,-6 1 0-16,-6-4 0 0,-2 2 0 0,1 3 0 0,-12-6 0 0,-7 1 0 0,0-1 0 0,-5 0 0 0,-3-4 0 15,0 2 0-15,-9-1 0 0,0-1 0 0,0 0 0 16,0 0 0-16,0 0 0 0,0 0 0 0,0 0 0 16,0 0 0-16,-2 0 0 0,2 0 0 15,0 0 0-15,0-3 0 0,0 3 0 16,0-4 0-16,0 0 0 0,0 2 0 0,0 0 0 16,0 2 0-16,2 0-666 0,0 0 105 0</inkml:trace>
  <inkml:trace contextRef="#ctx0" brushRef="#br0" timeOffset="175852.68">6825 15557 885 0,'-25'0'0'0,"-1"0"0"0,8 0 0 0,3 0 0 0,2 0 0 0,2 1 95 0,2 3 1 0,0-1-43 16,5-1 157-16,-3-2-84 0,4 0-41 0,2 0-1 15,-1 0 110-15,0-2-65 16,1-4-49-16,1 5 158 0,0-2-98 0,0 1-49 0,0 1 0 0,0-1 38 16,3-1-49-16,3 3 0 0,4-2-38 15,-1 1 60-15,2 1-30 0,4-1 11 16,-5-2-13-16,5 3-27 0,-1 0-1 0,0-1 1 16,2 1 124-16,1 0-51 0,-1 0-42 15,0 0 49-15,0 0-55 0,-2 0-68 0,0 0 0 0,5 0 0 16,-3 0 0-16,0 0 0 0,0 0 0 0,0 0 0 15,1 0 0-15,3 0 0 0,0 0 0 0,0 0 0 16,1 0 0-16,2 0 0 16,-1 1 0-16,3 2 0 0,1-2 0 15,0-1 0-15,2 1 0 0,0 1 0 0,5 1 0 16,-4-3 0-16,3 2 0 0,-2-1 0 0,2 1 0 0,1 0 0 16,6-1 0-16,-6 0 0 0,0 2 0 0,1-2 0 15,2 1 0-15,0 0 0 0,4 1 0 0,-7 1 0 16,-2-1 0-16,2 2 0 0,1-2 0 0,-2 3 0 15,5-3 0-15,-6 2 0 32,3-1 0-17,-4-2 0-15,3 4 0 0,1-5 0 0,6 3 0 0,-8-2 0 0,2-1 0 0,2 0 0 0,0-1 0 0,3 0 0 0,4 0 0 0,-5 0 0 16,2 0 0-16,1 0 0 0,2 0 0 16,-1 0 0-16,7 0 0 0,-9 0 0 15,2 0 0-15,-1 0 0 0,2 0 0 0,1 0 0 0,11 0 0 0,-8 0 0 16,2 0 0-16,4 0 0 0,3-1 0 0,2-3 0 15,12 0 0-15,-11-2 0 16,1 0 0-16,5 1 0 0,3-2 0 0,2-1 0 16,13 0 0-16,-14 2 0 0,1-1 0 0,2 1 0 15,3-1 0 1,2 1 0-16,11 0 0 0,-12 1 0 31,2-3 0-31,4 4 0 0,1-3 0 0,4 2 0 0,16-3 0 0,-14 2 0 0,3-1 0 0,5-1 0 16,-1-1 0-1,18 1 0-15,-16 0 0 0,4 2 0 0,2-2 0 0,2-2 0 16,0 3 0-16,19-3 0 0,-22 5 0 0,5-1 0 0,-1 1 0 0,4 1 0 0,3 1 0 0,14-3 0 16,-24 5 0-16,4 0 0 0,6-1 0 0,5 0 0 15,0 1 0-15,10-1 0 0,-20 2 0 0,5-2 0 0,1 2 0 16,1 0 0-16,-4 0 0 0,12 0 0 16,-22 0 0-16,4 0 0 0,-2 0 0 0,-2 2 0 15,2 0 0-15,9-1 0 0,-24 3 0 0,-1-2 0 16,-4 2 0-16,-1-1 0 0,-4 1 0 0,5-2 0 15,-20 3 0-15,-3-5 0 0,-5 2 0 0,-3 0 0 16,-7 1 0-16,0-1 0 16,-15 0 0-16,-2-2 0 0,-3 0 0 0,-5 0 0 0,-4 0 0 15,0 0 0-15,-9 0 0 0,-3 0 0 16,-2 0 0-16,-1 0 0 0,-2 0 0 0,0 0 0 16,0-5 0-16,0 1 0 0,-2 2 0 0,-3 1 0 15,-4 1 0-15,-5 1-399 16,-2 21-265-16</inkml:trace>
  <inkml:trace contextRef="#ctx0" brushRef="#br0" timeOffset="180572.51">12184 15638 1753 0,'0'3'0'0,"0"-2"0"0,0 1 0 0,2 0 0 0,-1 2 0 0,3 4 0 0,1 0 176 0,-2 2-69 0,4 0-35 0,2 4-41 16,0 3 16-16,-1-2-9 0,2 1 0 0,0 1-158 15,-2-2 79-15,-2 4 39 0,2 1 10 0,-8-5-515 16,2 3 254-16,-2 2 128 0,0-5-432 0,-5 1 259 16</inkml:trace>
  <inkml:trace contextRef="#ctx0" brushRef="#br0" timeOffset="180750.47">12106 15950 862 0,'-20'2'0'0,"2"0"0"0,-2-2 0 0,2 3 0 0,0-1 0 0,0 2 0 0,7-2 236 0,2-1-99 0,6 2-50 0,3-2 362 0,0-1-206 0,8 0-93 0,13 0 162 47,9 0-137-47,7-7-68 0,3-2-35 0,4-4 133 0,6 2-74 0,-6 1-52 15,1 1 1-15,-1-2-88 0,-3 2 0 0,-2 1 46 0,5 0-356 0,-10 2 173 0,-3 2 91 0,-9 1 46 31,-1 3-604-31,-6 0 308 0,-2 0 75 0,-13 6-381 0,0 5 286 0,-5 3 144 0</inkml:trace>
  <inkml:trace contextRef="#ctx0" brushRef="#br0" timeOffset="180888.76">12292 15963 1604 0,'-14'3'0'0,"2"1"0"0,3 2 0 0,0 1 0 0,1 3 0 0,4 0 0 0,0 0 0 0,2 4 0 0,2 0 336 0,0 0-149 0,0 3-66 0,0-2-49 0,6 2-103 16,1-2 34-16,2-1 1 15,-1 1-438-15,0 0 245 0,0-3 109 0,1 0-609 0</inkml:trace>
  <inkml:trace contextRef="#ctx0" brushRef="#br0" timeOffset="181056.84">12380 16000 751 0,'2'-2'0'0,"-2"-1"0"0,1-3 0 0,1 5 0 16,-2-1 0-16,1 2 558 0,2 0-265 0,-3 0-128 0,0 0-64 0,1 5 284 15,-1 4-174-15,0 7-78 0,1-2-215 0,-1 4 60 16,2 0 30-16,-2 3-1 0,1-1-164 16,-1 3 107-16,0-3 39 0,0-1-495 0,0 0 265 0,0 1 134 15,0-1 73-15,-1-5-523 0,-3-1 260 0,-7-1 130 16</inkml:trace>
  <inkml:trace contextRef="#ctx0" brushRef="#br0" timeOffset="181188.17">12170 16154 601 0,'-16'-2'0'0,"5"0"0"0,0 2 0 0,1 0 0 0,2 0 0 0,0 0 369 0,-3 0-157 0,6 7-92 0,1-1 67 16,2 2-75-16,1 0-38 0,0-1 1 15,1-2-246-15,0 2 99 0,0 0 55 0,7-1-203 16,6-4 126-16,-1 0 63 0</inkml:trace>
  <inkml:trace contextRef="#ctx0" brushRef="#br0" timeOffset="181554.3">12498 16061 606 0,'0'1'0'0,"0"1"0"0,0-1 0 0,0 0 0 0,0 1 0 0,0 0 579 15,0 3-260-15,0-2-146 16,0 2 19-16,-1 2-77 0,1-2-39 0,0 4 1 0,0-1-247 0,0-1 99 16,0 2 54-16,0 2-185 0,0 0 118 15,0 2 67-15,0 1 21 0,1 3-46 0,1 0 32 0,-2-1-1 31,0 3 33-31,0 3 10 0,0-4-67 0,0 0 14 0,0 0 241 0,3-1-112 16,-2-3-42-16,0 3 122 0,0-5-69 0,1-1-45 16,0-3 2-16,-2-2-97 0,1 1 30 0,-1 0 8 15,0-7 21-15</inkml:trace>
  <inkml:trace contextRef="#ctx0" brushRef="#br0" timeOffset="181743.94">12511 16425 2409 0,'-1'3'38'0,"-6"-3"0"0,-7 0-1 0,0 0-85 0,-4 0 21 0,-3 0 30 0,-4 0-61 0,-1-3 38 0,-2-1 0 0,-2-1 2 0,2-2 58 0,3-1-33 0,3 0-6 0,5 0 184 0,1 0-84 0,1 1-37 0,10 3-20 0,4 1 147 0,1-1-72 0,8 3-40 0,10 1 0 0,9 0 16 0,2 0-33 0,7 0 0 0,3 0-55 0,3 3 0 0,2 6 31 0,1 1 9 0,-3-3-288 0,-1 6 139 0,-1-2 70 0,2-1-562 0,-3 5 272 15,6-3 152-15,-12-1 28 0,-2-1-431 0,-3-2 267 0</inkml:trace>
  <inkml:trace contextRef="#ctx0" brushRef="#br0" timeOffset="181781.81">13014 15793 1945 0,'-11'-3'0'0,"4"0"0"0,-1 3 0 0,4 3 0 0,-4 9 0 0,1 5 625 0,2 2-285 0,-1 2-157 0,3 1-73 0,1 0-120 0,2 0 24 0,0 0-1 0,0 0 32 0,4-5-708 0,4-3 332 0,1-1 166 0,1-2-340 0,-2-6 235 0,1-2 108 0</inkml:trace>
  <inkml:trace contextRef="#ctx0" brushRef="#br0" timeOffset="181991.85">12932 15638 1527 0,'0'-15'0'0,"0"-3"0"0,0 7 0 0,8 2 0 0,5 1 0 0,5 1 0 0,5 2 0 0,7-1 222 0,1 5-97 0,5 1-45 0,1 0 124 0,3 0-85 0,-2 0-41 0,3 1 9 0,-10 7-17 16,-3 0 0-16,-5 2-34 0,-3-1 150 0,-2 5-67 0,-8 1-45 0,-5-2-1 15,-1 3 85-15,-4 2-61 16,0 0-30-16,0 3 107 0,0-1-73 0,-4 1-33 0,-1-1 1 0,-1 1-276 16,2 0 121-16,0 1 71 0,3-4 20 0,-2 2-671 15,1-2 341-15,1-2 130 0,1-4-679 0,-2 4 410 16</inkml:trace>
  <inkml:trace contextRef="#ctx0" brushRef="#br0" timeOffset="182164.35">13083 15795 1615 0,'-19'-2'0'0,"3"-4"0"0,0 3 0 0,8-1 0 0,3 4 0 0,3 0 0 16,2 0 705-16,0 0-335 0,10 0-158 0,5 0-93 0,4 0 312 15,3 3-197-15,1 0-100 0,2 2-370 0,0-3 145 16,0 4 59-16,-2-3 34 0,1 2-751 16,-5 0 392-16,-2-1 197 0,3 4-284 0,-9-1 236 0,-3-1-44 15</inkml:trace>
  <inkml:trace contextRef="#ctx0" brushRef="#br0" timeOffset="182312.87">13076 15923 1874 0,'-15'0'0'0,"4"0"0"0,3 0 0 0,-2 0 0 0,5 0 0 0,3 0 0 0,1 0 0 0,1 0 0 0,0 0 0 0,16 0 81 0,-1 2-22 0,3 1-1 16,6-1 372-16,-2 0-201 0,3 0-97 0,-1-2-63 15,0 0 1-15,-2 0-34 0,1 0 8 16,-3 3-1274-16,-5-2 616 0</inkml:trace>
  <inkml:trace contextRef="#ctx0" brushRef="#br0" timeOffset="182512.11">12869 16098 1649 0,'-12'2'0'0,"1"0"0"0,3 0 0 0,5-2 0 0,1 2 0 0,2-1 0 0,10 1 327 0,14 2-145 0,8-1 379 0,9-3-263 16,5 0-131-16,4 0-57 0,0 0 30 15,1-3-52-15,-2-3-26 0,2 1 0 0,4-1-290 0,-15 2 128 0,-2 0 68 16,-3 1 34-16,-11-1-241 15,-4 3 142-15,-1-1 76 16,-15 2-716-16,-4 0 366 0,0 0 88 0</inkml:trace>
  <inkml:trace contextRef="#ctx0" brushRef="#br0" timeOffset="182972.27">13063 16161 799 0,'-11'5'0'0,"1"1"0"0,-4 2 0 0,8 3 0 0,0 2 524 0,3-1-245 0,-1 4-121 0,3-2-61 15,1 3 162-15,0-2-116 0,0 0-54 16,1-1-26-16,6-1-372 0,-1-1 173 0,0 1 94 16,-1-5-184-16,2 0 131 0,-5-3 65 0,1-1 33 15,-3-4-478-15,2 3 222 0,-2-3 119 0,0 0-27 16,0-5 63-16,0-5 31 0,0-3-1 0,-2-3 109 16,1 4-34-16,-1-3 0 15,2 1-43-15,0 2 273 0,0-1-136 0,3 0-78 0,7 4 149 0,-1 0-49 16,6 2-64-16,-2 2 232 15,4 0-127-15,2 1-56 0,1 4-40 0,2 0 47 16,0 0-40-16,2 0 1 0,0 2-32 0,0 8-59 16,-4 0 25-16,-3 0 0 0,-3 1 25 0,-2 1-107 15,-5 1 63-15,-6 1 17 0,-1-3-46 0,0 2 20 16,-6-1 24-16,-11-2-266 0,-2 1 132 0,-2-3 37 16,-3 0 42-16,2-1-291 15,-1-3 153-15,0 1 75 0,1-2 29 0,4-1-174 0,2-2 110 16,3 0 56-1,2 0 27-15,2 0 10 0,1 0 9 0,6-4 41 0,1 1 266 0,1-1-167 16,0 1-66-16,0 0 155 0,8 3-119 0,1-2-46 16,2 2-27-16,0 0 412 15,3 0-192-15,-3 0-49 0,1 0-55 0,-1 0-129 32,0 0 28-32,-1 0 0 0,0 2 29 0,-4-2-410 0,3 3 214 0,-3-1 93 0,-2-1-377 0,-3 3 192 15</inkml:trace>
  <inkml:trace contextRef="#ctx0" brushRef="#br0" timeOffset="183088.29">13122 16406 216 0,'-11'1'0'0,"0"-1"0"0,2 2 0 0,1-2 0 0,1 2 0 0,1-1 408 16,0 1-177-16,5 0-103 0,1 0 108 0,0-1-101 0,1 1-49 0,8 1-69 15,4 1-9-15,1-3 28 0,0 3 0 0,0-4-132 16,2 3 66-16,-2-3 42 0,0 3-9 16,-3-3-391-16,1 0 205 0,-4 0 103 0,-2 0 51 15</inkml:trace>
  <inkml:trace contextRef="#ctx0" brushRef="#br0" timeOffset="183297.37">13148 16307 1306 0,'-6'0'0'0,"1"-2"0"0,-4 2 0 0,1 0 0 0,0 0 0 0,0 10 0 0,-2 7 0 0,0 3 224 0,-1 3-94 0,-2 4 255 0,3 4-180 16,2-2-84-16,-4 2-43 0,4-1 43 0,3-1-43 15,2-2 10-15,2-9-53 0,1-2 55 16,0-5-27-16,9-3-1 0,4-2-26 0,5-3-25 15,1-3-10-15,3 0 35 0,2-1-129 0,0-10 65 16,2 2 31-16,2-3-367 16,-3 2 164-16,1-2 106 0,-1 4 12 0,1-4-563 0,3 0 304 0,3-2 144 15</inkml:trace>
  <inkml:trace contextRef="#ctx0" brushRef="#br0" timeOffset="183517.16">13674 16109 2333 0,'-4'-3'0'0,"3"-3"0"0,-1-2 0 0,2 1 0 0,0 0 0 0,0 4 0 0,11 0 0 0,3 3 0 0,1 0 319 0,6 0-133 0,2 3 1 15,-1 2-75-15,3 7-39 0,0 3 1 0,-2 4-195 16,2 3 88-16,-9 1 30 0,-5 0-1 0,-6 3-128 62,-5 0 84-62,0 2 41 0,-8 3-6 0,-14-4 20 0,-8-1 0 0,-4-4 28 0,-4-4-259 0,0-5 111 0,-1 0-7 0,8-12-232 0,4-1 158 0,7 0 79 0,6-18 40 0,9-6-422 16,5-11 221-16,3-4 125 0</inkml:trace>
  <inkml:trace contextRef="#ctx0" brushRef="#br0" timeOffset="183655.89">13965 15969 994 0,'18'-11'0'0,"-8"7"0"0,-2 4 0 0,-3 0 0 0,-4 0 0 0,-1 11 735 0,0 5-341 0,-7 3-183 0,-8 5-88 0,0-1 614 0,2 5-350 0,-1-5-176 16,5 7-72-16,2-4-139 0,6 0 0 15,1 2 0 1,0-4 0-16,11 3 0 0,10-5 0 0,7-3-475 0,7-2 98 0,7-5 207 16,5 3 102-16</inkml:trace>
  <inkml:trace contextRef="#ctx0" brushRef="#br0" timeOffset="183773">14478 16398 2930 0,'0'-11'0'0,"-4"0"0"0,3 1 0 0,-1 2 0 0,0 2 0 0,-1-1 0 0,1 3 0 0,0 2 127 0,2 0-46 0,0 0-23 16</inkml:trace>
  <inkml:trace contextRef="#ctx0" brushRef="#br0" timeOffset="187619.47">16578 15407 2297 0,'0'0'0'0,"0"-9"0"0,0 3 0 0,0 0 0 0,-2 0 0 0,2 4 0 0,0-2 0 0,0 1 223 0,0 3-98 0,11 0-45 15,3 0 497-15,9 0-270 0,7 0-136 16,9 2-58-16,8 3-75 0,11 1-38 0,16 1 0 15,12 0 0-15,10-1 0 0,18-1 0 0,-6-1 0 16,10-2 0-16,2 2 0 16,1-1 0-16,-5 1 0 0,7 2 0 0,-31-2 0 15,-4 0 0-15,-8 1 0 0,-7 0 0 0,-9 0 0 0,0 1 0 0,-25-6 0 16,-3 3 0-16,-4 1 0 16,-8-2 0-16,-2 0 0 0,-2-2 0 0,-14 0 0 15,-3 0 0-15,-3 0 0 0,0 0 0 0,0-2 0 16,0-7 0-16,-3 3 0 0,-5-3 0 0,-2 3-347 15</inkml:trace>
  <inkml:trace contextRef="#ctx0" brushRef="#br0" timeOffset="188812.82">21766 15430 1569 0,'5'0'0'0,"-2"-5"0"0,0-1 0 0,2 0 0 0,2 2 0 0,0 0 0 0,2 1 150 0,0-1-61 16,2 4-27-16,0-1 205 15,3 1-115-15,2 0-58 0,4 0-20 0,0 0 258 16,4 0-148-16,2 1-74 0,7 3-36 0,7 3 145 0,7 3-81 15,8 0-56-15,7-1 120 0,10-1-83 0,12 1-105 0,11-1-14 16,17-1 0-16,-1-4 0 0,10-1 0 16,12 1 0-16,7-1 0 0,9-1 0 0,26 2 0 0,-20 3 0 15,11 0 0-15,11 3 0 16,9 2 0-16,6 2 0 0,31 2 0 0,-34-1 0 16,13 3 0-16,8 2 0 0,-4 3 0 0,7 0 0 15,13 8 0-15,-38-7 0 0,11 3 0 0,-2 0 0 16,1 1 0-16,-3 2 0 0,6 3 0 0,-37-8 0 15,3 2 0-15,-11-1 0 0,-2-1 0 0,-9 0 0 16,-3 2 0-16,-34-6 0 0,-7 1 0 0,-4-1 0 16,-14-3 0-16,-8 0 0 15,-30-5 0-15,-12-1 0 0,-7-2 0 0,-10 0-489 16,-12-2-72-16,-4 1 254 0,-4 0 140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20:51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20256 5946 1603 0,'0'0'0'0,"4"0"0"0,0 0 0 0,-1 0 0 0,2 0 0 0,1 0 193 0,1 0-76 0,8 0 207 16,-1 0-146-1,8 1-69-15,4 7-33 0,8 3 153 0,9 1-93 0,15 0-38 0,7 1-9 0,12 3 48 32,11-4-48-32,15-2 1 0,7-1-76 0,20-5 38 0,-17-3-10 0,1-1-1 0,-3 0-82 0,-7 0 41 0,-11 0 0 0,3 0-14 15,-31 0 23-15,-7 0-1 63,-7 0 34-48,-7 3-131-15,2 6 65 0,-15-1-8 0,-5-1 0 0,-3 2 80 16,-3-1 0-16,-6-2-56 0,3 2 196 0,-10-3-87 0,-4 0-43 0,3 0-6 0,-3-4-52 0,-3 2 0 0,1-2 0 0,-1 1 0 0,0-2-12 0,0 0 4 0,0 0 28 0,0 0-722 0,0 2 337 0,-1 1 153 16</inkml:trace>
  <inkml:trace contextRef="#ctx0" brushRef="#br0" timeOffset="650.72">26194 5835 1135 0,'-18'-14'0'0,"0"6"0"0,2 3 0 0,0 0 0 0,7 5 0 16,3 0 0-16,4 0 391 0,2 0-175 0,0 0-88 0,3 0-33 0,16 1-11 16,13 3-43-16,7-2 0 0,13 2 0 15,8-2 272-15,14-2-126 0,-1 2-78 16,6 1 37-16,5 0-53 0,8 1-26 0,5 3 0 16,11 3 16-16,-13-1-11 0,-1 2-32 0,-1-1-77 15,-1 1 39-15,-4 3 0 0,9 1 49 0,-21-6-162 16,-3 1 76-16,-5-2 30 0,-8 1 0 0,-5-5-206 15,1 4 113-15,-23-8 27 0,-5 3-74 16,-6-3 48-16,-4 0 38 0,-6 0-83 0,-1 0 45 16,-10 0 18-16,-1 0 1 0,0 0-353 15,-1 0 195-15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21:47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7943 1823 2972 0,'0'0'0'0,"0"0"0"0,-1 0 0 0,-1 0 0 0,2 0 0 0,0 0 0 0,0 0 0 0,0 0 0 0,0 3 0 0,0 6 0 0,0 7 0 0,3 2 0 0,1 3 0 0,1 5 0 0,2 2 0 0,-3 2 0 0,2 1 0 0,-2 4 0 0,2 0 0 0,-3 1-7 0,1 0 55 0,-2-5-10 16,-1-3-145-16,-1-1 73 0,0-6 36 0,0-1-297 16,0 0 131-16,0-9 82 0,-3-4 40 0,-4-3-205 15,-2-3 111-15,1-1 17 16,-2 0 31-16,2-12-389 0,0-5 220 0,2-2 109 0</inkml:trace>
  <inkml:trace contextRef="#ctx0" brushRef="#br0" timeOffset="168.36">7986 2031 1581 0,'3'-4'0'0,"2"-1"0"0,2 2 0 0,-3-2 0 0,0 5 0 0,5-2 0 0,-2 0 359 16,6-1-151-16,-3 3 367 0,6-2-269 0,0-1-134 15,2 3-66-15,1 0-129 16,4-3 41-16,-1 0-10 0,0 2 30 0,-3-2-452 0,1 1 225 16,3 0 124-16,-9 2 46 0,0-3-275 15,-2 3 165-15,-5 0 84 0,0 0-686 16,-1 0 336-16,-6 0 184 0,0 0 86 0</inkml:trace>
  <inkml:trace contextRef="#ctx0" brushRef="#br0" timeOffset="532.48">8162 1817 2272 0,'-10'-8'0'0,"-5"2"0"0,7 4 0 0,2 1 0 0,0-2 0 0,5 3 0 0,0 0 0 0,-1 0 0 0,2 4 385 0,0 8-173 15,0 1-87-15,4 2 268 0,2 3-178 0,0 4-79 16,1-2-53-16,-3 6-254 0,1-2 104 0,-2 3 53 15,4 2-293-15,-5 4 183 0,0-5 76 0,-2 1 43 16,0 0-657-16,0-3 350 0,0-1 60 0,-2 3-349 16,-8-10 286-16,-1-2 138 0,-4-4 70 0,-2-4 24 15,-3-3 1-15,-3 0 34 0,0-3 10 0,-4-2 115 16,1 0-57-16,0 0-29 0,0 0 465 0,-2 0-257 16,9 0-113-16,4 0 657 15,2 0-303 1,7 0-206-16,4 0-75 0,2 0 334 0,0 0-232 0,19 0-112 0,9 0-55 0,5 0 27 15,7-5-121-15,-2-2 0 0,-1-1 0 0,-1-1 0 16,-1 3 0-16,-3 0 0 0,4 1 0 0,-8 1 0 16,-4 1 0-16,-1 2 0 0,-5-1 0 15,-2 2 0-15,1 0 0 0,-9 0-517 0,-2 0 111 0,-5 0 149 16,-1 2 110-16,0-1-510 16,0 2 299-16,-7-1 165 0,-3 0 78 0,-3-1-389 15,0-1 232-15</inkml:trace>
  <inkml:trace contextRef="#ctx0" brushRef="#br0" timeOffset="665.85">8144 2201 1619 0,'-9'0'0'0,"-1"0"0"0,0 2 0 0,-1 0 0 0,3 2 0 0,-5 0 0 0,6 2 0 0,-2 3 0 0,0 2 711 0,3 3-337 0,-1 1-167 15,0 5 213-15,2-3-196 0,0 3-92 0,1 1-85 16,0 2-9-16,4 0 0 16,-3 4 10-16,0-8-478 0,2 5 235 0,1-5 116 15,0-2 59-15,0-2-660 0,0-1 368 0,7-7 70 16,-2-3 123-16</inkml:trace>
  <inkml:trace contextRef="#ctx0" brushRef="#br0" timeOffset="841.62">8155 2324 2323 0,'0'0'0'0,"0"1"0"0,0-1 0 0,0 1-1 16,0 4 0-16,0-1 0 0,0 4 0 0,0 1 445 0,0 5-203 0,0 0 23 15,2 0-113-15,5 3-47 0,2 0-37 0,0 0-126 0,2-3 48 0,5 1 25 16,-4-1-1-16,4-1-345 31,-1-4 179-31,1-4 95 0,-4-2 47 0,1 0-416 0,0-2 232 0,-1-1 27 0,-2 0-416 16,-2 0 273-16,4-9 136 0,-1-5-355 0</inkml:trace>
  <inkml:trace contextRef="#ctx0" brushRef="#br0" timeOffset="1016.97">8609 1901 1268 0,'0'-7'0'0,"0"2"0"0,0-1 0 0,0 4 0 0,0 2 871 0,0 0-417 0,0 0-208 0,-1 8-104 0,-5 4 232 0,-1 9-172 0,-2 4-83 16,-2 1-40-16,-1 3 97 0,-3 6-176 0,1 1 0 15,0-4-129-15,-1 1-23 0,2-1 95 16,1-1-748-16,0 1 430 0,5-9 202 0,-2-3 105 0,6-6-891 16</inkml:trace>
  <inkml:trace contextRef="#ctx0" brushRef="#br0" timeOffset="1163.23">8541 2171 1360 0,'2'5'0'0,"2"0"0"0,-3-1-1 0,4 6-1 0,-4 1 2 0,2 4 679 15,-1 3-321-15,0 3-160 16,1 4-81-16,-1 0 34 0,-1 4-48 0,1-5-37 0,1 5-267 16,-3-2 119-16,1-1 60 0,1-4-548 15,-2 1 314-15,0-9 141 0,0-4 77 0,0-6-709 16,0-4 362-16</inkml:trace>
  <inkml:trace contextRef="#ctx0" brushRef="#br0" timeOffset="1298.68">8597 2283 731 0,'6'-15'0'0,"3"0"0"0,1-1 0 0,0 5 0 0,1 0 0 0,4 1 603 16,3 0-282-16,1 0-143 0,6 1-60 0,-3 0 364 0,2 6-223 0,-4 0-110 16,1 1-56-16,1 2-274 0,3 0 118 31,-9 0 46-31,1 0-248 0,-4 0 151 0,-2 0 76 0,2 5-698 0,-8-2 371 0</inkml:trace>
  <inkml:trace contextRef="#ctx0" brushRef="#br0" timeOffset="1510.07">8728 2044 1003 0,'-13'2'0'0,"2"6"0"0,5 0 0 0,-4 5 0 0,9 1 0 0,-2 6 522 0,3 4-242 0,0 5-122 16,7 3-60-16,5 7 114 15,0-4-91-15,5 0-43 0,-1 0-170 0,2 0 64 0,-3-4 33 0,6 3-126 16,-8-10 75-16,4-4 41 16,-4-1 1-16,2-6-335 0,-5-3 178 0,3 1 95 0,-8-7 40 0,0-4-344 47,1 0 166-47,-5-7 84 0,1-10 42 0,-2-2-250 0,0-4 150 0</inkml:trace>
  <inkml:trace contextRef="#ctx0" brushRef="#br0" timeOffset="1652.07">8861 1974 1784 0,'-7'-11'0'0,"-1"-1"0"0,5 5 0 0,-2 2 0 0,4 4 0 0,-1 1 0 0,2 0 289 31,0 0-117-31,0 4 268 0,0 6-202 0,8 2-100 0,0 3-51 0,1 2-95 0,-1-1 9 0,0 3 36 16,3-2 0-16,-2 2-554 0,1-1 277 0,1-1 138 16,-1 2 79-16,-1-5-686 15</inkml:trace>
  <inkml:trace contextRef="#ctx0" brushRef="#br0" timeOffset="1913.68">9382 1890 1567 0,'0'-6'0'16,"0"3"0"-16,0-1 0 0,0 1 0 0,0 3 0 0,-2-2 379 0,-7 2-162 0,-1 0-95 15,-3 0-42-15,0 7 5 0,-4 3-24 0,0 2 0 0,-2 0-15 16,-1 2-75-16,2-2 34 0,1 1-1 15,1 1 64-15,3-1-31 16,-1 3 9-16,5-2 109 16,4-1-59-16,2 2-29 0,0 3-1 0,1 0 116 0,2 6-63 0,0 0-46 0,0 2 0 0,0 3 21 15,5 0-29-15,-5 8 9 0,0-8-38 0,0 5-29 16,0-3-1-16,0 0 30 0,-3-1-416 16,0 4 217-16,-2-13 95 0,2 0-652 15,0-4 321-15,0-6 185 0,0-2 72 0,1-5-585 16,1-4 349-16</inkml:trace>
  <inkml:trace contextRef="#ctx0" brushRef="#br0" timeOffset="2083.81">9125 2230 1628 0,'0'-11'0'0,"0"4"0"0,1 0 0 0,4-3 0 0,-2 1 0 0,5 1 0 0,3 0 0 0,6 2 596 0,3-3-279 0,5 0-132 0,4 1-78 0,3 3 88 31,2-2-79-31,4 2-40 0,-1 0-216 0,5 0 98 15,-9 3 35-15,1 2-607 0,-7 0 326 0,-4 0 162 16,-4 0 81 0,-1 2-764-16</inkml:trace>
  <inkml:trace contextRef="#ctx0" brushRef="#br0" timeOffset="2382.42">9380 2295 1509 0,'-7'7'0'0,"0"1"0"0,2 1 0 0,0 0 0 0,0 2 0 0,3-1 0 0,1 1 0 0,-1-2 351 0,2 2-158 0,0-2-77 15,0 1-108-15,0-2 29 0,0-1-1 0,2 0-252 16,-1-2 126-16,-1 0 64 16,0-3 40-16,0 0-202 0,0 1 103 0,0-3 51 0,0 0 26 0,0 0-32 15,-1-7 0-15,-1-3-18 16,2 3 0-16,0-3 211 0,0 0-87 0,0 1-48 0,5 0 134 0,5 0-60 16,2 2-47-1,0 2 205-15,4-1-111 0,1 3-33 0,1 1-25 0,0 2 58 16,-3 0-51-16,1 0-25 0,1 0-1 0,-3 5 128 15,4 4-68-15,-8 0-47 0,0 4-1 0,-6-1 1 16,-2 3-38-16,-2 1-1 0,0 3-41 0,-5-5 15 16,-9 1-1-16,-2-4-85 15,-2 1 56-15,-1-2 27 0,-3-1 9 0,2-5-466 0,1 0 229 0,1-3 78 16,1-1 70-16,3 0-662 0,0-12 340 0</inkml:trace>
  <inkml:trace contextRef="#ctx0" brushRef="#br0" timeOffset="2559.92">9717 2109 1836 0,'10'-4'0'0,"0"-2"0"0,3 3 0 0,2-1 0 0,1 0 0 0,4-2 0 0,0 4 838 0,3-3-402 0,5 1-200 0,4 0 44 16,3 0-122-16,8-3-53 0,-4 2-63 0,0 2-136 16,1-1 53-16,-4 3 38 15,-3-4 0-15,1 4-618 0,-13 1 323 0,-9 0 167 16,-4 0-677-16,-8 0 402 0,0 0 201 15,-4 0-9-15,-15 0-288 0,-7 0 233 0</inkml:trace>
  <inkml:trace contextRef="#ctx0" brushRef="#br0" timeOffset="2791.89">9998 1913 2214 0,'-7'-5'0'0,"0"-2"0"0,0 4 0 0,1-1 0 0,0 2 0 0,3 2 0 0,1 0 0 0,1 2 0 0,-1 5 374 0,2 10-160 0,0 3-93 0,0 5 237 16,0 4-160-16,5 5-82 0,0 3-39 15,1 6 182-15,0 1-259 0,2 4 0 16,0 1 0-16,1 1 0 0,0-3 0 0,1 6 0 16,-1-12 0-1,-1 1 0-15,1-4-16 0,-4 0-538 0,0-1 271 0,-2-16 148 0,-1-5-35 0,-2-7-523 16,0-5 328-16,0-4 164 16,-5 0 74-16,-4 0-177 0,-3-9 134 0,0-4 67 0,-1-3-285 0</inkml:trace>
  <inkml:trace contextRef="#ctx0" brushRef="#br0" timeOffset="3102.47">9865 2360 700 0,'-5'-11'0'0,"2"4"0"0,-1 0 0 0,-1-2 0 0,4 8 218 0,-1 0-91 0,2 1-45 0,0 0 260 0,0 0-153 0,0 0-67 0,0 7 119 15,0 1-102-15,-1 5-52 0,-5 1-25 0,-3 3 2 16,1 1 9-16,-7 0-37 16,1 1 0-16,-2-1-73 0,3-1 36 0,-2 0 1 15,3-3 44-15,3-3-213 0,2-2 102 0,6-3 52 16,1-6-175-16,1 0 107 0,16-3 7 0,9-11 40 15,4-6-379-15,6-6 189 0,3 1 95 0,2-2-216 16,6-3 146-16,-8 5 87 16,2-3 39-16,2 1 7 0,-4 0 0 0,-1 3 32 15,0-2-9-15,-15 11 379 0,-9 3-185 0,-7 6-93 0,-5 5-45 0,-2-1 239 16,-2 2-139-16,-15 2 2 0,-5 7 596 0,-5 5-337 16,2 2-168-16,-4 2 284 15,5 0-231-15,2-2-111 0,4 2-55 0,5-2 123 16,4-3-89-16,0 4-36 0,7-3-39 0,2-2-119 15,3-3 37-15,17 1 34 0,6-3-129 0,4-1 90 16,3-3 32-16,5-2-493 0,-2-1 265 16,1 0 60-16,1 0 89 0,-2 0-703 15,-9-1 380-15,-4-2 185 0</inkml:trace>
  <inkml:trace contextRef="#ctx0" brushRef="#br0" timeOffset="3274.3">10309 1721 3525 0,'-7'-13'0'0,"5"3"0"0,0 2 0 0,-1 6 0 0,3 2 0 0,0 0 406 0,5 2-406 16,3 10 0-16,2 3 0 0,0-1 0 0,5 6 0 15,-1-1 0-15,0 3-172 0,2-1-147 0</inkml:trace>
  <inkml:trace contextRef="#ctx0" brushRef="#br0" timeOffset="4721.92">11374 1933 1460 0,'0'0'0'0,"0"-3"0"0,0 3 0 0,0 0 0 0,0 0 0 0,0 0 0 0,0 8 213 0,0 5-78 0,0 4 209 0,0 4-152 0,1 4-78 16,1 4-37-16,-1 1-68 0,-1 6 10 0,0 1 19 15,0-2 0-15,0 1-265 0,0-2 132 0,0-2 66 32,0 1 43-32,-1-11-217 0,-2-4 121 0,-1-5 59 0,3-2-626 0,-5-6 272 0</inkml:trace>
  <inkml:trace contextRef="#ctx0" brushRef="#br0" timeOffset="4893.89">11354 2081 1564 0,'0'-10'0'0,"0"1"0"0,2 2 0 0,3-2 0 0,4 3 0 0,2 0 0 0,5 3 332 0,6-1-147 16,1-1-74-16,7-3 240 0,-1 4-161 0,2 3-76 16,0-3-39-16,-2 4 59 0,0 0-49 0,-1 0-13 15,-7 0-11-15,-3 0-383 16,-1 0 180-16,-3 0 90 0,-6 2-234 0,4 1 171 16,-11 1 72-16,-1-4-682 0,0 3 347 0,0-1 152 0,-1-1 95 0,-9-1-291 15</inkml:trace>
  <inkml:trace contextRef="#ctx0" brushRef="#br0" timeOffset="5196.46">11604 1841 1221 0,'-8'-8'0'0,"2"3"0"0,1 0 0 0,3 3 0 0,-3 2 0 0,3 0 0 0,1 0 0 0,1 9 0 0,0 5 364 0,0 2-162 16,0 5-73 0,1-1-51-16,2 6 25 0,-3-1-33 0,0 4 0 0,0 4-294 0,0-4 126 15,0 1 68-15,0 0-106 0,-6 2 87 0,-2-3 44 16,-9 3 9-16,3-5-176 0,-4-6 94 0,-2-3-17 31,0-4 45-31,-1-5 61 0,-1 0-46 0,5-8-43 0,1-1 40 0,4 0 333 16,4-5-159-16,3-1-64 0,3-2 389 0,2 0-196 0,0-1-117 0,7-1 94 62,7 3-102-62,4-2-51 0,4-1-16 0,-1 4 5 0,4-1 0 0,2 0-40 0,-2 2 0 0,2 1-54 0,2-2 37 0,-5 3-10 0,-2-1 27 0,1 4-418 16,-3 0 209-16,-2 0 104 0,2 0-668 0,-9 0 355 31,-1 0 175-31,-5 0-341 0,-3 5 254 0,-2 3 127 0,0-4 54 0</inkml:trace>
  <inkml:trace contextRef="#ctx0" brushRef="#br0" timeOffset="5351.74">11600 2185 1355 0,'-10'1'0'0,"3"1"0"0,-1-1 0 0,0 6 0 0,1 0 0 0,1 5 0 0,-3 3 0 0,1 0 410 0,2 8-186 0,0-1-93 0,0 5-47 0,-1-1 31 31,2 4-30-31,-1-4-8 0,3-4-40 0,1 2-155 0,1-6 78 0,1 1 49 0,0-7-430 0,0-3 230 16,6-4 115-16,4-5-502 0,0 0 249 0,3-4 151 31,0-10 26-31</inkml:trace>
  <inkml:trace contextRef="#ctx0" brushRef="#br0" timeOffset="5530.07">11624 2297 1096 0,'0'-2'0'0,"0"1"0"0,0 1 0 0,0 0 0 0,0 0 0 0,0 3 265 0,0 12-104 0,0 4-66 0,0 2 323 0,0 7-190 0,2 2-95 0,4 2-48 0,4 5 77 16,2-6-67-16,2 0-29 0,3-6 24 0,3-2-26 0,-1-3-1 0,6-6-15 16,-3-7-274-16,-3-6 132 0,2-1 66 0,-2-5-223 15,-2-9 145-15,2-5 81 16,-8-1-11-16,2-2-396 0,-6-2 166 0,-1 0 117 16,1 0 40-16,2-6-404 15</inkml:trace>
  <inkml:trace contextRef="#ctx0" brushRef="#br0" timeOffset="5667.23">11944 2114 1496 0,'0'0'0'0,"0"0"0"0,-1 0 0 0,-1 0 0 0,0 0 0 0,2 0 0 0,0 0 0 0,2 0 340 0,10 0-142 0,7-2 231 0,4-1-196 16,8-1-97-16,1-2-49 0,2 1-136 16,8-1 53-16,-3-1-10 15,0 3 44-15,0 0-550 0,-4 1 275 0,-2 1 137 0,2 1 79 0,-14 1-718 16,-6 0 360-16</inkml:trace>
  <inkml:trace contextRef="#ctx0" brushRef="#br0" timeOffset="6248.34">12168 1942 1053 0,'-11'0'0'0,"0"0"0"0,6 2 0 0,-1 5 0 0,3 3 0 0,2 5 0 0,1 4 262 0,0 3-117 0,4 5-54 0,6 6 264 15,2 2-158-15,1 6-80 0,-2 7-30 0,1-5 90 0,-3 1-70 0,1-1-34 47,1-5-1-47,-5 0-155 0,2 4 70 0,-3-15 20 0,-1-2-169 0,-2-4 100 0,1-2 50 0,-3-4-104 0,0 0 86 0,0-10 6 16,0-3 25-16,-3 0-358 0,-5-2 169 0,3 0 25 16,-6-4 69-16,3-6-159 0,-2-2 108 0,1-1 53 15,-4-2 27-15,2-5-123 0,1 2 80 0,-2-3 36 16,3 1-19-16,1-1 27 15,-3 1 0-15,3-3 67 0,2 3-16 0,0 5 0 32,1-1-24-32,-1 3 213 0,3 2-106 0,-2 0-63 0,4 4-18 0,0 2 298 0,-2 4-148 0,2 1-33 15,1 0 80-15,-2 0-49 0,1 4-56 0,-1 9-99 0,-1 0 27 16,0-1 1 0,-2 4 27-16,-2-2-162 0,2-1 76 0,0 1 44 0,3-5-1 0,-1-2-79 15,2 0 54-15,1-3 2 0,0-3-3 0,11-1-163 16,6 0 91-16,5-10 13 0,6-4-78 0,3-1 50 47,0-2 45-47,2-2 1 0,1 2-7 0,2-1 1 0,0-3 41 0,3 1 148 0,-7 4-69 0,-7 2-39 0,-3 5 0 0,-6 1 89 0,-6 5-55 15,-3-1-42-15,-7 4 12 0,-2 0 330 0,-16 7-137 16,-3 5-94 0,-2 0 294-16,-2 4-171 0,2-1-100 0,1 0-46 15,3-3 202-15,1 1-124 0,3 0-61 0,0 1 85 16,5-5-78-16,3 2-34 0,2-3 0 0,4 1-96 0,1-1 40 0,0-1-9 15,15-3 31 1,3-1-86-16,3-1 44 0,4-1-1 16,2 1-261-16,-3-2 147 0,0 0 45 0,-1 0 50 0,0 0-470 0,-1 0 233 0,-3-2 82 15,-2-1-282-15,-6 0 211 0</inkml:trace>
  <inkml:trace contextRef="#ctx0" brushRef="#br0" timeOffset="6408.81">12503 1890 1737 0,'-6'-7'0'0,"3"0"0"0,-2 0 0 0,4 7 0 0,1 0 0 0,0 0 0 0,0 0 195 0,6 7-79 0,5 1-29 0,0 4-363 0,4 0 157 0,1 2 78 0,4-1 39 0</inkml:trace>
  <inkml:trace contextRef="#ctx0" brushRef="#br0" timeOffset="6632.68">13145 1871 1379 0,'-18'6'0'0,"0"1"0"0,-5 5 0 0,1 0 0 0,-2 4 0 0,-5 2 0 0,-2-1 0 0,0 5 510 0,-5 2-227 46,12-3-128-14,4-3 76-32,1 2-97 0,7-2-48 0,6-1-24 0,1 2-49 0,5-4 24 0,0-1 0 0,5 3 1 0,4 0-44 0,2-2 1 0,4 7 51 0,-6-3-70 0,-1 0 30 0,-3 5 1 0,-1 1 30 0,-3 1-129 0,-1 3 30 15,0-4 39-15,0 1-429 0,-5 1 218 0,-5-2 84 16,2-4 62-16,-2 5-457 0,3-12 258 0,2-4 125 16,-3-5 62-16</inkml:trace>
  <inkml:trace contextRef="#ctx0" brushRef="#br0" timeOffset="6780.56">12849 2290 971 0,'-4'-13'0'0,"-1"0"-1"0,2 5 1 0,3-1-1 0,0 4 0 0,0-1 678 0,8 0-321 0,8 1-152 0,5-2 244 0,5 2-207 0,2 1-103 0,4-2-150 16,4-1 33-16,-4 3-10 0,4 1 24 0,-4 2-290 16,2 1 145-16,-7 0 73 15,4 0 46-15,-11 0-827 0</inkml:trace>
  <inkml:trace contextRef="#ctx0" brushRef="#br0" timeOffset="7056.72">13056 2419 1600 0,'-4'2'0'0,"0"-2"0"0,1 5 0 0,0-3 0 0,-3 2 0 0,3-1 0 0,0 0 0 0,0 1 265 0,0-1-114 0,0 1-57 31,1-2-20-31,0-1 7 0,1 2-44 0,1-2-1 0,0 1 1 0,0-2-75 0,6 0 46 0,2 0-9 16,4 0-40 0,-2 0 39-16,1 0-1 0,2 0-52 0,-1 0 55 0,0 0-9 15,-3 1 6-15,0 3-77 0,-3 0 30 0,-3 2 27 0,3 1-3 16,-6-1-12-16,0 1 22 0,0-1 9 16,0 3-7-16,-6-2-70 0,-3-1 33 0,-1 0 0 15,-4-3-178-15,3 1 100 0,-2-3 41 0,2-1-318 16,2 0 189-16,3-5 91 15</inkml:trace>
  <inkml:trace contextRef="#ctx0" brushRef="#br0" timeOffset="7211.31">13399 1988 1787 0,'14'-3'0'0,"-2"3"0"0,-1 0 0 0,-1 0 0 0,-4 5 0 0,1 10 0 0,-7 6 0 0,0 4 517 15,0 2-240-15,-12 4-121 0,-2 4-59 0,-7 6 29 16,-1-5-49-16,-1-1 0 0,0-1-230 0,-1 0 94 47,-1-6 47-47,1 4-598 0,6-9 318 0,1-7 164 0,5-1 83 0</inkml:trace>
  <inkml:trace contextRef="#ctx0" brushRef="#br0" timeOffset="7523.52">13360 2328 1843 0,'3'3'0'0,"1"-3"0"0,-1 4 0 0,1 3-1 0,-1 0-1 0,0 4 1 0,-1 2-1 0,1 1 533 0,-3 5-248 0,0 1-124 0,0 3-54 0,0-5-218 0,0 3 74 0,0-1 37 0,-3-4-192 0,0-1 115 16,0 0 67-16,-2-7-644 0,2-4 326 0,1 1 163 15,-2-5 81-15,2 0-386 0,1 0 208 0,1-12 119 16,0-3 55-16,0 1 17 0,0-6 0 0,4 3 37 16,4-2-9-16,6 1 299 0,-3 0-146 0,8 1-71 15,2 2 200-15,4-4-136 0,5 1-77 16,0 4 620-16,5-2-312 0,1 3-113 31,3 1-91-31,3 0 213 0,2 2-144 0,-10 3-84 0,-3 5-39 0,-4-3-78 0,-5 5 1 0,-7 0 39 16,1 0 9-16,-15 0-501 15,-1 0 246-15,-1 2 123 0,-15 3-507 0,-4 0 260 47,-2 2 161-47,-1-3-158 0,0-2 148 0,2 0 73 0,-1-2 38 0</inkml:trace>
  <inkml:trace contextRef="#ctx0" brushRef="#br0" timeOffset="7679.84">13635 2167 1139 0,'0'-5'0'0,"0"-2"0"0,0 4 0 0,0-2 0 0,0 5 0 0,0 0 128 0,0 0-46 0,0 5-23 0,0 10 595 0,0 7-314 0,0 7-151 0,0 4-77 0,3 4 403 16,3 6-239 0,1 2-111-16,1 0-69 0,3 1-75 0,3 0 15 0,2 0 0 0,4-5-335 0,2 4 177 0,-2-12 74 15,2-5-363-15,1-4 223 0,-7-11 113 0,3-4 55 16,-2-6-373-16,-8-3 192 0,-1-3 17 15,-3-12 74-15,-3-1-462 0,-2-1 268 0,0-3 125 0</inkml:trace>
  <inkml:trace contextRef="#ctx0" brushRef="#br0" timeOffset="7806.52">13828 2048 2110 0,'0'-17'0'0,"0"-2"0"0,1 9 0 0,1 0 0 0,1 6 0 0,2 1 0 0,-1 3 0 0,3 0 249 16,2 5-112-16,0 7-305 0,1 9 101 0,-1 4 52 15,3 2 25-15</inkml:trace>
  <inkml:trace contextRef="#ctx0" brushRef="#br0" timeOffset="7959.08">14369 2619 2958 0,'3'0'0'0,"2"0"0"0,2 0 0 0,-2-2 0 0,1-1 0 0,1-1 0 0,-2 3 437 0,0-3-202 0,0 0-15 0,-1 3-139 0,1-2-81 16,0 1 0-16,-1 0-1271 0</inkml:trace>
  <inkml:trace contextRef="#ctx0" brushRef="#br0" timeOffset="12880.14">5293 4461 2104 0,'-4'-3'0'0,"-4"-4"0"0,3 5 0 0,-1-2 0 0,2 1 0 0,2 3 110 0,1 0-37 0,1 0 1 0,0 0 473 15,1 7-255-15,9 0-117 32,-1 4-73-32,3 0-2 0,0 0-30 0,0 5-1 0,2-3-31 0,-2 4-269 0,-1 0 129 0,-2-2 71 0,1 0-629 0,-4 2 350 15,2 1 174-15,-1 2-792 0,-4-2 450 0</inkml:trace>
  <inkml:trace contextRef="#ctx0" brushRef="#br0" timeOffset="13028.14">5286 4802 1134 0,'-9'4'0'0,"-2"-1"0"0,5 1 0 0,-1 2 187 15,4-4-74-15,0 5-28 0,1-2-9 0,2 0 408 0,0 2-223 0,8-2-111 0,3 5-56 0,2-3-263 47,-1 1 100-47,3 1 53 0,0 3-676 0,1 0 345 0,-4 3 172 0</inkml:trace>
  <inkml:trace contextRef="#ctx0" brushRef="#br0" timeOffset="13177.74">5354 5167 1844 0,'-12'12'0'0,"-1"5"0"0,2-2 0 0,-1 2 0 0,2 0 0 0,-2-1 0 0,8-4 0 0,1-4 315 0,3-1-139 0,0-6-68 0,3-1 196 15,12 0-123-15,3-5-76 16,4-10-33-16,2-5-84 0,0-4 25 0,3 0 1 62,2-3 33-62,-5 1-567 0,1-1 278 0,-4 1 141 0</inkml:trace>
  <inkml:trace contextRef="#ctx0" brushRef="#br0" timeOffset="13340.39">5552 4754 1445 0,'-7'0'0'0,"0"-5"0"0,4 2 0 0,2-1 0 0,1 1 0 0,0-2 733 15,4-2-337-15,12 3-184 0,2-2-87 0,3 1 273 0,5-2-180 0,-1 2-90 0,2-2-38 0,0 2-83 0,-4 2 29 0,3 1 0 63,2 1-469-63,-6 1 235 0,3 0 127 0,-8 0-595 0,-1 0 352 0,-5 0 176 0,-4 3 20 0,2 1-615 0,-9 2 352 0,0-1 172 0</inkml:trace>
  <inkml:trace contextRef="#ctx0" brushRef="#br0" timeOffset="13966.37">5735 4568 536 0,'-10'-1'0'0,"2"1"0"0,1 0 0 0,2 0 0 0,2 0 491 0,2 0-226 0,0 5-105 15,1 5-65-15,0 1 187 0,0 5-121 0,0 0-62 16,3 6-100-16,2 2 48 0,0 1-9 0,-3 2-236 16,0 0 118-16,-2 1 59 15,0 1 30-15,-2 0-122 0,-7-4 70 0,-3-4 41 0,-4-1 0 0,0-6 149 16,-4 0-92-16,0-1-76 16,4-7 19-16,0-3 360 0,5-2-171 0,0-1-85 0,7 0 180 0,-1 0-112 31,5 0-71-31,0 0 85 0,4-1-73 0,8-2-36 15,4 0-1-15,3 2 18 0,0-1-10 0,2 1-44 0,1-1 0 0,0 0-195 16,-1 1 97-16,1-1 59 0,-3-1 14 0,-5 3-485 31,2 0 248-31,-2 0 69 0,-2 0-488 0,1 0 292 0,-4 0 162 0,-5 0-133 16,0-2 141-16,-1 2 73 0,1 0 25 0,-4 0-223 0,0-2 134 0,0-1 68 16,-3 1 32-1,-2-1-47-15,0-1 31 0,0 1 88 16,-3 3 0-16,2 0 137 0,0 0-107 15,-2 0-33-15,2 0 313 0,-2 0-169 0,1 0-89 0,0 10 159 0,-2-1-111 0,0 8 15 16,-4-2-48-16,0 2 187 0,1 2-108 0,-4 3-54 31,-1 2-27-31,2-3 128 0,-6 2-68 0,6-4-49 0,-1-1 1 16,3-3 173-16,0-3-106 0,4-3-53 0,-1 0 178 0,7-4-120 16,0-3-55-16,3-2-20 46,0 0 0-30,7 0-36-16,5 0 9 0,5-7-57 0,-1 2 23 0,4 0 1 0,-1 0 24 0,1 2-251 0,2-1 136 0,-3 3 52 0,0 0 32 0,-1-1-500 0,-2-1 248 0,0 2 66 31,3 0-325-31,-4-2 238 0,-2 0 114 0,2-5-187 0,-5 2 151 0,0-3 75 0,3 0 28 0,-4-1-23 0,-4 0 34 16,0 2 1-16,0-1 35 0,-2 2 115 0,0-2-67 0,-3 5-19 0,0 0 0 0,0 0 425 31,0 4-227-31,0 0-113 0,0 0 471 0,-2 0-266 16,1 3-131-16,0 5 154 0,1 2-133 0,0 1-58 0,0 2-43 0,0-1 11 15,0 2-44-15,0 1 0 16,0-3 0-16,0 2-222 0,2-1 106 0,0-1 58 16,1-1 29-16,0-1-461 0,0-3 245 0,1 1 59 0</inkml:trace>
  <inkml:trace contextRef="#ctx0" brushRef="#br0" timeOffset="14167.88">6096 4848 2385 0,'0'0'0'0,"0"0"0"0,0 0 0 0,0 0 0 0,0 0 0 0,4-2 0 0,3-1 0 0,8-1 368 0,-2-1-170 0,8 1-80 15,2-1 40-15,2 0-60 0,5-2-30 0,2 1 9 32,-2 1-568-32,-1 1 265 15,-1 2 131-15,-1 2-816 0,-6 0 453 16</inkml:trace>
  <inkml:trace contextRef="#ctx0" brushRef="#br0" timeOffset="14306.19">6629 4582 2220 0,'2'-3'-1'0,"-1"-1"0"0,4 1 1 0,-3-1 0 0,2 3 0 0,-1-1 0 0,2 2 0 0,2 0 405 0,-1 0-184 0,2 0-85 0,0 3-40 16,2 4-34-1,-1 2 0-15,0 3-852 0,1 1 402 0</inkml:trace>
  <inkml:trace contextRef="#ctx0" brushRef="#br0" timeOffset="14453.63">6690 4928 2719 0,'-11'4'0'0,"0"4"0"0,2-2 0 0,5 1 0 0,0 0 0 0,2 0 0 0,2 0 502 0,0 0-223 0,0-2-126 31,9 2 125-31,2 0-278 0,0-2 0 0,1 2 0 0,1 1 0 0,-1-2 0 16,-1 0 0-16,1 3-1037 0</inkml:trace>
  <inkml:trace contextRef="#ctx0" brushRef="#br0" timeOffset="14980.7">7178 4430 1664 0,'5'1'0'0,"-1"2"0"0,3-1 0 0,-2 1 0 0,2 4 0 0,3 0 0 16,-5 3 0-16,4 2 287 0,-2 2-115 0,0 7-73 0,-1 3-30 0,-2 2 184 0,-4 7-107 0,0 2-55 15,0 4-133-15,0-6 36 16,-4 4-1-16,-5-3-346 0,-2-3 196 0,-1-3 97 16,-2 2 58-16,4-15-615 0,-1-3 244 0,3-5 180 15</inkml:trace>
  <inkml:trace contextRef="#ctx0" brushRef="#br0" timeOffset="15168.2">7212 4674 1183 0,'6'-13'0'0,"0"6"0"0,3 0 0 0,2 1 0 0,2-1 0 0,4 1 570 15,0 2-271-15,3 0-131 32,2 3-65-32,0-1 112 0,3 1-89 0,3-2-35 0,-5 3 21 0,-1 0-38 0,-1 0 1 0,-1 0-37 0,-3 0-428 0,2 0 223 78,-7 3 97-78,-3-2-584 0,-1 2 342 0,-5 0 171 0,-3-1-13 0,0 1-425 0</inkml:trace>
  <inkml:trace contextRef="#ctx0" brushRef="#br0" timeOffset="15450.2">7433 4504 1114 0,'-7'-8'0'0,"-3"1"0"0,4 0 0 0,2 3 0 0,-4-2 0 0,7 5 0 0,-1 1 0 0,2 0 0 0,0 0 254 15,0 4-108-15,5 4-44 0,1 6 13 0,-1 1-39 0,0 2 1 0,-2 4-176 16,2 1 69-16,-5 2 43 16,0 0-9-1,0-1-216-15,0 2 125 0,-6 0 62 0,-4 2 31 0,-4 1-134 16,-3-5 69-16,-3-2-14 0,-2-1 34 0,-2-4 163 0,-4-1-68 0,0-1-43 15,7-4 370-15,1-7-185 16,2 0-95-16,5-1 184 0,5 1-127 0,0-2-44 0,6-1-44 0,2 0 152 16,7 0-93-16,9 0-46 15,3 0 8-15,8-1 52 0,1-5-53 0,3 1-28 0,3 0 1 16,-4 0-105 0,7 3 48-16,-8-3-10 0,-3 1-308 0,0 1 174 0,-2-1 87 0,-2 3-252 0,-2-1 165 0,-7 0 20 15,-3 2 59-15,-4 0-604 16,-4 0 312-16,-2 0 155 0,0 0 69 0,0 2-310 15,-10 0 198-15</inkml:trace>
  <inkml:trace contextRef="#ctx0" brushRef="#br0" timeOffset="15568.49">7434 4813 818 0,'-3'1'0'0,"-2"4"0"0,-2-3 0 0,1 2 0 0,0 5 0 0,-3 2 0 0,-1 1 333 0,0 4-148 0,1 5-74 0,-3 1-36 0,0 5 165 15,-3 1-92 1,4-2-59-16,3 1-215 0,-1-2 83 0,1-4 39 0,7-3 1 0,0 1-408 0,1-10 220 31,0-6 114-31,4-3-225 0</inkml:trace>
  <inkml:trace contextRef="#ctx0" brushRef="#br0" timeOffset="15720.62">7414 4949 1612 0,'0'4'0'0,"0"-1"-2"0,0 2 2 0,0 4-1 0,0 0 1 0,0 5-1 0,0 1 1 0,0 3 198 0,0 2-71 0,0 1-49 0,9-3 272 0,1 0-157 0,3-2-77 16,4-2-40-16,1-1-145 15,2-6 49-15,1-6 28 0,2-1-453 0,1 0 241 0,2-12 121 0,1-4-507 16,-6-6 293-16,0 0 148 16,-1-5 72-16,-2-2-352 0</inkml:trace>
  <inkml:trace contextRef="#ctx0" brushRef="#br0" timeOffset="15889.28">7943 4520 647 0,'10'-18'0'0,"-1"9"0"0,-2 5 0 0,-4 2 0 0,0 2 438 0,-3 0-201 0,0 6-91 15,0 11-59-15,-2 2 212 0,-8 5-131 0,-1 3-66 0,-5 4-33 0,0 4 353 16,-2-3-198-16,0 3-93 0,-4 0-68 0,0-1 1 16,1 3-27-16,-4-1-403 0,5-7 197 0,4 0 103 31,5-10 52-31,1-2-705 0,6-5 336 0,1-6 201 0,3-6-5 0</inkml:trace>
  <inkml:trace contextRef="#ctx0" brushRef="#br0" timeOffset="15996.05">7871 4782 1483 0,'5'0'0'0,"-1"0"0"0,2 0 0 0,-4 0 0 0,3 0 0 0,-2 8 0 0,0 4 0 0,0 2 478 0,-2 4-221 0,1 3-111 16,-2 5-46-16,0-2-6 15,0 3-29-15,0 1 0 16,0-2-334-16,0-1 153 0,0-1 85 0,0-7-647 0,0-3 357 0</inkml:trace>
  <inkml:trace contextRef="#ctx0" brushRef="#br0" timeOffset="16145.62">7936 4850 781 0,'8'-5'0'0,"-2"-1"0"0,3 0 0 0,4 1 0 0,1-2 617 16,8-1-281-16,1 1-154 31,4-1-72-31,4 0 310 0,5 1-194 0,-2 2-96 0,3-5-38 0,-3 5-370 0,-4 3 157 0,-2-2 78 0,-3 2-280 0,-3 1 179 16,-1 0 100-16,-11 1-769 0</inkml:trace>
  <inkml:trace contextRef="#ctx0" brushRef="#br0" timeOffset="16359.61">8167 4567 870 0,'-8'0'0'0,"-3"1"0"0,5 3 0 0,3 8 0 0,0 3 0 0,2 9 614 0,1 5-288 0,0 8-136 0,5 5-81 0,9 2 419 0,-3 1-245 0,4-1-123 0,0 0-41 0,5 4-32 0,-4-13-9 0,3-6-143 0,-1-3 52 0,-4-9 24 15,0-5 0-15,0-2-549 16,-4-8 282-16,-4-2 147 0,-1-8 72 0,-4-8-698 0,2-1 355 0,-3-7 138 31,0 2 108-31,0-3-267 0,0-5 182 0</inkml:trace>
  <inkml:trace contextRef="#ctx0" brushRef="#br0" timeOffset="16475.22">8251 4538 578 0,'-2'-17'0'0,"-1"6"0"0,-3 2 0 0,3-3 0 0,2 10 0 0,1 1 583 0,0 1-273 0,0 0-137 15,0 1 181-15,1 5-150 0,8 5-88 0,-3 1-178 16,4-1 49-16,2 3 25 16,2-2 0-16,-2 2-243 0,3-5 129 0,1 2 69 15,1-2 35-15</inkml:trace>
  <inkml:trace contextRef="#ctx0" brushRef="#br0" timeOffset="16723.96">8771 4442 1888 0,'4'0'0'0,"-3"-5"0"0,1 2 0 0,-1 3 0 0,-1 0 0 0,0 0 0 0,0 0 0 0,-1 0 0 0,-9 0 0 0,-4 2 208 0,0 8-85 0,-4 0-11 15,3 3-38-15,-4 0 1 0,0 1-30 0,2 0-29 0,2 1 21 16,1 1-1-16,4-2 1 0,-1 3 52 16,4 3-18-16,4-3-8 15,0 4-27-15,3 3 168 0,0 0-84 0,0 3-42 0,0 5 149 0,3-3-100 16,0 3-45-16,-3 3-113 0,0-1 33 0,0-2 1 15,0 6 43-15,0-11-468 0,0 0 229 0,0-3 115 32,-3-4 58-32,-2-5-358 0,1 2 147 0,1-13 112 0,1-2-29 0,-1-2-570 0,3 0 341 0</inkml:trace>
  <inkml:trace contextRef="#ctx0" brushRef="#br0" timeOffset="16858.27">8593 4754 1774 0,'2'-6'0'0,"2"-3"0"0,-1 2 0 0,4 2 0 0,-1 1 0 0,4-3 0 0,2 4 0 0,4-1 275 0,4 2-119 0,2 0 247 0,5 2-184 0,4-2-82 16,-3 2-55-16,1 0-361 0,4 0 158 0,-6 0 79 0,2 0 38 0,-2 3 10 15,-7 4 30-15</inkml:trace>
  <inkml:trace contextRef="#ctx0" brushRef="#br0" timeOffset="17165.84">8773 4896 1368 0,'-5'5'0'0,"-4"2"0"0,4-2 0 0,1-2 0 0,2 3 0 0,-2-3 0 0,2 4 265 0,-1-2-106 0,1-2-66 0,0 0 59 32,2 0-58-32,0 0-29 0,0-3 1 0,0 3 14 15,0-2-9-15,0-1-35 0,0 0 1 0,0 0 26 0,4 0-27 0,3 0 10 0,0 0 23 0,2 0 0 16,2 0-33-16,1 0-66 0,1 0 33 15,-1 1 9 1,3 5 25-16,-3-2-166 0,-1 3 79 0,1 1 29 0,-4 1 29 0,-2-1-130 0,0 1 64 0,-5 3 16 16,-1-2 0-16,0 1 91 0,0 3-28 15,-11-5-20-15,-2 1 48 0,-3 1-16 16,-1-5-42-16,-2 1 29 0,-1-2-23 0,3-4 15 16,-1 1-11-16,0-2-244 0,1 0 117 0,5-2 63 15,-1-9 27-15,6-4-571 0,3-5 285 0</inkml:trace>
  <inkml:trace contextRef="#ctx0" brushRef="#br0" timeOffset="17306.41">9049 4716 1523 0,'20'-9'0'0,"2"2"0"16,3 2 0-16,-3-1 0 0,-1 5 0 0,1-4 0 0,4 4 0 0,1-2 622 0,5 0-284 0,-5 3-155 0,2-1-3 0,2 0-71 0,-2-2-37 15,1 3-241-15,3-4 112 0,-10 4 42 0,-6-2 26 0,-3 2-770 16,-8 0 394-16</inkml:trace>
  <inkml:trace contextRef="#ctx0" brushRef="#br0" timeOffset="17855.74">9317 4461 1979 0,'-3'0'0'0,"-1"0"0"0,1 5 0 0,2 0 0 0,0 7 0 0,-2 9 0 0,3 6 188 62,0 14-76-62,0 10 405 0,0 4-244 0,0 9-119 0,5 7-59 0,-2 0-5 0,1-3-27 0,-1 2 10 0,-2-17-37 0,-1-4-227 0,0-5 114 0,0-2 56 0,0-4-385 0,0-2 229 32,-6-15 103-32,-4-6 54 0,0-6-535 0,-3-6 269 0,0-1 135 0,-3-2-202 0,2-2 163 0,0-15 78 0,0-2 37 0,3-8 14 0,2-2-1 0,-2-8 17 15,6 0 9-15,3-5-62 16,2 0 31-1,0 2 0-15,2 1 31 0,6-3 25 0,4 11 9 0,-1 3-34 0,3 4 296 0,-1 1-148 16,-2 9-68-16,2-2-48 0,-1 12 42 0,-5 4-30 16,-1 0 43-16,-3 4 544 0,-3 14-280 0,0 0-130 15,-9 3-80-15,-6 5 1 0,-4 1-35 0,-2 1 0 0,-2 0-35 16,-2 1 52-16,2-3-10 16,-3-4-42-16,5-2-35 0,3-5 34 0,-1 0 10 15,9-7-113-15,1-5 52 0,7-3 25 16,2 0 1-16,2-5-304 0,14-10 145 0,7-1 80 0,5-6 11 0,2 1-172 15,4 0 77-15,-1-3 66 0,6 2-214 0,-8 2 137 16,0 0 64-16,3 2 3 16,-4-2 31-16,1 4 0 15,3-3 21-15,-12 4 256 0,-3 8-123 0,-3 0-62 0,-7 4-31 0,-4 3 509 16,-3 0-244-16,-2 1-137 0,-9 10-8 0,-8 6 489 16,-2 3-284-16,-1 1-142 0,1-4 164 0,2 4-157 0,6-3-75 15,-1-1-37 1,6-2 21-16,2 0-94 0,1 1 0 0,3-2 0 0,0-5 0 0,8 1 0 15,10-3 0-15,1-3 0 16,5 2 0-16,2-4 0 0,2-2 0 0,2 0-686 16,0 0 253-16,-2-8 216 15,0 3-400-15,-8-2 295 0</inkml:trace>
  <inkml:trace contextRef="#ctx0" brushRef="#br0" timeOffset="17991.99">9673 4475 1939 0,'0'0'0'15,"0"0"0"-15,0 0 0 0,0 0 0 0,0 3 0 0,2 2 0 0,1 5 294 16,0 6-130-16,3 3-55 0,-1 8-962 0</inkml:trace>
  <inkml:trace contextRef="#ctx0" brushRef="#br0" timeOffset="18125.66">10038 5400 0 0,'-8'0'0'0,"2"0"0"0,3 0 0 0,0 0 0 0,-2 0 0 0</inkml:trace>
  <inkml:trace contextRef="#ctx0" brushRef="#br0" timeOffset="22247.29">23372 4593 888 0,'-1'-4'0'0,"-4"-1"0"0,2 1 0 0,0 0 0 0,0 0 0 0,2 2 0 0,-2 0 0 0,3-1 0 0,0-1 165 16,7 3-63-16,4-2-30 78,2-1 132-78,4 0-82 0,3-2-31 0,-1 1 84 0,2 1-68 0,3-3-33 0,-3 0 0 0,6 0 11 0,1-1 11 0,-1 2-55 0,-3-1 0 0,3 1 56 0,-1 0-28 0,-2 1 0 0,3 1-18 0,-3 2-59 0,-4 0 49 0,-1 1-1 0,0 1-45 0,-2 0-1 16,2 0 57-16,-3 0-38 0,-3 0 1 0,3 0 26 15,-5 0-14-15,3 1-15 0,3 1 21 0,-4 1-2 31,1 0-16-31,2-3-2 0,3 3 7 0,0-1 6 0,4 1 5 0,1 0-28 0,2-2 26 0,1 1-3 16,6 1-44-16,2 1 49 0,1-3-7 0,1 1-34 16,4 0-3-16,1 1 35 15,2-2-5-15,10 1-34 0,-10 0-8 0,1-1 41 0,-1 1-11 16,-1-1-10 93,1 2 12-93,4-2 7-16,-7 0-12 0,-2 2 1 0,2 0 1 0,-1-2 3 0,0 2-28 0,8 0 28 0,-9 1-4 0,0-1-15 0,0 0 16 0,2 1 1 0,1-3-1 0,8 3-14 0,-10-2 13 0,5-2 1 0,1 0-1 0,4 0-7 0,-1 0 6 0,10 0 0 0,-8-6-2 0,-4 3 16 0,-1 1-15 0,-1-1 0 0,-4-1 1 0,10-1 1 0,-15 5-1 0,0-1 31 0,-4 0 1 0,1 1-30 0,-1 0 3 0,4 0 46 16,-8 0-44-16,0 0-1 0,1 0 4 0</inkml:trace>
  <inkml:trace contextRef="#ctx0" brushRef="#br0" timeOffset="22424.98">26079 4527 3266 0,'30'0'11'63,"4"0"0"-63,-7 0 3 0,4 0-3 0,1 0 3 0,2 0-3 0,1 0-17 0,9 0 19 0,-6-2 0 0,2-2-30 0,5 0 25 0,-2 0 1 0,4 0-3 0,4 0-34 0,-13 1 33 0,1 2 2 0,-3-1-3 0,-3 2-32 0,3 0-1 0,-13 0 33 0,-3 0-5 0,-2 0-34 0,-5 2-3 0,-2-1 36 0,3 2-10 0,-8 1 8 0,-2-1-8 0,0 1 26 0,-1-3-22 0,0 0 2 0,0 1-8 0,-3-1 42 0,2 2 1 0,-2-2-34 0,0-1 2 0,2 0 47 78,-1 0 4-78,4 0-39 0,-4 0-6 0,1 0 45 0,1 0-37 0,0 0-3 0,-1 0-9 0,-2 0 16 0,2 0-5 0,-1 0-135 0,1 0 65 0,-2 0 32 0,0 0-4 0,4 0-322 0,-4 0 166 0,0 0 65 0,0 0 47 15,0 0-582-15,0 0 294 0,-6 2 166 0</inkml:trace>
  <inkml:trace contextRef="#ctx0" brushRef="#br0" timeOffset="61660.33">10785 4741 1942 0,'-10'-4'0'0,"4"1"0"0,-1 1 0 0,0 1 0 0,4 1 0 0,1 0 0 0,1 0 0 0,1 0 0 15,0 0 541 1,3 0-256-16,9 1-125 0,3 4-61 0,1-1 141 0,4-3-102 0,3 3-41 16,0-2 202-16,0-1-169 0,1-1-130 0,1 0 0 0,-1 0 0 0,3 0 0 15,-5 0 0-15,-1-1 0 0,-2-4 0 0,-4 3 0 16,0-2 0-16,1 3 0 16,-7-1 0-16,-3 0 0 0,-3 1-828 0,0 1 354 0,-3 0 218 0,0 0-256 15,0 0 243-15,0 0 115 16</inkml:trace>
  <inkml:trace contextRef="#ctx0" brushRef="#br0" timeOffset="62313.18">10965 4517 1110 0,'-14'-8'0'0,"-1"1"0"0,4 2 0 0,1 0 0 0,4 5 0 0,3 0 828 0,2 0-396 15,-1 0-197-15,2 7-100 0,0 10 468 0,0 2-287 0,5 7-141 16,2 5-78-16,0 5-97 0,-1 1 0 0,2 5 0 15,1-1 0-15,0 0 0 0,1 0 0 0,-1-1 0 16,2-2 0-16,-2 3 0 0,-2-9 0 0,-1-5-127 16,-2 1-71-16,-4-4 83 15,0 3 77-15,0-13-546 0,0-3 273 0,-9 1 138 16,-1-9-79-16,-3 1 107 0,-4-2 46 0,1-2 73 0,-4 0-10 0,0-9-1 16,1-3 0-16,-1-3 83 0,-2 0-50 0,4-1 9 15,3 0-42-15,3 0 290 16,-1 2-145-16,7 2-72 0,-2 1-46 0,6 2 603 15,2 4-285-15,0-3-98 0,9 0 169 16,6 2-172-16,1-2-123 0,4 1-84 0,0-1 0 0,3 2 0 16,-1-1 0-16,3 1 0 15,0-5-93-15,-3 5 26 0,2 0 51 0,-1-1-307 0,-2 0 179 16,0 0 91-16,2 2-5 0,-3-3-840 0,-2 1 431 0,0 0 215 16,-4-3-359-16,2-3 287 15,1 1 134-15,-8-3-46 0,0 0 118 0,-4 0 37 16,2 0 81-16,-2-1 0 0,2-1 0 15,-6 4 0-15,3 2 0 0,-3 3 240 16,4-4-157-16,0 4-60 0,4-1-39 0,1 5 569 0,0 1-192 0,6 1-178 16,-1 2 541-16,4 0-343 0,3 0-164 0,-3 2-94 15,-1 5 310-15,0 2-197 16,-2 2-101-16,4 1-60 0,-10 0-10 0,0-2-28 0,-4 1-1 0,0-1-328 16,-2-1 165-16,-3 2 90 15,-1-2 33-15,0-1-186 16,-5-1 113-16,-4-3 57 0,-2-1-554 0,-1 1 275 0,-3-3 83 0,3-1-274 15,-1 0 226-15,-1-3 114 16,0-6 56-16,3 2-200 0,2-3 133 0,0 2 63 0,2-2 30 0,3 4 132 16,-1 1-50-16,1-1-35 15,0 3 10-15,2 1 178 32,0 2-102-32,0 0-51 0,1 0 535 0,-1 0-302 0,2 3-57 0,0 5 417 0,0 1-285 0,0 0-143 31,0 4-71-31,0-2-245 0,2 0 82 0,1-1 46 0,4 2 0 0,-4-3-501 0,-1 0 273 0,1 4 147 15,0-6 58-15,-1-2-295 0,-2 0 99 0,0 0 117 0</inkml:trace>
  <inkml:trace contextRef="#ctx0" brushRef="#br0" timeOffset="62539.8">11225 4721 1205 0,'-4'-5'0'0,"-2"2"0"0,3-1 0 0,0 4 0 0,-1 0 0 0,1 0 169 15,3 3-71-15,0 9 457 0,0 6-259 0,0 3-130 0,0 5-55 16,0 4 236-16,5 1-155 0,-2 3-78 15,0 5-39-15,1 2 15 0,1 6-17 0,0-6-19 16,0-1-17-16,2-1 44 0,0-2 0 0,6-4-44 16,-1 4 50-16,2-14-50 15,3-5-11-15,2-4-26 0,2-4 0 0,1-8 0 16,7 0 0-16,-5-2 0 0,1-10 0 0,2-8-3 0,-3-2-3 16,-1-1-410-16,3-4 198 0,-8 4 85 0,-2-3 64 15,0 4-615-15,-4-4 324 0,-3 1 162 16,2-5-626-16</inkml:trace>
  <inkml:trace contextRef="#ctx0" brushRef="#br0" timeOffset="62722.49">11825 4783 2486 0,'0'0'0'16,"0"0"0"-16,2 0 0 0,-2-1 0 0,0-1 0 0,1 0 0 0,1 2 0 0,2 0 0 0,0 0 981 0,4 0-517 0,1 2-464 0,3 8 0 0,3 0 0 15,3 3 0-15,4-1 0 0,-1 6 0 16,3-1 0-16,-4-2 0 0,2 2-821 0,-3-1 381 0,1 1 248 16,-5-4 109-16,0-2-512 0,-4-1 284 0</inkml:trace>
  <inkml:trace contextRef="#ctx0" brushRef="#br0" timeOffset="62921.52">12215 4584 256 0,'0'-2'0'0,"0"-4"0"0,0 2 0 0,0 4 0 0,0 0 0 0,0 0 1203 0,0 0-584 0,0 14-281 16,0 9 603-16,0 10-453 15,0 8-402-15,0 8-86 0,0 8 0 0,0 9 0 16,0 4 0-16,-5 8 0 0,-6-2 0 0,-1 4 0 16,-4-2 0-16,-2 2 0 0,5-23 0 0,-2-5 0 15,5-4 0-15,6-6 0 0,-1-11 0 0,3-4 0 16,1-21-755-16,1-6 174 0,0 0 269 0</inkml:trace>
  <inkml:trace contextRef="#ctx0" brushRef="#br0" timeOffset="63072.43">12342 4841 2100 0,'8'-2'0'0,"-3"-4"0"16,5-2 0-16,0 4 0 0,5-4 0 0,2 4 308 0,0-3-136 0,6 3-68 0,2 1-35 0,7-3 347 15,3 0-181-15,-2 3-104 16,1 1-800-16,1 2 353 0</inkml:trace>
  <inkml:trace contextRef="#ctx0" brushRef="#br0" timeOffset="63237.25">12488 5053 1206 0,'-11'3'0'0,"1"1"0"0,1-3 0 0,5 1 0 0,2 1 878 0,2-2-422 0,0-1-210 15,15 0-96-15,2 0 449 16,5 0-281-16,2 0-240 0,2-6-78 0,-1 4 0 16,2-2 0-16,-6 1 0 0,1 1-414 0,-4 1 98 0,-2 1 175 0,-1 0-816 15,2 0 474-15,-6 0 240 0</inkml:trace>
  <inkml:trace contextRef="#ctx0" brushRef="#br0" timeOffset="63464.26">12913 4634 1735 0,'0'-6'0'0,"0"-2"0"0,0 4 0 0,0 1 0 0,0 1 0 0,0 2 960 0,0 0-467 16,0 9-229-16,0 12 215 0,6 9-479 0,1 5 0 0,-1 12 0 31,0-2 0-31,0 7 0 0,0 1 0 0,-1 4 0 0,1 0 0 0,1 5 0 0,-3-14 0 0,0-1 0 0,0-5 0 0,-3-4 0 15,-1-6 0-15,3 2-393 0,-3-20-37 0,0-2 110 0,0-8-793 0</inkml:trace>
  <inkml:trace contextRef="#ctx0" brushRef="#br0" timeOffset="63900.22">13419 4552 1369 0,'5'-3'0'16,"-4"-1"0"-16,3 4 0 0,0 0 0 0,-1 0 0 0,-1 5 0 0,-2 10 64 0,0 6 1 0,0 6-29 0,-2 7 8 0,-9 1-8 0,-2 6 0 15,-6 2 0-15,-3 4 0 0,-1 1 0 0,-5 4 9 16,1-9-10-16,-1-2 1 0,0-4 0 16,5-8 0-16,3-7 0 0,2-4 9 15,12-17-557-15,4-1-257 0</inkml:trace>
  <inkml:trace contextRef="#ctx0" brushRef="#br0" timeOffset="64166.03">13399 4873 1552 0,'8'6'0'0,"-2"-1"0"0,-1 5 0 0,1 1 0 0,-5 4 0 0,-1 2 0 0,0 5 0 0,0 0 464 0,0 1-218 0,-1 2-105 0,-7-2-53 0,4-2-198 16,-2 1 72-16,-1-1 47 15,3-8-10 1,0-1-140-16,1-4 88 0,2-2 45 0,0-4-381 0,1 0 222 15,0-2 97-15,0 0-79 0,1-9 9 0,7-3 60 16,4-2-19-16,0-1 339 0,4-1-134 0,1-2-72 16,3-2-34-16,5 0 329 0,1 0-156 0,6-7-48 0,-4 6-61 15,6 0 181-15,-3 0-104 0,0 4-52 16,-1 1 94-16,3-3-64 16,-8 8-46-16,-3 4-480 0,-2 0 222 0,-6 4 110 0,3-3 64 0,-11 6-777 31,-2 0 389-31</inkml:trace>
  <inkml:trace contextRef="#ctx0" brushRef="#br0" timeOffset="64339.23">13717 4726 803 0,'-12'-2'0'0,"4"1"0"0,0 1 0 0,2 0 0 0,-1 0 0 0,1 3 675 16,2 10-310-16,2 5-169 16,2 7-80-16,0 6 576 0,2 6-328 0,10 7-164 0,2 7 163 0,1-3-206 15,3 1-157-15,2-3 0 0,2-3 0 0,0-4 0 16,3 1 0-16,-4-13 0 0,-2-7 0 0,1-4 0 31,-3-8 0-31,-2-5-506 0,-2-1 278 0,-6-2 127 0,-3-13 68 0,-2-6-799 16,-2-5 397-16,0-3 200 0,-2-4-189 0</inkml:trace>
  <inkml:trace contextRef="#ctx0" brushRef="#br0" timeOffset="64476.8">13828 4668 2649 0,'0'-13'0'0,"0"1"0"0,0 1 0 0,0 3 0 0,1 3 0 0,2 2 0 0,5 3 0 0,0 0 329 0,4 0-137 0,1 0-83 0,0 7 510 16,0 5-586-16,0 3-33 0,1 2 0 0,1 4 0 16,-4 0 0-16,-2 4 0 15,-2 0-1223-15,-1-1 613 0</inkml:trace>
  <inkml:trace contextRef="#ctx0" brushRef="#br0" timeOffset="64807.76">14369 4850 2855 0,'0'0'0'0,"1"0"0"0,-1 0 0 0,2 0 0 0,0-2 0 0,0 2 0 0,-1 0 546 0,-1 0-246 16,2 0-137-16,-2 2-96 0,0 5-67 15,0 6 0 1,0 6 0-16,-2 3 0 0,-6 2 0 0,-4 2 0 0,-1 1 0 0,-3 2 0 0,-4 0 0 16,-1 4 0-16,-4-8-653 0,-3 0 261 0,3-5 206 15,-3-3-712-15,4-8 432 31</inkml:trace>
  <inkml:trace contextRef="#ctx0" brushRef="#br0" timeOffset="64948.84">14236 4580 3282 0,'3'-12'0'0,"-1"4"0"0,1 3 0 0,1 2 0 0,1 3 0 0,1 0 0 0,4 5 603 0,2 17-557 0,7 5-46 0,7 9 0 15,2 10 0-15,7 2 0 16,7 8 0-16,1-2 0 0,4 3 0 0,6 3 0 0,4-3 0 0,-2 0 0 15,9 2 0 1,-10-13 0-16,-5 3-398 0</inkml:trace>
  <inkml:trace contextRef="#ctx0" brushRef="#br0" timeOffset="67207.74">16568 4928 1815 0,'0'-14'0'0,"0"1"0"0,2-4 0 0,-2 3 0 0,0-1 0 0,0 3 0 0,0-3 0 0,0 1 0 0,0-2 86 0,0 3-9 0,0 0-39 32,-2 2 0-32,-4-1-44 0,-1 0 54 0,1 5-10 0,-3 1 0 0,1 3 70 0,-1 2-35 0,0 1 0 15,-2 0 19-15,-1 0-54 0,2 11 1 0,-1 6 64 16,1 1-33-16,3 11 1 15,-2 1-24-15,4 5 102 0,1 4-56 0,1 4-27 16,3 3 0-16,0 8 67 0,0 5-38 0,0-5-33 16,8 2 0-16,0 4-57 0,0-2 1 0,-1 5 32 0,0 1-116 15,-4-11 53 17,-1 0 31-32,-2-4-105 0,0 0 69 0,0-7 30 0,-9 6 10 0,-2-16-332 0,-2-4 162 0,-2-6 46 0,0-7 52 0,-1-8-331 46,-2-4 168-46,3-3 98 0,-2-12-344 0,4-8 216 16,-1-6 109 0,2-6 54-16</inkml:trace>
  <inkml:trace contextRef="#ctx0" brushRef="#br0" timeOffset="67333.39">16120 5196 2604 0,'-17'-14'0'0,"4"2"0"0,4 4 0 0,0 1 0 15,7 5 0-15,2-2 0 0,0 1 0 0,17-2 435 0,5 0-199 0,6-4-89 0,3 3 111 0,5-1-110 0,2 2-55 16,2 0-83-16,6 1-10 0,-5 1 0 0,5 3 0 15,-3 0 0-15,0 0-447 0,-4 6 187 0,4 3 158 16,-12 5-830-16,-3-2 469 0,-5 3 119 16</inkml:trace>
  <inkml:trace contextRef="#ctx0" brushRef="#br0" timeOffset="67536.7">16897 4949 1405 0,'-10'0'0'0,"2"0"0"0,0 0 0 0,-3 5 0 0,0 8 418 0,1 5-194 0,0 5-93 0,0 5 713 0,1 6-403 15,4 3-201-15,-1 9-93 0,5-5-66 0,1-1-81 0,3 0 0 0,11-5 0 16,0 0-29-16,6-1-12 0,0-13 34 0,-1-3-755 16,3-5 399-16,-4-2 200 0,0-8 99 0,2 1-462 15,-8-4 148-15</inkml:trace>
  <inkml:trace contextRef="#ctx0" brushRef="#br0" timeOffset="67742.73">17072 5095 1776 0,'0'-10'0'0,"1"2"0"0,2 1 0 0,1 0 0 0,2 4 0 0,1 2 0 0,3-2 0 0,3 3 0 0,3 0 531 0,1 7-247 16,3 7-123-16,-2 1 92 0,2 0-98 0,-4 4-63 15,-3 1-28-15,-2 1-134 0,-4 2 53 0,-1-2 28 31,-5 6 9-31,-1-6-113 0,-1 1 66 0,-12 0 32 0,-2-5-24 0,-5 1 28 16,-5 0 10-16,0-8 19 16,-2-1-295-16,2-2 131 0,1-1 14 15,0-5-325-15,2 2 183 0,8-3 113 0,3 0 52 0,3 0-395 0,7-12 223 16,1 0 112-16</inkml:trace>
  <inkml:trace contextRef="#ctx0" brushRef="#br0" timeOffset="67914.14">17343 5036 3260 0,'0'0'0'0,"0"0"0"0,0 0 0 0,0 0 0 0,-4 2 0 0,-2 9 0 0,-3 6 0 0,-4 4 0 0,2 3 473 15,0 6-275-15,2 1-198 0,3 0 0 0,4 3 0 0,2-5 0 0,0 2 0 16,7-8 0-16,8-2 0 0,2-1 0 0,5-7-56 16,3-2-259-16,1-4 184 15,-3-4 79-15,1-3-906 0,0 0 475 0,-1-7 156 16</inkml:trace>
  <inkml:trace contextRef="#ctx0" brushRef="#br0" timeOffset="68063.08">17624 5275 2268 0,'3'-1'0'0,"-1"-2"0"0,0-1 0 0,-1 3 0 0,1-1 0 0,-2 2 0 0,0 0 0 0,0 0 450 0,0 2-211 0,0 6-101 0,0 4 328 0,0 2-215 0,-3 3-132 0,-4 3-119 15,-2-1 0 1,0 0 0-16,-1 2 0 0,0-2-180 0,-3-1 5 0,-1-1 116 0,2 0 43 0,-1-5-638 0,-1 0 345 0,0-5 152 15,2-4-732-15,1-1 417 0</inkml:trace>
  <inkml:trace contextRef="#ctx0" brushRef="#br0" timeOffset="68295.24">17813 5032 2036 0,'0'-3'0'0,"0"-2"0"0,0 1 0 0,0 1 0 0,0-2 0 0,0 4 0 0,0 1 0 0,0 0 734 0,5 0-348 0,1 9-175 0,1 0 169 0,4 8-196 0,-3 4-184 0,2 2 0 15,-1 1 0-15,-1 3 0 0,1 2 0 0,-2 0 0 16,-2-3 0-16,2 3 0 0,-4-1 0 0,0-2 0 16,2 3 0-16,-5-5 0 31,0-7 0-31,0 0-573 0,0-6 116 0,0-3 213 0,0-1-663 0,0-4 440 0</inkml:trace>
  <inkml:trace contextRef="#ctx0" brushRef="#br0" timeOffset="68533.05">18062 4896 1380 0,'2'-7'0'0,"3"-3"0"0,-2 4 0 0,4 3 0 0,1 3 352 15,2 0-158-15,3 0-69 0,3 3 601 0,3 13-345 16,3 3-172-16,4 5-86 0,1 4 298 0,1 5-401 16,-3-2-20-16,-2 5 0 0,-4-1 0 0,-2 6 0 0,-5-2 0 15,1 9 0-15,-13-10 0 0,0 4 0 16,-5-4 0-16,-15-1 0 0,-5-1 0 0,-6 0 0 31,0-7 0-31,-2-2-29 0,-2-5-105 0,3-3-907 0,4-3 502 0,-2 1 243 0</inkml:trace>
  <inkml:trace contextRef="#ctx0" brushRef="#br0" timeOffset="68734.31">18547 5082 2661 0,'0'0'0'16,"0"-5"0"-16,0-1 0 0,0 3 0 0,3 1 0 0,5-3 0 0,4 3 0 0,4-1 0 0,6 2 548 0,4-1-257 0,4 1-127 0,6 1-65 0,3-2-156 0,-1 2 42 0,-2 0 25 0,-1 0 0 0,-4 0-655 0,-2 0 349 15,-11 0 161-15,-6 2-1018 0</inkml:trace>
  <inkml:trace contextRef="#ctx0" brushRef="#br0" timeOffset="68890.52">18603 5378 1887 0,'0'0'0'0,"0"0"0"0,0 0 0 0,0 0 0 0,5 0 0 0,4 0 0 0,6 0 1049 0,3 0-507 0,7-3-254 0,3 2-123 15,2 1-165-15,4 0 0 0,2 0 0 32,-1 0 0-32,1 0 0 0,1 0 0 0,-5 0 0 0,-4 4-932 0,-4-2 368 0</inkml:trace>
  <inkml:trace contextRef="#ctx0" brushRef="#br0" timeOffset="69780.97">19792 4463 1469 0,'0'-14'0'0,"0"-1"0"47,0 6 0-47,1-2 0 0,9-3 0 0,4 9 0 0,2-1 0 0,4 5 225 0,3 1-93 0,2 0-48 0,2 0 164 0,-1 7-110 0,-2 5-50 0,-1 3-26 0,-3 5 3 0,-5 1 1 0,1 3-20 0,-12-1-9 0,-2 5-44 16,-2-3-1-16,0 4 45 15,-12-2-46 17,-2 4 55-32,-5-5-9 0,-3-2-13 0,-3-3 13 0,-1-1 0 0,-1-6 0 0,-4 3-127 0,5-9 55 0,-1-3 15 0,3-1 0 0,4-4-323 0,2 0 169 0,0 0 70 15,10-6 48-15,6-9-485 0,2-3 251 0,9-5 127 0</inkml:trace>
  <inkml:trace contextRef="#ctx0" brushRef="#br0" timeOffset="69973.57">20351 4288 1434 0,'0'0'0'0,"0"0"0"0,-1 1 0 0,-2 1 0 0,-5 7 0 0,-3 2 176 0,-5 8-69 0,0 5-26 0,-2 6 671 0,1 4-357 0,3 6-179 0,6-1-90 0,5 2 380 0,3 3-368 0,0-10-138 16,17-2 0-16,8-4 0 15,2-4 0-15,7-3 0 0,2-1 0 0,-5-8 0 0,0-6 0 0,0-2-546 16,-4-1 250 0,-2-3 166-16,-2 2 93 0,-12-2-509 0,-2 0 259 0,-4 0 101 15</inkml:trace>
  <inkml:trace contextRef="#ctx0" brushRef="#br0" timeOffset="70312.91">19422 5032 2463 0,'-15'0'0'16,"2"0"0"-16,2 0 0 0,4 0 0 0,5 0 0 0,2 0 0 0,0 0 0 0,16 0 0 0,9 0 0 0,10-3 345 15,8 1-154-15,6-3 248 0,7 0-201 0,10-1-91 0,-4 0-59 0,7 1-68 0,12 1-20 16,9-4 0-16,9 3 0 0,16-3 0 16,-17 0 0-16,3 4 0 0,-4 0 0 0,-5-1 0 15,-8 3 0-15,5 2 0 16,-30 0 0-16,-4 0 0 0,-6 0 0 0,-8 0-206 0,-7 0-15 0,1 0 104 16,-16 0-2-16,-7 0-142 15,-6 0 112-15,-6 0 56 0,0 0 28 0,-1 0-186 16,-15 0 112-16,-5 1 51 0,-3 0 25 15,-3 5-152-15,-4-3 88 0,-8 4 36 0,3-1-465 0</inkml:trace>
  <inkml:trace contextRef="#ctx0" brushRef="#br0" timeOffset="70596.25">19480 5249 1456 0,'-18'0'0'0,"6"0"0"0,0 0 0 0,11 0 0 0,1-1 0 0,24-2 0 0,14 0 246 0,17-5-95 0,8 2-62 0,14-1 498 16,4-1-276-1,8 1-136-15,15-3 190 0,11 0-155 0,-15 3-91 0,-5 5-42 0,-6-1 39 16,-10 3-87-16,-10 0-29 0,6 0 0 0,-27 0-17 16,-4 0-58-16,-7 1 56 0,-6 1-331 0,-7 0 194 15,-1 3 105-15,-16-4 20 16,-3 0-196-16,-4 2 48 0,0-3 81 0,-6 0-243 0,-7 0 143 0,-5 0 86 31,-7 0 37-31,1 0-356 0,-7 1 198 0,-5 1 98 0</inkml:trace>
  <inkml:trace contextRef="#ctx0" brushRef="#br0" timeOffset="70935.28">19678 5248 1478 0,'-14'0'0'0,"0"1"0"0,0 4 0 0,4 2 0 0,1 7 263 0,3 3-113 0,1 5-57 0,2 5 229 0,0 7-135 0,1 5-79 47,2 3-37-47,0 5 228 0,0 0-131 0,-2 7-58 0,2-8-41 0,0 1 10 0,0-6-43 0,0-2 0 16,0-6-163-16,-2 2 91 0,1-13 32 0,-1-8-160 0,0-3 100 0,-1-4 50 15,-1-6 25-15,-3 2-84 0,-2-3 47 0,-2-3-45 16,-2-8 38-16,0-3-160 0,-2-2 84 0,-3-3-1 15,2 0 41-15,-2-3-52 0,2-1 43 0,-3-3-1 0,1 1-1 0,-1-5-9 32,2 8 53-32,1-1 0 0,-1 5 92 0,3 4-47 15,-2 3-22-15,-1 0 207 0,2 11-109 0,2 0-51 16,-2 2-31 0,0 13 113-16,2 4-64 0,-3 3-7 46,3 2 16-46,4 2 19 0,-1-4-4 0,3 2-25 0,3-4-330 0,0 2 161 0,4-5 72 0,0-5 33 0,2-3-543 0,10-2 266 0,2-5 103 0,3-1-359 0</inkml:trace>
  <inkml:trace contextRef="#ctx0" brushRef="#br0" timeOffset="71120.39">19594 5509 1214 0,'25'-14'0'0,"1"5"0"0,6 1 0 0,-9 8 0 0,0 0 0 0,-1 0 0 0,-2 10 289 0,3 5-118 0,-6 3-72 0,-4 3-31 0,-2 3 326 0,-4 1-178 0,-3 4-91 16,-1 1 80-16,-3 0-88 15,-3 1-41 1,-12-1-87-16,-5-1 23 0,0-2 1 16,-3 1 32-16,2-8-169 0,-2-8 80 0,0 0 40 0,0-6 0 0,1 0-354 15,0-3 171-15,4-3 101 0,4 0-11 0,3-6-225 0,3-7 113 0,7-4 86 16,1-3-408-16</inkml:trace>
  <inkml:trace contextRef="#ctx0" brushRef="#br0" timeOffset="71302.73">19945 5447 1309 0,'3'0'0'0,"-2"0"0"0,1 0 0 0,-2 0 0 0,0 3 0 0,0 7 0 0,0 1 0 0,-5 7 776 0,-3 4-371 0,-2 6-175 0,0 4 394 15,2 0-294-15,3 4-147 0,3 0-109 0,1 0-74 16,1 3 0-16,5-10 0 16,9 1 0-16,5-7 0 0,4-5 0 0,1-6 0 15,4 0 0-15,-2-11 0 0,-1-1 0 0,0 0-1055 16,-3-6 302-16,0-6 354 0,-7-3 168 0,-4-2-445 0</inkml:trace>
  <inkml:trace contextRef="#ctx0" brushRef="#br0" timeOffset="71562.74">20142 5371 892 0,'0'-13'0'0,"0"4"0"0,0-2 0 0,0 2 0 0,0 0 0 0,5 3 403 0,6 0-187 0,1 5-91 0,6 1-44 0,0 0 86 0,-2 0-66 0,4 0-23 16,-4 6-211-16,-1 4 85 0,-3 1 42 0,-1 4-1 15,-6 2-78-15,-2 2 69 0,-3 0 21 16,-1 1-95-16,-13-3 55 0,-2 2 29 16,-4-1-1-16,0 0 237 0,-3-3-109 0,3-3-94 15,0-3 0-15,5 1 356 32,2-5-177-32,-1 2-60 0,8-2 20 0,5-4-65 0,1-1-32 0,4 0-6 0,15 0-27 0,3-3 9 0,6-7-9 0,5 2-263 15,1-2 132-15,1 0 65 0,1 0 33 16,4 0-574-1,-9 3 290-15,-2 3 84 0,-4 0 94 0</inkml:trace>
  <inkml:trace contextRef="#ctx0" brushRef="#br0" timeOffset="71742.81">20308 5669 2728 0,'-16'0'0'0,"5"1"0"0,0 2 0 0,5-2 0 16,3 0 0-16,3 2 0 0,0-3 0 0,17 0 0 0,5 0 346 0,6 0-160 15,3 0-75-15,5 0 25 0,0-5-50 0,3-1-25 16,3 2 9-16,-6-1-199 0,-4 0 82 0,0 1 42 16,-1 1-1-16,-6 1-570 0,4 1 314 0,-13 0 145 0,-4 1-765 15,-6 0 424 1,-4 0 212-16</inkml:trace>
  <inkml:trace contextRef="#ctx0" brushRef="#br0" timeOffset="71898.74">20572 5518 2435 0,'-7'0'0'0,"2"0"0"0,-3 0 0 0,5 1 0 0,-2 3 0 0,2 2 0 0,0 4 0 0,-1 1 0 0,2 6 0 0,1 0 0 0,-1 2 0 0,0 4 0 0,-1 4 0 0,2 0 282 0,-1 2-127 0,-1-3-60 0,0 1-410 0,3-3 175 0,0-2 88 0,0 0-524 16,0-7 301-16,0-3 155 15,3-7-8-15,5 0-525 0</inkml:trace>
  <inkml:trace contextRef="#ctx0" brushRef="#br0" timeOffset="72147.59">20894 5415 2227 0,'0'-3'0'0,"0"0"0"0,0-3 0 0,0 6 0 0,0 0 0 0,0 0 0 0,0 1 441 31,1 15-203-31,2 0-92 0,2 10 398 0,-4 4-254 15,2 6-245-15,1 2-45 0,-3 0 0 0,2 8 0 0,-1-3 0 0,3 5-158 16,-4-3-86 0,1-1 140 31,-2 0 69-32,0 6-343-15,0-8 202 0,-2-1 106 0</inkml:trace>
  <inkml:trace contextRef="#ctx0" brushRef="#br0" timeOffset="84445.36">4139 5445 1861 0,'-8'-12'0'0,"4"5"0"0,0-2 0 0,1 7 0 0,2 1 0 0,1 1 0 0,0 0 0 0,4 7 0 16,3 10 234-16,2 7-103 0,3 6 241 0,-1 8-167 0,-3 6-84 16,4 10-32-16,-7-4-3 0,0 1-24 0,0 7 0 15,1 2-24-15,-2-1 34 0,-2 5-25 0,-1-12-10 16,-1-4 1-16,0-8 33 0,0-7-1 0,0-8-32 16,0-1-11-16,0-16 10 0,0-5 1 0,0-3-65 15,-1 0 32-15,-3-4 0 0,-6-9 42 16,2-5-58-16,-4-5 14 0,-1-2 0 0,0-3 28 0,-5-2-349 15,-2-2 146-15,1 4 85 0,-1 1 11 0,-2 1-208 16,1 4 126-16,-3 5 44 0,-1 3 47 16,5 9 30-16,-1 5-1 0,3 0 221 15,0 12-110-15,3 12-56 0,2 3-36 0,6 2 355 16,5 2-164-16,2 1-92 0,0-3-5 0,15 1 103 16,1 2-30-16,6-12-61 31,2 0-11-31,3-3-114 0,0-7 37 0,4 1 1 0,0-2-416 0,0-8 222 0,-2 1 105 0,0-2-719 0,-2 0 370 15,-1-2 200-15,1-5 91 0,-9-2-555 16</inkml:trace>
  <inkml:trace contextRef="#ctx0" brushRef="#br0" timeOffset="84855.12">4647 5702 1292 0,'-2'-12'0'0,"-1"-3"0"0,-2 3 0 0,1-5 0 0,-1 0 0 0,3 3 0 0,-1-5 0 0,-3 3 0 0,2-4 170 0,-2 2-56 0,0 1-43 0,-1 0 122 16,0 5-77-16,0 0-40 0,-1 6 0 15,0-1 128 17,1 7-88-32,1 0-39 0,1 3 27 0,1 12-34 0,3 9 1 0,-1 2-24 0,2 9 169 0,0 4-89 15,0 8-45-15,2 2 212 0,5 5-128 0,-2 8-55 0,2-6-42 0,-1 3 0 16,-1 0-69-16,-3 6 0 16,0-1 0-16,-2 8 0 31,0-15 0-31,0-5 0 0,0-4 0 0,0-6-31 0,-3-9-16 0,-3 5-191 0,-2-22 131 15,2-4 24 1,2-10 50-16,-5-2-565 0,1 0 261 0,-1-12 154 31,1-6 73-31,-2-5-526 0,0-4 300 0,-4-6 149 0</inkml:trace>
  <inkml:trace contextRef="#ctx0" brushRef="#br0" timeOffset="84954.03">4302 5975 1494 0,'0'-17'0'0,"-3"8"0"16,1 0 0-16,2 3 0 0,0-3 0 0,7 4 0 0,10-5 0 0,2 6 69 0,7 1 1 0,6-2-33 0,1 2 622 0,1 0-310 0,5 0-147 0,-1 3-87 15,0 0-627-15,-1 0 274 0,-1 0 138 0,-1 6-315 16,3-2 230-16,-11 0 104 0</inkml:trace>
  <inkml:trace contextRef="#ctx0" brushRef="#br0" timeOffset="85135.89">4840 5767 2611 0,'-7'0'0'0,"-5"0"0"0,3 1 0 0,-3 5 0 0,2 6 0 0,4 1 0 0,-1 6 0 0,2 5 0 0,3 5 407 0,2 3-190 0,0 4-90 16,2 3 77-16,8-3-84 0,2 0-41 0,2 6-155 15,1-13 52-15,1 0 30 0,2-5 0 0,-1-4-619 16,-4-4 325-16,5 1 172 0,-5-12 72 0,-1-3-854 16,-1-2 440-16</inkml:trace>
  <inkml:trace contextRef="#ctx0" brushRef="#br0" timeOffset="85335.04">4949 5874 925 0,'0'-17'0'0,"0"7"0"0,0 0 0 0,0 3 0 0,5 2 0 0,8 5 0 0,0 0 599 15,4 0-286-15,2 3-138 0,3 6 122 0,4 5-129 16,-3 4-66-16,1 2-65 0,-3 4 1 0,-3-1-1 16,-4 2 0-16,-4-1-59 0,-3 2 29 0,-4 1 10 15,-3-3 20-15,-2-1-114 0,-14-3 57 16,-2-2 29-16,-4-3-31 0,-5 0 37 0,2-9-45 15,0-3 25-15,1-3-229 0,1 0 115 0,5 0 38 16,3-9-475-16,6-7 264 0,8-5 127 16,1-3 64-16</inkml:trace>
  <inkml:trace contextRef="#ctx0" brushRef="#br0" timeOffset="85497.56">5230 5756 1095 0,'0'0'0'0,"0"0"0"0,0 0 0 0,-2 0 0 0,-3 6 882 0,0 6-413 0,-2 8-221 0,-2 2-106 0,1 9 318 15,2 3-212-15,2 5-106 0,1 2 103 0,3-6-245 16,0 0 0-16,3-2 0 16,8-5 0-16,3-2 0 0,4 1 0 0,-1-13-387 15,0-2 35-15,1-4 194 0,-1-4 97 0,0-4-896 16,3 0 401-16,-8-2 264 0</inkml:trace>
  <inkml:trace contextRef="#ctx0" brushRef="#br0" timeOffset="85661.59">5446 6003 1522 0,'0'0'0'0,"0"-1"0"0,0 1 0 0,0-3 0 0,-3 3 0 0,2 0 0 0,-1 0 730 0,1 0-347 16,-1 3-172-1,0 2 123-15,1 8-153 0,-3-2-72 0,-2 4-32 0,-1 1-1 0,2 1-39 16,-4 0 10-16,1 0-403 0,-3-1 197 0,1 0 98 16,-2-4 49-16,1 5-585 0,-1-8 312 0,1-1 161 15,1-3-2-15,1-3-586 0,4-2 337 0</inkml:trace>
  <inkml:trace contextRef="#ctx0" brushRef="#br0" timeOffset="85835.13">5596 5787 2573 0,'4'-3'0'0,"2"1"0"0,-4 2 0 0,1 0 0 0,2 0 0 0,-1 0 0 0,-1 7 336 0,0 4-140 0,0 5-85 0,-2 3 395 15,2 3-297-15,-1 1-209 0,-1 0 0 0,3 5 0 16,-4-4 0-16,2 1 0 0,0-1 0 15,-2-2-518-15,0-4 209 0,2 0 183 16,-1-8 77-16,-1 0-924 0,2-5 477 0,-1-5-97 16</inkml:trace>
  <inkml:trace contextRef="#ctx0" brushRef="#br0" timeOffset="86002.98">5822 5654 1669 0,'10'-4'0'0,"0"3"0"0,4 1 0 0,1 0 0 0,-2 0 0 0,0 12 520 0,1 5-242 0,-2 0-120 0,3 9-52 0,-4-2 443 0,-4 4-257 0,-2 3-127 0,-4 4-64 0,-1 0-33 0,0 7-43 0,-5-7-25 0,-10-1-305 0,-5 0 126 0,-4-3 108 0,-3 0-679 0,-6 1 403 0,0-5 188 0,-5-5 97 0,-1 2-511 0</inkml:trace>
  <inkml:trace contextRef="#ctx0" brushRef="#br0" timeOffset="86354.91">3941 6454 1860 0,'-5'-9'0'0,"-2"-1"0"0,4 6 0 0,3-2 0 0,0 3 0 0,10-5 306 0,9 5-139 0,11-4-65 0,10 4 299 15,9 1-182-15,13-6-82 0,9 4-54 0,14-1 102 16,17 2-74-16,8-4-37 0,13-2 1 0,17 1 104 16,-20-1-147-16,-1 4-32 0,-2-1 0 0,-7 3 0 15,-3 3 0-15,5 0-87 0,-32 0-45 16,-5 0 85-16,-6 3 41 0,-4 11-479 0,-4-3 211 15,-1-1 132-15,-21-10 6 0,-7 2-10 0,-11-2 54 16,-6 0 26-16,-13 0-2 0,-2 0 25 16,-1 0 2-16,-16 0 1 0,-9 0-193 0,-6 1 97 15,-4 2 49-15,-5 0-534 0</inkml:trace>
  <inkml:trace contextRef="#ctx0" brushRef="#br0" timeOffset="86735.24">4996 6425 724 0,'0'3'0'0,"0"1"0"0,0-1 0 0,0 4 0 0,0 3 563 16,0 5-268-16,3 4-129 0,3 7 374 0,0 8-252 0,-1 8-117 0,4 3 111 16,-5 1-124-16,0 3-60 0,-2 2-31 0,-1-2-70 15,1 1 48-15,-2-11-8 0,0-6-1 0,0-6-65 16,0-7 32-16,-3-6 0 15,-3-3 43-15,-2-9-60 0,0-2 25 0,-3 0 0 0,0-15-16 16,-3-2 0-16,-1-5 14 0,3 0-207 16,-1-5 101-16,-4 1 36 0,2-4 29 0,-2-1-134 15,-3-1 62-15,6 5 34 0,-5 3 24 0,2 3-29 16,-2 6 0 0,-1 2 34-16,-2 3-5 0,2 7 222 0,-3 3-104 0,4 10-54 0,-1 8 140 0,1 7-79 15,5 3-53-15,5 4 431 0,3-2-216 0,6 2-77 16,0-1-110-16,4-2-54 0,11 3 0 0,5-9 0 15,2-3 0-15,4-4 0 16,3-3 0-16,1-6 0 0,3 3 0 0,-2-10 0 16,-3 0 0-1,1-3 0-15,-3-8-810 0,0-5 316 0,4-2 226 0,-9-2-324 0,-2-4 277 0</inkml:trace>
  <inkml:trace contextRef="#ctx0" brushRef="#br0" timeOffset="86953.24">5164 6624 902 0,'3'-8'0'0,"2"-1"0"0,5 1 0 16,-3 1 0-16,5 1 0 0,1-1 814 0,0 6-394 0,5 1-191 0,1 0-97 0,4 0 446 15,2 1-270-15,0 8-127 0,-3 0-77 0,-2 4 99 0,-1 1-143 0,-4 6-60 16,-5-2 0-16,0 2 0 0,-10 1 0 0,0-1-93 16,-1 0 57-16,-14 1 37 0,-4 0-1 0,-5-1-39 15,-5-3 33 1,-4-4 1-16,-3-2 41 0,-2 1-387 0,1-5 173 0,0-1 18 15,6-3 70-15,5-3-394 0,6 0 224 0,4-3 111 16,9-9-506-16,3-5 299 0,4-2 165 0</inkml:trace>
  <inkml:trace contextRef="#ctx0" brushRef="#br0" timeOffset="87115.13">5516 6527 2159 0,'5'-7'0'0,"1"2"0"0,-2 0 0 0,-1 1 0 0,-3 4 0 0,0 0 518 0,0 0-241 16,-3 2-120-16,-7 7 564 15,-3 6-622-15,1 2-99 0,2 3 0 16,-1 3 0-16,4 2 0 0,1 4 0 16,4 0 0-16,2-1 0 0,6-1 0 0,10 2 0 0,9 3 0 0,9-6 0 15,8-4 0-15,8-5-417 16,7-8-62-16,3-4 255 0</inkml:trace>
  <inkml:trace contextRef="#ctx0" brushRef="#br0" timeOffset="88350">6666 6116 1684 0,'-8'-3'0'0,"2"3"0"0,5-2 0 0,-1 1 0 0,2 0 0 0,0 1 0 0,13-1 0 0,4-2 256 0,4 1-109 0,4 0-46 0,0-3 0 16,0 1-32-16,2 1 0 0,0-2-32 0,-1 2-265 0,4-3 142 16,-6 3 57-16,-3 1 34 0,-1 2-623 0,-4 0 314 0</inkml:trace>
  <inkml:trace contextRef="#ctx0" brushRef="#br0" timeOffset="88539.1">6660 6439 2455 0,'-14'6'0'0,"4"3"0"0,2 2 0 0,3-1 0 0,5 1 0 0,5-6 0 0,16 2 0 0,9-2 0 0,9-5 767 15,7 0-356-15,2 0-191 16,-2 0-142-16,0-5-78 0,-2 0 0 0,-1 0 0 0,6 1 0 0,-13 1 0 16,-5 1 0-16,0 2 0 0,-6 0-55 0,3 0-92 15,-15 0 87-15,-1 0-968 16,-5 0 517-16</inkml:trace>
  <inkml:trace contextRef="#ctx0" brushRef="#br0" timeOffset="89355.78">19365 6099 1178 0,'-30'-15'0'0,"3"5"0"0,6 3 0 0,1 2 0 0,9 4 0 0,5-2 0 0,4 3 0 0,2 0 411 31,2 0-187-15,23 0-84-16,12 0-56 0,13 0 254 0,14 0-151 0,12 3-74 62,10 0-38-62,15 3 294 16,-8 2-171-16,14-2-80 0,17 4 70 0,15 1-76 0,12 2-37 0,17 2-23 0,-23 1-15 0,-3-3-5 0,-14 1-32 0,-12-2-216 0,-14 0 105 0,5-3 84 0,-37-3 27 16,-10-5-475-16,-4 1 249 0,-11-2 124 0,-5 0-17 0,-2 0-403 0,-17-3 247 0,-10-3 119 0,-6 1-135 0,-5 4 127 0,-1 1 63 0</inkml:trace>
  <inkml:trace contextRef="#ctx0" brushRef="#br0" timeOffset="91672.4">7832 6315 1405 0,'-6'-5'0'0,"-1"-1"0"0,0 6 0 16,1-5 0-16,1 1 0 0,0 4 0 0,3-3 0 0,1 3 164 0,1 0-64 0,0 0-31 0,3 0 260 0,11 0-151 0,6 0-70 15,5 0-36-15,4 3 201 0,1-3-118 16,5 4-50-16,1 1 74 0,-1-2-72 0,3 1-34 0,4 4 34 15,3-2-34-15,8 3 8 0,-1-2-44 0,3 2 5 16,5-1-5-16,3 1-1 16,6-1 1-16,7-1 51 0,-9-2-52 0,4-1 1 109,-1-1-34-93,3-1-3-16,0-2 0 0,14 0 0 0,-19 0 0 0,0 0 0 0,4-3 0 0,-2-3 0 0,0-2 0 0,11-1 0 0,-15 2 0 0,1 1-56 0,-2 1-2 0,-5-1 27 0,-3 6 0 0,6-3-29 0,-24 3 14 0,-2 0-1 0,-5 0 3 0,-2 0-13 47,-5 3 39-47,4 0-24 0,-15 0 66 0,0-2 0 0,-3 3-52 15,-6-3 17 1,-2 1-9-16,-1 1-5 0,-2-3 12 0,0 0-307 0,-2 0 143 0,-6 0 72 0,-8 0 33 0,-4 0-283 0,2 0 163 0,-4 0 78 0</inkml:trace>
  <inkml:trace contextRef="#ctx0" brushRef="#br0" timeOffset="91925.81">8527 6723 1407 0,'4'-3'0'0,"2"-1"0"0,0-1 0 0,5 5 0 0,-1-3 0 0,6 3 0 0,1 0 0 0,5 0 149 0,1 0-56 0,4 7 103 15,3 3-71-15,-6 5-48 0,1-2-1 0,-2 3-72 16,-3 1 33-16,-4 2 0 0,1 0 9 0,-12 1-43 16,-3 0 0-16,-2 1 34 0,-5 3 0 0,-14-2 53 15,-2 4-18-15,-6-4-8 16,-2-2 113-16,-7-4-70 0,1 1-36 0,-1-4-10 0,-1-1 10 0,5-7-35 16,0-3 1-16,2 0-256 0,4-2 127 0,2 0 65 15,1-7 41-15,11-6-520 16,8-5 242-16,4-5 132 0,1-3 28 0,18-3-546 0</inkml:trace>
  <inkml:trace contextRef="#ctx0" brushRef="#br0" timeOffset="92133.47">9005 6641 2061 0,'2'0'0'0,"-2"0"0"0,0 0 0 0,0 0 0 0,0 0 0 0,-2 4 0 0,-8 4 0 0,-5 3 406 0,-2 7-185 0,-2 3-92 0,-1 4 425 15,-2 6-259-15,3 4-120 0,6-1-85 0,6-1-90 0,7 1 0 0,0 0 0 16,5-6 0-16,15 2 0 0,7-8 0 0,2-3 0 16,5-5-132-16,-1-4-99 0,2-5 134 0,1 1-234 15,-6-6 179-15,-3 0-22 16,1-6 84-16,-7-6-622 0,-3-2 338 16,2-4 159-16,-10 2 94 0</inkml:trace>
  <inkml:trace contextRef="#ctx0" brushRef="#br0" timeOffset="92416.32">9164 6555 782 0,'0'-14'0'0,"0"5"0"0,0-2 0 0,0 4 0 0,4-2 0 0,2 2 483 0,4 6-228 0,1 1-109 0,2 0 137 0,3 0-123 32,-1 8-52-32,2 4-107 0,-3 5-1 0,2 2 37 0,-4 1-1 0,-1-1-97 15,-3 5 58-15,-3-6 15 0,-5 1 0 16,0-2-94-16,0-1 59 0,-1-3 30 0,-6 3 10 0,-5-8 95 15,0-3-41-15,0-1-84 0,-3-2 303 16,2-1-139-16,-1-1-56 0,5 0 238 16,-1 0-148-16,2 0-74 0,2-1-37 0,5-3 37 15,-1 2-28 1,2-3-9-16,3-1-37 0,11 4-38 0,3-3-1 0,7 0 39 0,4 3-24 31,4-2-224-31,4 1 107 0,3 2 70 0,4-1-622 0,-2 1 300 0,4 1 114 0,-10 0-588 0,-3 0 397 0,-7 0 198 16</inkml:trace>
  <inkml:trace contextRef="#ctx0" brushRef="#br0" timeOffset="92594.85">9416 6841 1266 0,'-23'3'0'0,"10"-1"0"0,1 2 0 16,2-1 0-16,5-3 0 0,1 3 646 0,3-3-295 0,1 0-162 16,6 0-76-16,13 0 122 0,1 0-99 0,7 0-50 15,4 0-15-15,0 0 216 0,1 0-125 0,-2 0-62 16,2 0-156-16,3 0 55 0,-10 0 15 0,0 0-513 31,-2 0 268-31,-1 0 134 0,-8 0 67 0,5 0-679 16,-10 0 293-16,-4 0 195 0,-3 0 66 0,-2 0-170 0,-2 0 144 0</inkml:trace>
  <inkml:trace contextRef="#ctx0" brushRef="#br0" timeOffset="92753.14">9611 6705 638 0,'0'-6'0'0,"-1"2"0"0,0 1 0 0,-4-2 0 0,3 4 569 0,1 1-266 0,-1 0-124 0,2 0-76 15,0 1 161-15,0 11-114 0,0 0-56 0,3 7 328 16,0 2-183-16,2 2-105 0,-2-1-71 0,0 5 0 0,-2-1-27 16,-1 0 1-16,2 5-437 0,-2-8 214 0,0 4 111 15,0-2 56-15,0-3-624 16,0-1 290-16,0 0 185 0,0-10-23 0</inkml:trace>
  <inkml:trace contextRef="#ctx0" brushRef="#br0" timeOffset="92935.7">9841 6638 1978 0,'0'0'0'15,"0"0"0"-15,0 0 0 0,0 0 0 0,0 0 0 0,1 0 0 0,2 6 912 0,0 7-438 0,3 8-218 0,0 5-110 0,1 10 19 0,-1 9-165 0,0 5 0 0,0 7 0 0,-1 4 0 0,-3 7-136 0,-1 0 39 0,-1 12-563 0</inkml:trace>
  <inkml:trace contextRef="#ctx0" brushRef="#br0" timeOffset="94633.68">7546 5516 1291 0,'-12'0'0'0,"0"0"0"0,4-3 0 0,-1 3 0 0,5-2 0 0,-2 2 0 0,5 0 216 0,-1 0-88 0,2 0-45 0,2 0 273 16,14 0-158-16,8-3-80 0,9-2-40 0,7-2 216 15,4-1-133-15,4-1-61 0,4 1-30 16,5 0 83-16,6-2-47 0,-2 4-39 0,4-3 33 0,-1 1-31 15,1 2 1-15,-1 2-121 0,0-4 55 0,-12 5-10 16,-7 0 45-16,-5 1-259 0,-3 1 129 0,-6 1 65 16,-2-3 42-16,-17 3-457 0,-5 0 189 0,-6 0 120 15,-1 0 12-15,0 0-399 0,-3 0 231 0,-11 0 130 16,-6 0-122-16,-2 3 120 16,-4 3 61-16</inkml:trace>
  <inkml:trace contextRef="#ctx0" brushRef="#br0" timeOffset="95058.73">7743 5474 842 0,'-16'3'0'0,"2"-2"0"0,0 5 0 0,2-1 0 0,1 4 0 0,7 2 496 15,3 5-229-15,-2 1-114 0,3 1-58 0,0 7 326 16,8 5-181-16,1-1-106 0,2 5 81 0,-1 5-88 0,-1 0-44 0,-1 2-18 0,0 7-17 0,-4-10-9 15,-1 0 0 1,-1-1-81-16,-2-3 41 0,0-5 0 0,0 4 49 0,0-13-113 0,-2-5 52 16,-2-2 26-16,-5-5 0 0,1-2-111 0,1-4 59 0,-4-2-6 15,-1 0-83-15,1-7 49 0,-3-3 37 0,0-6-66 16,2 1 48-16,-4-5 10 0,2 1 0 0,-3-5-52 16,3 2 35-16,-4-5-24 15,1 6 56-15,2 0 27 0,0 3 0 0,0 3-32 0,2 3 1 0,-2-2 251 16,4 11-116-16,0-1-55 0,0 4 209 0,3 0-116 15,-4 0-65-15,4 7 38 16,0 7-46-16,4 1 10 0,-2 5 0 0,4-2-98 0,-1 2 33 0,-2-1 10 16,4-2 22-16,1-2-387 15,0-3 186-15,0 2 79 0,0-4 52 0,1 0-645 78,7-3 324-78,0-5 157 0,4-2-395 0</inkml:trace>
  <inkml:trace contextRef="#ctx0" brushRef="#br0" timeOffset="95200.1">7702 5724 1037 0,'13'-10'0'0,"2"3"0"0,-2 2 0 0,4 0 0 0,-3 5 243 0,3 0-102 0,-3 0-51 0,0 0 154 16,0 10-103-16,3 0-41 0,-7 5-36 0,-2-1 111 16,-2 3-69-16,0 2-33 0,-2 3 9 0,-4-2-187 0,0 1 72 15,-2-4 36-15,-6 4-269 0,-2-4 153 0,-4 4 85 0,-1-8-276 16,-2-3 165-16,-2-3 40 15,-1-1 53-15,3-5-302 0,-5 2 144 0,5-3 88 16,4 0 39-16,-1-7-91 0,2-5 65 0</inkml:trace>
  <inkml:trace contextRef="#ctx0" brushRef="#br0" timeOffset="95392.25">7916 5634 1591 0,'0'0'0'0,"1"0"0"0,-1 0 0 0,0 0 0 0,0 0 0 0,0 2 0 0,0 1 0 0,0 7 0 0,0-1 280 15,0 2-111-15,0 5 161 0,0 3-146 0,0 1-72 16,0 2-37-16,0 0 16 0,8 4-17 0,3-2-9 16,3-2-26-16,2 0-275 15,3-1 137-15,1-4 69 0,2 3 44 0,-2-9-220 16,2-2 122-16,-3-3 61 0,-1-1-618 0,-1-5 311 16,0 0 93-16,-3 0-274 0</inkml:trace>
  <inkml:trace contextRef="#ctx0" brushRef="#br0" timeOffset="95671.5">8080 5549 1272 0,'0'-4'0'0,"0"1"0"0,0-2 0 0,1 4 0 0,4-2 0 0,3 2 0 0,-1 1 0 0,1 0 177 0,2 0-68 15,3 1-36-15,-5 8-63 0,6-1 38 0,-6 2-10 0,1 1-142 16,-4 2 71-16,-1-1 35 0,-2 0 1 15,0 2 3-15,-2-2 32 0,0-2 1 0,-2 0-1 0,-5-1 133 16,-1 1-76-16,0-3-29 16,3 0-40-16,-5-3 250 0,5-2-118 0,-1 2-60 15,2-4 38-15,1 5-39 0,3-3-34 0,0-2-8 0,0 0-16 0,6 0-1 16,4 0 1-16,4 0-88 16,1 0 39-16,4 0 24 0,0 0 0 0,2 0-376 15,0-2 198-15,4 1 69 0,-3 1 56 0,-2-4-647 16,2 4 323-16,-5 0 163 0</inkml:trace>
  <inkml:trace contextRef="#ctx0" brushRef="#br0" timeOffset="95834.12">8220 5809 1183 0,'-11'4'0'0,"-3"-3"0"0,6 1 0 0,1 0 0 0,3 1 0 0,3 0 129 0,1-2-46 0,1 2 10 0,16-1 256 0,-1 0-156 0,5-1-77 16,3 1-39-16,1 0-10 0,4 0 9 0,-5-1-38 15,3 1 0-15,-2 1-379 0,-4-1 189 0,1 1 95 16,0 1-487-16,-5-1 283 16,-3-3 145-16</inkml:trace>
  <inkml:trace contextRef="#ctx0" brushRef="#br0" timeOffset="96017.36">8435 5680 707 0,'0'2'0'0,"0"0"0"0,0-1 0 0,0 4 0 0,0-2 0 0,0 8 536 0,0 0-239 0,0 3-134 0,0 3-63 0,0 4 216 0,0 3-139 0,0 1-60 0,0-1-183 0,0 3 52 0,0-3 26 0,0 1-416 16,0-4 221-16,0 3 120 0,0-7 45 0,0-3-271 16,0-4 154-16,0-3 78 0</inkml:trace>
  <inkml:trace contextRef="#ctx0" brushRef="#br0" timeOffset="96197.03">8676 5644 1644 0,'0'0'0'0,"2"0"0"0,-1 0 0 0,1 0 0 0,0 0 0 0,-1 0 0 0,2 5 380 0,-2 7-171 16,2 5 237-16,-2 2-205 0,1 5-91 15,-1 5-61-15,2 0-164 0,0 8 56 0,-1-3 29 16,2 2 0-16,-1 3-173 0,-2-6 95 0,2-2 53 15,0-1 27-15,-1-5-584 0,-1 1 302 0,1 3 160 16</inkml:trace>
  <inkml:trace contextRef="#ctx0" brushRef="#br0" timeOffset="96400.64">8966 5857 1293 0,'14'0'-1'0,"0"-1"1"0,2-1 0 0,1-1 0 0,5 0 0 0,-2 3 628 16,0 0-295-16,3 0-148 0,-1 0-74 0,3 0 158 16,6 0-107-16,-7 0-67 15,-2 0 65-15,1 0-61 0,0-1-31 0,-4-1-274 0,1-1 131 16,-8 0 51-16,-2-1 31 0,-4 2-453 16,-2 1 242-16,-3-1 120 0,-1 0 71 0,0 2-683 15,-3 0 290-15</inkml:trace>
  <inkml:trace contextRef="#ctx0" brushRef="#br0" timeOffset="97641.67">9614 5763 411 0,'0'-3'0'15,"0"-2"0"-15,-3 0 0 0,1 1 0 0,-3-1 0 0,2-1 320 16,1 0-141-16,0 1-70 0,1-1-36 0,1-1 175 0,0 0-96 0,0 0-61 0,6 2 64 16,3 0-59-1,4 0-29-15,-1 3 0 0,4 0 8 0,-1 2-37 0,2 0 0 0,0 0-57 16,-1 6 28-16,0 5 1 0,-1 3 37 16,0 3-113-16,-5 3 51 0,-1 2 27 0,-5 4 0 0,-2 1-88 15,-2 2 57-15,0-4-6 0,-4 3-8 0,-7-2 11 31,-6-1 0-31,-2-1 2 0,-4 0 47 16,0-7-14-16,1-5-15 0,-3-5 31 0,2 1-1 0,1-4-21 63,-1-4-4-63,5 0-97 0,4 0 48 0,4-6 5 0,3-5 42 0,5-2-310 0,2-4 140 0,0-1 65 0,13-1-358 0,6-1 212 0</inkml:trace>
  <inkml:trace contextRef="#ctx0" brushRef="#br0" timeOffset="97800.87">10011 5554 1090 0,'-10'-4'0'0,"4"1"0"0,-1 3 0 0,-1 0 0 0,-1 0 302 0,-3 2-133 0,-3 12-55 0,-1 6-43 0,0 4 545 15,-3 6-289-15,3 6-145 0,1 0-72 16,0 5 431-16,9-4-257 0,5 0-159 16,1-4-125-16,5-4 0 0,15 0 0 0,8-2 0 15,5-8 0-15,6-5-62 0,4-4 46 0,1 0-381 16,3-3 218-16,1 0 117 0,-9-3 46 0</inkml:trace>
  <inkml:trace contextRef="#ctx0" brushRef="#br0" timeOffset="98624.72">10062 6384 449 0,'-5'0'0'0,"0"0"0"0,-3 0 0 0,4 0 0 0,-4 0 0 0,2 0 0 0,0 0 0 0,1 0 85 16,1-2-25-16,0 2 1 0,-2-3-14 15,3 3 19-15,0-3-29 0,2 0 1 0,0 2 31 0,-1-1 9 16,-1 2-41-16,3-3 99 0,0 1-50 0,0 0-24 15,0 2 0-15,0-3 115 0,0 3-74 16,0 0-33-16,3 0 0 0,2 0 133 0,4 0-83 0,1 0-32 16,2 0-10-16,5 0 58 15,3 0-50-15,4 0-24 0,1 0 6 16,9 0 9-16,2 0-40 0,4 0 31 0,3 0-31 0,9 0 1 16,3 0-1-16,12 0 36 15,-3 0-9-15,3 0-26 0,0 0-1 0,1 0-46 0,0 3 0 16,5 1 55-16,-14-1-8 0,0 2-79 15,2-1 39-15,-1-1 9 0,0-3-1 0,11 2 13 16,-13 1 10-16,0-3-98 0,1 0 19 0,0 0 20 16,1-3 0-16,14-2 7 0,-15-1 0 0,5 3 15 0,0-4 10 15,2-1 45-15,-2 2-45 0,5-1-3 16,-14 1 2-16,-3 2 23 0,-4 0-21 0,0 1 4 16,-6 0 36-16,4 0 5 0,-18 3-40 15,-4-2 36-15,-4 2 0 0,-3 0-29 0,-5 0-7 0,2 0 109 16,-8 0-52-16,-3 0-18 0,1 0 0 0,-3 0 95 15,2 0-47-15,-3 0-27 0,0 0-4 16,0 0-64-16,0 0 0 16,0 0 0-16,0 0 0 0,0 0 0 15,0 0 0-15,-1 0-148 0,-3 0-40 0,-5 0 101 0,0 0 63 0,-4 2-569 16,1 4 289-16</inkml:trace>
  <inkml:trace contextRef="#ctx0" brushRef="#br0" timeOffset="103296.14">10323 5878 799 0,'-3'0'0'0,"-2"0"0"0,2 0 0 16,0 0 0-16,-1 0 0 0,1 0 0 0,1 0 217 0,0 0-81 0,-1 0-54 0,2 0-1 0,-1 0 0 0,2 0-43 0,0 0-1 0,0 0 45 15,0 0-45-15,0 0 1 16,8 0-1-16,-3-3 38 0,4 3 0 0,0-1-28 31,5 1 44-31,-4-3-27 0,2 1 0 0,6 2 52 0,-2 0-39 0,6 0 9 0,-2-2-49 0,5 2 24 0,2-2 0 0,5-1-24 16,6 0 9-1,-2 1-40-15,3 1 1 0,3-5 30 0,0 1 0 0,1 0-75 16,3-2 46-16,-10 2-8 0,-1-2-121 16,-5 2 66-16,-2-2 41 0,-3 2 1 0,0-3-212 15,-11 3 98-15,-2 0 61 0,-7 1-102 16,-3 1 73-16,-2 1 11 0,0 1 19 0,0 1-121 16,0 0 74-16,-5-2 38 0,-4 2-1 0,-1 0-89 15,2 0 55-15,1 0 40 0,-1 0-112 0,-1 0 72 16,2 0 36-16,1 0-149 0,-3 0 83 0</inkml:trace>
  <inkml:trace contextRef="#ctx0" brushRef="#br0" timeOffset="103873.92">10706 5869 287 0,'0'0'0'0,"0"0"0"0,0 0 0 0,0 0 0 0,0 0 0 0,-1 0 317 0,0-2-140 0,0 2-70 16,-1 0-35-16,-1-2 91 0,3 2-68 15,0 0-29-15,0 0 108 16,0 0-68-16,0 0-35 0,0 0 83 0,0 0-63 0,6 0-27 15,1 0 0-15,4 0 33 0,6 0-29 0,2-3 8 16,2 3-39-16,6-3 28 0,5 0-28 0,4-2 0 31,7-1 0-31,7 0 54 0,3-1-9 0,3 0-45 0,1 3 36 0,1-1-36 0,4 2 9 0,-11 0-36 16,0 2 1-16,-5 1 26 16,-2 0 0-16,-2 0-90 0,2 0 54 0,-10 0-10 0,-6 0 46 0,1 1-128 15,-3 2 57-15,-4-3 17 16,5 0 3-16,-11 0-26 15,-3 0 23 1,-2 0-22-16,-2 0 13 0,-3 0 8 0,1 0 14 16,-6 0-19-16,-1-3-88 0,0 2 45 0,0 0 26 0,0-3-7 0,-1 3 29 0,-6-3-3 15,-1 2 6-15,0-1-13 0,-5 3 12 0,0-2-50 16,-4 2 41-16</inkml:trace>
  <inkml:trace contextRef="#ctx0" brushRef="#br0" timeOffset="104324.95">10538 6016 590 0,'-6'0'0'15,"2"0"0"-15,-1 0 0 0,-1 0 0 0,1 0 0 0,4 0 0 0,0 0 360 0,1 0-162 0,0-2-80 0,1 1 79 0,7-1-70 0,5 2-50 0,0 0-9 16,4 0-31-16,-1 0 0 16,-1 0 0-16,3 0-26 0,-2 0-9 0,-5 3 35 0,3 4 0 0,-3 0-141 15,-2-1 71-15,0 3 44 0,-5-2-9 0,-1 4-180 16,-3-2 62-16,0 3 63 15,0 0-47-15,-2 2 25 0,-10-4 8 0,-4 0 110 16,-1 2-38-16,-5-3 0 16,1-1-28-16,-4-1 86 0,4-2-36 0,1 0 0 0,2-3-24 0,2-1 242 15,0 1-99-15,5 0-63 0,3-2-1 0,5 0 175 16,3 0-110-16,0 0-56 0,11 0 3 0,4-2-20 16,6-3-9-16,4 2-129 15,2 0 50-15,3-1 26 0,-3 2-1 0,4-1-297 0,-4 3 149 16,0 0 86-16,-2 0 15 0,-1 0-235 15,5 0 95-15,-8 0 84 16,0 0-26-16,-1 0-376 0</inkml:trace>
  <inkml:trace contextRef="#ctx0" brushRef="#br0" timeOffset="104681.11">10979 5951 599 0,'-7'0'0'0,"2"0"0"0,0 0 0 15,2 0 0-15,0 0 0 0,0 0 405 0,2 0-175 0,1 0-101 16,0 0-46-16,5 0 116 15,11 0-81-15,4-2-40 0,8 0 181 0,5 2-116 0,5-1-53 0,8-3 59 16,4 1-56-16,8-2-19 0,1 2-9 0,5-3 13 16,1 3 0-16,2 2-41 0,-1 0 0 0,4-2-111 15,-16 3 50-15,-4 0 31 16,-6 0 0-16,-6 0-202 0,-5 0 114 0,3 0 67 0,-18 0-152 0,-3 0 89 16,-5 0 8-16,-6 0-168 0,-2 0 86 15,-2-1 52-15,0 0 20 0,-5-4-147 16,-9 5 95-16,-5-3 47 0,-2 2 24 15,-3 1-353-15,0 0 193 0</inkml:trace>
  <inkml:trace contextRef="#ctx0" brushRef="#br0" timeOffset="105024.41">11118 5978 990 0,'-8'2'0'0,"1"1"0"0,0 4 0 0,1-1 0 0,2 5 0 0,0-4 0 0,3 5 263 16,1 0-113-16,0 4-56 0,0 0-29 0,4 1 70 0,1 1-53 0,1 0-1 16,1 2-44-16,-3-2-113 15,1 2 57-15,-2 2 37 0,-1-7-141 0,-2 1 80 0,0-1 40 0,0-4-38 16,0 2 48 0,-5-6-14-16,-2-3-1 0,-5-1-114 0,1 0 63 0,-1-3-9 0,-2 0 25 15,1-3-12-15,-1-4-1 16,0-5 21-16,0 0 11 0,4-2 29 0,-5-3-6 0,3 2-13 15,1 3 69-15,0-1-32 32,2 2 0-32,-1-1 64 0,2 3-49 0,-2 5-15 0,3-2 0 0,-1 6 145 0,4 0-77 0,-4 0-26 15,0 0-20-15,4 2 42 0,-1 7-28 0,1 3 3 0,-3-1 0 0,4 3-180 16,0-1 83-16,0 3-386 0,1-2 214 0,2-2 99 16,0 0 56-16,0-2-453 0,0 0 225 0</inkml:trace>
  <inkml:trace contextRef="#ctx0" brushRef="#br0" timeOffset="105232.23">11166 6075 729 0,'10'0'0'0,"2"0"0"0,0 0 0 0,-2 0 0 0,2 0 0 0,4 0 0 0,-8 0 480 0,5 0-222 0,-3 4-110 0,2 2-56 0,-2 3 156 0,-1 0-97 15,-2 1-62-15,0 2-80 0,-4 0 0 0,-3 1 28 16,0 1-177-16,0-2 83 0,-2 0 48 15,-11 0 22-15,0 0-95 0,-4-4 60 0,0 1 38 16,-3-2-8-16,0-1-322 0,1-4 100 0,0 0 97 16,4-2-19-16,-2 0-132 0,7 0 120 0,2 0 55 15,3-10-227-15</inkml:trace>
  <inkml:trace contextRef="#ctx0" brushRef="#br0" timeOffset="105426.71">11327 6048 1339 0,'-2'0'0'0,"-1"2"0"0,0 2 0 0,-1 0 0 0,-2 5 0 0,-3 2 0 0,4 0 276 0,-2 3-119 0,2 3-61 0,1 3 245 0,-3-1-152 0,6 3-67 15,1 0-47-15,0-3-3 0,1-1-1 0,10 0-34 0,3-1-193 0,3 0 105 16,-3-5 40-16,5-1 23 15,-2-4-434-15,2-1 229 0,-1-2 115 0,1 0-528 0,-2-4 243 0,-2 0 164 0</inkml:trace>
  <inkml:trace contextRef="#ctx0" brushRef="#br0" timeOffset="105675.83">11472 6038 865 0,'0'-4'0'0,"0"0"0"0,0-2 0 0,0 3 0 0,3 1 0 0,0-1 0 0,2 1 95 15,1 2-29-15,1 0 0 0,0 0 20 0,-1 2-24 16,1 6 8-16,-2 2-119 0,-1 2 43 0,-2-1 0 15,-2 2 43-15,0 1-45 0,0-2 10 0,0 1 34 16,-2-2 1-16,-6-3 122 0,3 1-61 16,0-1-31-16,-2-2 64 0,2 0-52 0,2-2 0 15,0-1-42-15,1-1 139 0,-1 0-69 16,3-1-27-16,0-1-27 0,0 0-16 0,8 0-1 0,0 0 1 0,3 0-175 16,5 0 96-16,-3-3 36 0,4-1-1 0,1 1-389 15,0 1 207-15,1 2 66 16,-2-3-451-16,0 2 273 0,-3 1 132 0</inkml:trace>
  <inkml:trace contextRef="#ctx0" brushRef="#br0" timeOffset="105842.78">11551 6246 1248 0,'-9'0'0'0,"4"0"0"0,-1 0 0 0,3 3 0 0,2-2 0 0,1 0 0 0,1-1 0 0,11 0 0 0,8 0 348 16,5 0-160-16,-1 0-75 0,7 0-39 0,-1-5-21 15,1-1-16-15,4 0 9 0,-7-1-356 0,-1 0 173 16,0 2 87-16,-2-2 44 16,-4 2-497-16,1-2 261 0,-11 3 125 0</inkml:trace>
  <inkml:trace contextRef="#ctx0" brushRef="#br0" timeOffset="106015.78">11766 6110 885 0,'0'0'0'0,"0"1"0"0,-2 1 0 0,-2 1 0 0,3 1 0 0,-1 1 0 0,1 2 388 0,0 1-176 0,-2 2-78 16,2-1 176-16,1 3-136 15,0 2-69-15,0 0-34 0,0 2-167 0,0-3 76 0,0 3 23 0,0-2-457 16,0-1 245-16,0 0 123 0,0-2 61 16,0 3-231-16,0-7 141 0</inkml:trace>
  <inkml:trace contextRef="#ctx0" brushRef="#br0" timeOffset="106186.2">11949 6094 2247 0,'0'0'0'0,"0"0"0"0,0 0 0 0,0 0 0 16,0 0 0-16,0 0 0 0,1 0 0 0,0 0 0 0,1 0 368 0,0 0-170 0,1 7-80 0,-2 1 61 0,3 3-70 15,0 2-37-15,-2 3 10 0,1 1-460 16,1 3 208-16,-2 2 103 0,-1-2 52 15,1 5-413-15,-2 2 242 0</inkml:trace>
  <inkml:trace contextRef="#ctx0" brushRef="#br0" timeOffset="107876.15">10605 5404 557 0,'0'0'0'0,"0"-4"0"0,0 3 0 0,-3-2 0 0,3 2 0 0,-1-2 0 0,1-1 0 0,0 1 64 0,-2 0 8 0,2 0-35 0,0-1 106 0,0 2-53 0,0-3-27 0,0 1 1 0,6 1 84 0,0-3-60 0,4 0-26 15,1 3 0-15,3-2 32 0,0 4-29 0,1-2 9 0,1 3-81 0,-1 0 1 16,1 0 43-16,2 3-138 0,-6 6 69 0,2 6 44 16,-6 3-10-16,-3 3-77 15,-4 2 53-15,-1 1 5 16,0 0-1-16,-2 5-96 0,-10-4 58 0,-5 0 0 0,-2-4 24 0,-1 0 117 16,-2 1-51-16,0-10-21 0,2-2 209 0,1-3-109 15,2-3-55-15,1-1 191 0,2-2-91 0,5-1-67 16,5 0-28-16,3-5 56 0,1-2-42 0,1-6 1 15,10 4-32-15,7-3 2 0,4 2-12 16,1 3 1-16,1-1 0 0,2-1-42 16,5 4 10-1,-7 2 32-15,0 0-207 0,1 2 104 0,-1 1 51 0,-1 0-459 0,2 0 216 0,-6 0 125 16,-4 0 24-16,1 0-201 0,-3 0 136 0,-2 1 68 16</inkml:trace>
  <inkml:trace contextRef="#ctx0" brushRef="#br0" timeOffset="108101.35">10946 5385 1714 0,'-1'-5'0'0,"-2"0"0"0,3 3 0 0,0-3 0 0,0 3 0 0,0 0 0 0,9 1 0 0,-1 1 0 0,5 0 0 0,3 0 228 0,-1 5-96 0,3 7 32 0,1 3-54 0,-3-1-42 16,1 6 1-1,-4-2-164-15,-1 2 66 0,-3 1 42 0,-4 0-9 0,-4-1-35 16,-1-2 35-16,0 2-1 15,-7-3 34-15,-7 2-65 0,-4-5 25 0,-2-5 0 0,1-3-180 0,-2-1 94 16,0-3 13 0,1 1-219-16,6-3 123 0,1 0 71 0,4 0 18 0,5-10-318 15,3 0 182-15,1-2 82 0</inkml:trace>
  <inkml:trace contextRef="#ctx0" brushRef="#br0" timeOffset="108303.7">11291 5382 986 0,'-2'0'0'0,"-6"0"0"0,-1 0 0 0,0 3 0 0,-1 0 0 0,-3 1 256 0,3 3-115 0,0 3-51 0,-1-2 485 0,4 5-268 15,-1 1-136-15,3 4 248 0,4-2-196 0,1 2-93 0,0 2-47 0,9 0 121 16,6-2-84-16,5 2-32 16,1-3-10-16,6-4-241 46,2 1 100-46,4-4 49 0,0-2-273 0,6 0 170 0,-5-3 73 0,-1-5 40 0,3 0-973 0</inkml:trace>
  <inkml:trace contextRef="#ctx0" brushRef="#br0" timeOffset="111068.37">10481 5303 1781 0,'-3'-6'0'0,"-2"0"0"0,4 3 0 0,0-1 0 0,-2 4 0 0,3 0 0 0,0 0 0 0,0 0 0 0,10 8 256 0,4 3-109 0,0 6-55 0,4 3 57 0,0 1-55 0,3 3-20 0,-1 0-9 0,2 3-99 0,0 4 36 0,1-2-1 0,2 3 36 0,5 3-343 16,-5-3 166-16,3-1 89 0,-4 1-189 0,0 0 85 15,-4-5 86-15,-1 6-555 16,-6-9 299-16</inkml:trace>
  <inkml:trace contextRef="#ctx0" brushRef="#br0" timeOffset="111432.77">10447 5995 1673 0,'-5'0'0'16,"0"0"0"-16,1 0 0 0,0 0 0 0,0 0 0 0,2 0 0 0,1 0 0 0,1 0 181 0,1 0-72 0,13 3-36 0,3 6 406 16,4 3-212-16,2-1-120 0,3 5-55 0,1 2 157 15,-2 2-106-15,4 4-53 16,1 5-18-16,-1 0-371 0,-3 5 168 0,0 6 83 0,0 1-744 0,-4-1 414 15</inkml:trace>
  <inkml:trace contextRef="#ctx0" brushRef="#br0" timeOffset="113121.27">12824 6459 655 0,'-9'-3'0'0,"1"-3"0"0,0 1 0 0,1 2 0 0,2-1 0 0,2 4 360 0,1 0-161 0,1 0-80 0,1 0-40 0,0 0 195 0,4 0-107 0,8 0-70 0,2 0-28 0,5 0 300 0,0 0-165 0,1 1-82 16,4 1 139-16,-2-1-116 0,-1-1-53 0,1 0 32 0,0 0-43 0,-5 3 0 16,5-3-32-16,-6 0-118 15,-1 0 54-15,-2 0 27 0,-1 2 0 0,-1 0-500 0,1 1 273 0,-6 1 123 16,-1 1 65-16,-2 1-962 0</inkml:trace>
  <inkml:trace contextRef="#ctx0" brushRef="#br0" timeOffset="113308.68">12887 6723 1972 0,'-18'0'0'0,"3"5"0"0,6-3 0 0,1 2 0 0,3 2 0 0,3-6 420 0,-4 5-180 0,6-1-106 16,3 0 188-16,13 0-142 0,4-2-71 0,6 1-34 0,2-1 404 16,1-2-479-16,1 3 0 15,2-1 0-15,-4-2 0 0,5 1 0 0,-2 0 0 0,-6 2-494 0,2-2 155 16,-3 2 189-16,-2-2-890 0,-1 3 515 0,0-1 186 15</inkml:trace>
  <inkml:trace contextRef="#ctx0" brushRef="#br0" timeOffset="114082.98">14180 6723 954 0,'-6'-4'0'16,"1"0"0"-16,2 0 0 0,-3-2 0 0,4 5 0 0,1 0 0 0,-1 0 0 0,0-2 350 0,2 3-156 0,0-4-70 0,0 2-47 15,9 1 196-15,3-2-118 0,4 0-59 16,5 1-29-16,4 0 180 0,3 2-109 0,5 0-51 16,4 0 55-16,6 0-53 0,6 0-26 15,12 0 92-15,3 0-64 0,10 0-27 0,10 0 0 0,8 0 78 16,8 0-53-16,12 0-17 0,-13 0-8 15,2-3 6-15,5 0-33 0,-2-1-10 16,4 0-27-16,8-1 0 0,-22 0 0 0,3 0 0 16,0 0-68-16,-4 1 38 0,-1 0 33 0,6 0-71 15,-22 2 43-15,-2 1 2 0,-3-2-1 0,-4 1-134 16,-5 2 76-16,1-1 14 0,-19 1 30 16,-3 0-13-16,-3 0 29 0,-5 0-24 15,-3 0 19-15,-3 0 51 0,-9 0-21 0,-5 0-2 16,-5 0-30-16,-1 0 11 0,-6 0-2 0,0 0-118 15,-1 0 60-15,0-3 32 0,-1 0 0 0,-7 1-324 0,-6-1 157 16,-1-1 93-16,-4 4 41 16,-3 0-579-16</inkml:trace>
  <inkml:trace contextRef="#ctx0" brushRef="#br0" timeOffset="114421.34">14929 6981 1531 0,'-14'-8'0'16,"7"5"0"-16,-3-2 0 0,-1 5 0 0,2 0 0 0,-2 0 0 0,-3 5 0 0,4 7 263 0,-1 5-113 0,-1 2 270 0,4 8-190 0,-3-2-87 16,6 3-58-16,1-1 73 15,3 3-60-15,1 2-30 0,0-1 0 0,5 4-195 16,7-6 78-16,3-1 43 0,1-1 0 0,0-2-150 16,1-1 97-16,0 3 58 0,0-12-516 15,-2 2 266-15,0-5 52 0,-4-3 94 0,2-2-455 0,0 1 251 16,-4-8 141-16</inkml:trace>
  <inkml:trace contextRef="#ctx0" brushRef="#br0" timeOffset="114642.58">15013 7190 1239 0,'3'-13'0'0,"2"-1"0"0,1 4 0 0,1 3 0 0,5 2-1 0,1-1 0 0,4 5 0 0,2-1 425 0,2 2-198 0,1 0-95 0,2 5-46 0,-1 4 180 0,0 4-113 0,2 1-48 0,-6 3-7 0,-4 0-30 15,-3 0 0-15,-4 0-29 0,-6 2-60 0,-2 3 39 0,0-2-9 0,-9-3-35 16,-7 4 33-16,-7-4-1 0,-3-3 33 0,-4 4-65 16,0-8 28-1,-1-1 0-15,0-4 14 0,0 0-262 0,3-3 109 0,0 0 48 16,7-2-144-16,4 0 89 0,5 0 59 0,3-12 31 16,5-3-443-16,4-3 234 0</inkml:trace>
  <inkml:trace contextRef="#ctx0" brushRef="#br0" timeOffset="114833.11">15317 7098 1500 0,'2'0'0'0,"-1"0"0"0,-1 0 0 0,0 0 0 0,0 0 0 0,0 0 0 0,0 5 356 0,-1 3-159 0,-8 3-71 0,2 4 504 0,-4 3-296 0,5 0-149 0,-1 4-73 0,2 1 197 16,3 3-127-16,2 0-182 0,0-1-1 0,8-1-33 15,9 2 35-15,3-4 1 0,4 1-241 0,2-7 134 16,5-5 71-16,-3-3-635 0,2-5 354 15,0-2 63 17,1-1 124-32,-8 0-673 0,-4-9 382 0</inkml:trace>
  <inkml:trace contextRef="#ctx0" brushRef="#br0" timeOffset="115088.01">15574 7004 1467 0,'0'-13'0'0,"0"1"0"0,2 0 0 0,3 4 0 0,1-1 0 0,1 5 0 0,3 3 215 0,0-2-89 0,2 3-35 15,0 0 52-15,0 3-52 16,0 2-27-16,-3 8-66 0,0 1 39 0,-1 0 10 0,-6 2-9 16,-2 1-107-16,0-1 53 0,-2 1 27 15,-9-2 0-15,1 2 48 0,-5-6-22 0,1 0 1 16,0-2 146-16,0-1-74 0,2-4-36 0,0 3-8 16,4-4 174-16,1 1-102 15,-1-4-49-15,4 3 29 0,1-3-40 0,1 0 10 0,2 0-51 0,5 0-60 16,7 0 31-16,3-7-1 0,5 2 30 0,3 0-244 15,0 2 118 1,1-1 62-16,2 1-639 0,1 1 306 0,1 2 176 0,1 0-689 16,-4 0 422-16</inkml:trace>
  <inkml:trace contextRef="#ctx0" brushRef="#br0" timeOffset="115291.17">15713 7276 1098 0,'-17'0'0'0,"7"0"0"0,-2 1 0 0,6-1 0 0,3 0 480 0,1 1-222 0,2-1-101 0,5 0-64 0,15 0 183 16,6 0-119-16,6 0-61 0,5-2-20 0,1-4 186 16,3 1-113-16,0 0-56 0,0 1-12 0,-4-2-44 15,7 2 9-15,-10-1-413 0,-3 2 202 16,-3 1 101-16,-5-2 50 0,-5 2-545 0,0 1 258 0,-12 1 153 16,-4-2-20-1,-2 2-372 1,0-3 252-16,-9-3 125 0</inkml:trace>
  <inkml:trace contextRef="#ctx0" brushRef="#br0" timeOffset="115449.47">16041 7035 1174 0,'0'-2'0'0,"-2"1"0"0,-1 0 0 0,0-2 0 0,-1 3 0 0,1 0 0 0,2 0 310 0,-1 7-136 16,0 8-69-16,2 4 449 0,0 1-258 0,0 8-121 0,0 1-73 16,0 2 299-16,-1 2-181 0,-1 3-92 0,1 0-122 15,-2 6 10-15,-3-9 21 0,3-1 0 0,-2-3-448 16,0-2 224-16,3-4 112 0,-2-1 66 0,2-8-300 15,1-7 174-15,1-4 86 0,0-3-826 0,0 0 420 16</inkml:trace>
  <inkml:trace contextRef="#ctx0" brushRef="#br0" timeOffset="115644.02">16265 7094 2427 0,'0'0'0'0,"0"0"0"16,0 0 0 0,0 0 0-16,0 2 0 0,0 0 0 0,0 0 0 0,0 4 0 0,0 0 524 0,0 4-244 0,0 2-112 15,1 3-70-15,1 1-141 0,2 1 40 0,0 4-1 0,0 0-194 0,0 3 125 0,0-7 50 0,-1 4-577 0,0-1 317 0,0-2 160 32,0-5 79-32,-3 3-733 15,0-7 375-15</inkml:trace>
  <inkml:trace contextRef="#ctx0" brushRef="#br0" timeOffset="115861.68">16439 6987 2196 0,'5'-3'0'0,"1"-2"0"0,0 3 0 0,1 2 0 0,3 0 0 0,1 0 0 0,2 4 0 0,4 9 392 0,0 6-183 0,-1 7 130 16,2-1-152-16,-2 7-75 0,1 4-28 0,-6-2 151 15,-1 3-99-15,-3 1-95 0,-5 3-41 0,-2 2 0 16,0 3 0-16,-14-4 0 15,-5-6 0-15,-4 1 0 0,-5-3 0 0,-2-4 0 0,-4 2-257 16,1-11 100 0,-2-6 97-16,1-4-588 0,-1-2 309 0,2-8 140 0,0 0 73 0,14-1-191 15,3-2 141-15,6-13 70 0,5-3 34 0</inkml:trace>
  <inkml:trace contextRef="#ctx0" brushRef="#br0" timeOffset="116071.28">16731 7128 2267 0,'0'0'0'0,"0"-3"0"0,0 2 0 0,0-3 0 0,0 1 0 0,1 0 0 0,7 0 563 0,3 2-263 0,3-3-132 16,8 2-66-16,4-2 257 0,7 3-187 0,3 0-172 15,1-1 0-15,5 2 0 0,-2 0 0 0,1 0 0 16,1 0-615-16,-11 0 303 0,-4 0 174 0,-4 2-839 15,-4-1 470-15,-4 4 227 16</inkml:trace>
  <inkml:trace contextRef="#ctx0" brushRef="#br0" timeOffset="116395.59">16831 7224 1094 0,'-10'0'0'16,"4"0"0"-16,-1 0 0 0,3 0 0 0,-1 0 206 0,5 0-90 0,0 0-40 0,8 3 1 0,6 0 440 15,6 3-241-15,1-1-111 0,2 0 18 0,2 2-74 16,-2-2-37-16,2 2-257 16,-5-1 110-16,2 2 64 0,-5 2 19 0,-5 0-324 15,-2-3 176-15,-3 5 87 0,-7 1 45 0,0-2-180 16,0 4 57-16,-15-5 60 0,-5 4-47 0,-4-5 134 16,-2 3-26-16,-2-1-9 0,2-4 371 0,1-2-194 15,2-1-92-15,3 0 480 16,5-2-239-16,1-1-136 0,5 2-41 0,4-3 190 0,5 0-142 0,0 0-71 15,11 0-101-15,6 0-6 0,6 0 0 16,5-3 0-16,2 2 0 0,3-2 0 16,0 0 0-16,2 2 0 0,-4 1 0 0,-1-1 0 15,-1 1-38-15,-4 0-578 0,3 0 271 0,-8 0 171 16,-5 0 4-16,-6 0-495 0,-1 0 315 0,-5-2 157 16,0 1 69-16,-3-5-413 15</inkml:trace>
  <inkml:trace contextRef="#ctx0" brushRef="#br0" timeOffset="116803.84">16981 6658 1326 0,'0'-14'0'15,"0"-3"0"-15,0 3 0 0,0 1 0 0,6 2 0 0,0 0 0 0,2-2 278 0,3 3-112 0,3 4-69 0,0 2 63 16,5 0-62-16,1 4-31 0,1 0-99 16,0 3 42-16,-2 4-8 0,-3 7 34 0,-3 3-206 15,-3 4 103-15,-5 0 52 16,-4 3 33-16,-1-2-164 0,-1 0 90 0,-9-3-15 0,-4 2 42 0,0 0-3 47,-3-7 26-32,3-2-50-15,0-1 287 0,1-5-126 0,4 1-58 0,-3-2 128 0,5-3-85 0,1 0-18 0,4-2-30 0,2 0 162 0,0 0-85 0,0 0-32 0,12 0-10 0,3 0 6 16,1 3-24-16,1-1 0 0,2 4-24 0,-1 3 0 16,-2 1 0-16,-1 4 1 0,-2 0-5 0,-4 3 5 15,-4-1-1-15,-2 5 54 0,-3-4-10 0,-2 1-43 16,-11 0-1-16,-6-4 141 0,-3-2-70 0,-3 0-26 16,-1-5-21-16,2-1-59 0,-3-6 0 0,1 0 0 15,0 0 0-15,-2 0-40 16,7-10-99-16,1-1 88 0,5-2-793 0,2 0 394 0,2-3 215 0</inkml:trace>
  <inkml:trace contextRef="#ctx0" brushRef="#br0" timeOffset="118854.26">13968 6181 974 0,'-7'-7'0'0,"0"-3"0"0,-1 0 0 0,3 1 0 0,-1 2 0 0,3-3 0 0,1 0 0 0,2 1 357 0,0-4-160 15,8 2-81-15,8-2 184 0,4 3-137 0,2 2-62 16,3 4 126-16,0 0-96 0,-2 4-46 0,4 0-15 15,-4 0 23-15,0 4-28 0,-3 10 1 16,-1 3-29-16,-3 3-17 0,0 2 26 0,-10 0-9 16,-2 4 0-16,-4-1-35 0,0-1 35 15,-2 2-1-15,-8 1 83 0,-4-5-46 0,-3-2 0 0,-3-3 6 16,-2-3-42-16,-1-2 0 16,-2 0 9-16,1-6-154 15,2-3 73-15,0-3 35 16,2 0 1-16,1 0-139 0,-1 0 85 0,5-9 36 15,4-6 8-15,4 1-520 0,4-3 256 0,2-3 90 32,1 0-461-17,3-1 309-15,13 0 149 0,4-3-365 0</inkml:trace>
  <inkml:trace contextRef="#ctx0" brushRef="#br0" timeOffset="119004.87">14297 5970 1723 0,'0'-7'0'0,"0"1"0"0,0 0 0 0,0 4 0 0,0 0 0 0,0 2 0 0,0 0 0 0,-4 10 647 16,-2 8-306-16,-4 5-151 0,2 5-77 0,1 3 182 15,3 3-120-15,2-2-74 0,2-1-32 16,0 3 112-16,9-2-85 0,7 4-96 0,4-9-164 0,5-3 53 16,3 0 74-16,2-6-521 0,1-4 297 0,3-2 159 15,-2-11 64-15,-4-1-688 0,0 0 331 0,-4-6 178 16,-1-11 91-16,-2 0-399 16</inkml:trace>
  <inkml:trace contextRef="#ctx0" brushRef="#br0" timeOffset="119292.41">14582 5779 1517 0,'-5'-14'0'0,"3"-1"0"0,-2 6 0 0,2 0 0 0,1 1 0 0,1-2 0 0,1 5 0 0,10 3 222 0,3-1-92 16,2 3 84-16,3 0-88 0,1 0-36 0,-3 3-9 0,2 7-173 16,-2 1 64-16,-2 2 33 15,-4 3-1-15,0 3-163 16,-8 1 93-16,-3 0 51 0,0-1 27 0,-7 2-24 15,-8-3 19-15,-1-1 9 0,-2-2 113 0,-2-4-56 0,3 1-78 0,-3-2 395 16,4-3-185-16,-1 1-83 0,3-5-35 0,3 1 273 16,3-2-161-16,2-2-81 0,1 3-32 0,5-3-15 15,0 0-35-15,14 0-28 0,4 0-8 0,6-5-43 16,3 1 16-16,2 1 28 0,3 0-183 0,0 1 109 16,3 0 55-16,-1 1-675 0,3 1 340 0,-6 0 102 15,-1 0 107-15,-6 0-511 16,-1 1 309-16,-5 7 154 0</inkml:trace>
  <inkml:trace contextRef="#ctx0" brushRef="#br0" timeOffset="119477.07">14772 6129 887 0,'-25'6'0'0,"2"-1"0"0,3 0 0 0,5 0 0 0,0-2 0 0,11 1 634 0,2-4-298 0,2 0-150 16,6 0-75-16,12 0 361 15,7 0-208-15,6 0-119 0,2 0 145 0,5 0-126 16,-1 0-64-16,3 0-36 0,4 0 8 0,-7 0-35 15,-2 0 0-15,-1 0-268 0,-1 0 133 0,-4 0 68 16,6 0 43-16,-11 0-559 0,-3 0 291 0,-4 0 79 16,-4 0 94-16,-4 0-678 0,-3 0 353 0,-6 0 189 15</inkml:trace>
  <inkml:trace contextRef="#ctx0" brushRef="#br0" timeOffset="119658.27">15021 5944 1744 0,'-8'0'0'0,"1"0"0"0,0-2 0 0,4 2 0 0,-3 0 0 0,1 0 0 0,4 2 307 0,-1 5-135 0,2 8-68 0,0 2 180 16,0 4-124-16,2 5-52 0,4-1-41 0,0 5 177 15,-1 1-103-15,0 3-53 0,2 1-25 0,-2 0-221 16,-2-4 93-16,0-1 51 16,0-4-445-16,1-2 249 0,-3-5 123 0,1 3-574 0,1-12 273 0,-1-2 178 15,2-7 78-15,1-1-184 0</inkml:trace>
  <inkml:trace contextRef="#ctx0" brushRef="#br0" timeOffset="119918.36">15344 5878 2342 0,'0'-4'0'0,"0"1"0"0,0 1 0 0,0 2 0 0,0-2 0 0,0 2 0 0,0 0 0 0,3 8 0 0,0 12 376 16,2 5-161-16,0 4 326 47,-1 7-252-47,1 7-126 15,-2 4-158 48,3 7-5-63,-3 9 0 0,-1-5 0 0,-1-1 0 0,-1-1 0 0,2-5 0 0,-2-6 0 0,0 2 0 0,0-15 0 0,0-6 0 0,0-5 0 0,0-9 0 0,0-5-134 0,-2 1 27 0,1-8-563 0,-2 0 303 0,-3-2 166 0,1-8 81 0,0-1-582 0,1-3 324 0</inkml:trace>
  <inkml:trace contextRef="#ctx0" brushRef="#br0" timeOffset="120876.81">15726 6151 935 0,'-10'0'0'0,"-1"0"0"0,4 0 0 0,-1 0 0 0,0 0 0 0,2 0 0 0,3 0 470 0,1 0-216 16,2 0-109-16,0 0-54 0,9 0 144 0,7 0-104 15,6 0-47-15,4 0 332 0,4 0-189 16,1-1-95-16,4 0 26 0,-3-3-65 0,-1 2-29 16,1-1 1-16,-5 1-310 0,0 1 141 0,2 1 80 15,-8 0 26-15,-1 0-634 0,-5 0 335 0,-2 0 166 16,-3 0 0-16,1 0-364 0</inkml:trace>
  <inkml:trace contextRef="#ctx0" brushRef="#br0" timeOffset="121265.65">16322 6141 868 0,'-17'0'0'0,"6"0"0"0,-1 0 0 0,1 0 0 0,2 0 0 0,-2 0 120 15,2 0-33-15,2 0-9 16,2-4 260-16,4-4-151 0,-1-1-75 0,2-2 60 0,0-4-58 0,11 0-44 0,3-2 1 0,6-1 58 16,4 2-46-16,1 1-1 0,3-2-35 0,-3 8 108 15,0 2-59-15,1 5-30 0,-1 2 27 0,0 0-27 16,1 0 8-16,-5 12-41 16,-1 5 4-16,-2 4 0 0,-3 4 0 0,-3 4-43 0,2 5 10 0,-9-5 33 15,-4 5-1-15,-1-1-32 16,0 1-1-16,-6-2 34 0,-8 5 9 0,-5-11 61 15,-2-2-34-15,-4-2-19 0,-3-6 92 0,0-3-54 16,-3-1-46-16,4-6-46 0,-1-5 0 0,1-1 0 16,-1 0 0-16,3-3-13 0,-1-5-41 15,6-3 40 1,4-1 26-16,5 1-465 0,2 0 229 0,3-1 89 0,6 2 66 0,0-1-600 0,12-1 316 0,8 2 158 16,4-3-481-16,4 3 310 0</inkml:trace>
  <inkml:trace contextRef="#ctx0" brushRef="#br0" timeOffset="121503.45">16787 6053 1101 0,'0'-9'0'0,"0"1"0"0,0 2 0 0,0-2 0 0,-2 2 0 0,-6 1 347 0,-2 5-159 0,-3 0-76 62,-4 0-38-46,0 8 474-16,-5 7-255 0,-1 6-119 0,4 5-74 0,0 2 348 0,5 1-206 0,2 2-102 0,7 3 24 0,2-1-164 0,3-3 0 0,0 2 0 0,16-2 0 0,5-5 0 0,6 1 0 0,4-1 0 16,2-7 0-1,-1-8 0-15,3 0 0 0,-2-3-18 0,-2-4-181 0,4-1 116 0,-7-2-52 0,-6 0-559 0,2-9 329 0,-5-2 164 0,-3-3-461 0,2-2 304 16,-8-1 164-16</inkml:trace>
  <inkml:trace contextRef="#ctx0" brushRef="#br0" timeOffset="121815.29">17031 5878 1351 0,'0'-9'0'0,"0"-3"0"0,0 9 0 0,0-4 0 0,0 2 0 0,5 0 0 0,5 3 311 16,1-1-128-16,4 3-77 0,1 0-35 0,3 0 205 0,-2 1-120 0,0 8-59 16,2 0-86-16,-3 2 26 15,-4 5 0-15,1-2-174 0,-7 4 87 0,-3-1 44 16,-3 3 9-16,0-4-3 0,-2 1-1 0,-11-2 38 15,-2-1 0-15,-2-2 128 0,-2 1-84 0,-1-4-32 16,-1-2-49-16,4-3 188 0,-1-1-84 0,2-2-40 16,3 3 323-16,3-2-180 15,4 1-85-15,1-3-77 0,5 0-45 0,0 0 0 0,5 0 0 16,12 0 0-16,7 0 0 0,2 0 0 16,5 3 0-16,2-3 0 15,3 0 0-15,-3 2 0 0,-1 0 0 0,2-1 0 0,-3 2 0 16,-4-2 0-16,1-1-189 0,-8 0-105 0,-3 0 85 0,-9 0-576 15,-3 0 375-15,-2 0 177 0,-3 0 102 0</inkml:trace>
  <inkml:trace contextRef="#ctx0" brushRef="#br0" timeOffset="122474.3">13990 5916 835 0,'-10'-13'0'0,"-2"1"0"0,6 4 0 0,-2-4 0 0,6 6 0 0,1 0 0 0,1 4 0 0,0-1 0 0,10 0 200 16,9 3-86-16,2 0-37 0,5 6 114 0,4 11-76 0,4 7-38 15,5 7 125-15,0 3-86 0,1 1-40 16,1 5 1-16,4 4-3 0,4 1-1 0,2 5-25 15,-3-5-10-15,-3 1-54 0,5-3 27 0,-3 1 0 16,-1-5 27-16,1 2-325 16,-11-12 158-16,-6-3 83 0,-2-4-624 0,-6-5 325 0</inkml:trace>
  <inkml:trace contextRef="#ctx0" brushRef="#br0" timeOffset="122895.28">16464 5913 974 0,'-19'-10'0'0,"-4"5"0"0,9 2 0 0,3 0 0 0,5 3 0 0,4 0 0 0,2 0 446 0,0 0-196 0,16 0-111 15,11 6-51-15,4 6 339 0,6-1-195 0,3 5-97 16,7 5-41-16,-6 2 103 0,1 3-80 0,3 1-40 16,-2 3-5-16,6 7 1 0,6 5-28 0,-4 0-340 15,0 1 166-15,-4 0 82 0,-2 1 42 0,-5-7-574 16,4 2 309-16,-16-14 68 0,-6-7 100 0,-5-5-622 31</inkml:trace>
  <inkml:trace contextRef="#ctx0" brushRef="#br0" timeOffset="126521.6">17966 6582 1123 0,'0'-3'0'16,"0"-2"0"-16,-4-1 0 0,3 2 0 0,-1 1 0 0,1 0 239 0,1 0-92 0,0 3-60 0,0 0 328 0,0 0-188 16,6 0-96-16,4 0-47 0,1 0-13 15,2 0-10-15,2 1-24 0,2 2-100 0,-2 1 51 16,4-2 24-16,1 1 9 0,-4 2-365 0,3-3 190 16,-2 2 96-16,0 2-545 0,-3-2 256 0,1 4 161 0</inkml:trace>
  <inkml:trace contextRef="#ctx0" brushRef="#br0" timeOffset="126695.41">17944 6890 914 0,'-8'0'0'0,"0"2"0"0,1-2 0 0,2 3 0 0,0-3 0 0,4 0 502 0,1 2-238 0,0-2-113 16,4 0 222-16,12 0-168 0,1 0-84 0,5 0-42 15,1 0-9-15,2 0-33 0,-1 0 0 0,0 0-334 16,1 0 167-16,2 1 93 0,-5 1 32 0,0 4-574 15,-1-3 297-15,1 3 149 16,2 0 77-16</inkml:trace>
  <inkml:trace contextRef="#ctx0" brushRef="#br0" timeOffset="127061.96">19007 6778 1680 0,'0'0'0'0,"0"0"0"0,1 0 0 0,2 0 0 0,2 0 0 0,2 0 0 0,3 0 226 0,3 0-86 0,5 0-57 0,7 0 254 0,6 0-150 16,8 1-76-1,8-1 32-15,9 3-45 0,-1-3-36 0,7 1 1 0,5 1 18 0,1-1-22 0,3 3 0 16,11-1-15-16,-13 3-48 0,0-2 0 0,3 1 40 15,0-1-84-15,3 1 42 0,8 1 9 16,-12-1 33-16,-2-4-169 0,4-1 80 0,0 3 40 0,10-3-88 16,-18 0 29-16,2 0 36 31,0 0-10-31,-1-3-81 0,-5 3 38 0,4-3 26 0,-18 1 2 0,-7 1-5 16,-4 1-13-16,-3 0 43 15,-10-1-65-15,5 1 24 0,-14 0 8 0,-4 0 34 0,-6 0-292 0,-4 0 146 31,0 0 73-31,-1 0 27 0,-15 0 9 0,-7 2 36 0,-5 6 0 0,1-1-559 0,-6-2 280 0</inkml:trace>
  <inkml:trace contextRef="#ctx0" brushRef="#br0" timeOffset="127695.08">19270 7195 1278 0,'0'-13'0'0,"0"4"0"0,0-5 0 16,-1 7 0-16,-3 1 0 0,-2-1 0 0,0 3 0 0,-2 3 0 0,-6 1 380 0,2 0-177 0,-4 7-83 0,-3 11-42 0,-2 5 107 15,0 7-75-15,-5 7-28 0,7-4 176 0,3 6-111 16,4 0-55-16,4-4 93 16,5-2-74-16,1 5-29 0,2-9-9 0,11-2 2 0,9-2 1 0,5-5-40 31,5-2 0-31,1 2-296 0,-1-11 144 0,1 0 76 0,-3-4 38 0,-2-4-578 0,1 1 296 15,0-1 94-15,-6-1-556 0,-3 0 355 16,-1-11 177-16</inkml:trace>
  <inkml:trace contextRef="#ctx0" brushRef="#br0" timeOffset="127929.34">19402 7317 1658 0,'-6'-11'0'16,"1"0"0"-16,1 2 0 0,2 2 0 0,0-1 0 0,2 7 0 0,0 1 350 0,7 0-157 0,4 0-78 0,4 0-40 0,1 0 223 15,1 4-135-15,0 4-64 0,0 4-32 0,0 0 14 16,-1-1 0-16,0 3-36 0,-2 0-72 0,-5 1 31 16,-4 2 0-16,-2-1-49 15,0 4 50-15,-3-5-10 0,-3 0 41 0,-8 0-36 16,-3-2-1-16,-6-1 32 0,0 0-42 0,-3-5-126 16,0-2 52-16,-2-1 45 0,-1-3 0 15,3 1-311-15,-1-2 139 0,5 0 95 31,2-2-389-31,5-8 236 0,5-2 116 0,6-5-381 0,1-3 241 0</inkml:trace>
  <inkml:trace contextRef="#ctx0" brushRef="#br0" timeOffset="128098.11">19538 7289 1515 0,'9'-4'0'0,"-4"1"0"0,-1 3 0 0,-3 0 0 0,2 0 0 0,-3 0 0 0,0 0 326 0,0 7-150 16,-4 4-69-16,-3 2 448 0,-4 2-260 15,2 2-129-15,-2 4-56 0,4-1 123 0,1 1-98 0,0 0-50 31,5 0-24-31,1 3 106 0,0 1-167 16,0-6 0-16,12 0-62 0,2-2-40 0,4 0 68 0,1-5-537 0,8 1 312 0,-2-9 143 0,0-1 56 0,1-3-787 16,-1 0 406-16,-1-8 202 0</inkml:trace>
  <inkml:trace contextRef="#ctx0" brushRef="#br0" timeOffset="128361.6">19768 7159 1135 0,'-7'-13'0'0,"2"1"0"0,-1 3 0 0,5 4 0 0,0-3 259 0,1 8-116 0,0 0-54 0,5 0 415 0,6 0-235 16,3 0-116-1,-2 2-28-15,1 6-49 0,-1 1 0 0,-2-1-40 0,1 2-146 16,-2 0 74-16,0 1 44 0,-6 1-8 0,1-4-8 16,-4 2 1-16,0 2 42 15,0-3 1-15,0 2 88 0,-4-5-49 0,-2 2 1 0,-1-4 182 0,0-1-112 16,3 2-54-16,-1-3 151 31,0 0-109-31,2 1-134 0,1-3 0 0,2 0 0 0,0 0 0 0,0 0 0 16,5 0 0-1,5-3-308-15,2 0 120 0,4-3 113 0,2 3 55 0,2 1-897 0,-1 2 445 0,0 0 218 0,0 0-271 0</inkml:trace>
  <inkml:trace contextRef="#ctx0" brushRef="#br0" timeOffset="128529.7">19876 7429 1377 0,'-6'0'0'0,"-2"0"0"0,7-1 0 0,-1 0 0 0,2-2 0 0,0 1 0 0,12 0 546 0,6 0-246 0,5 1-137 15,5-3-63-15,6 4 176 0,4-5-119 0,-1 4-61 16,7 0-21-16,-7-2-227 0,1 3 94 0,-3 0 47 16,-2 0-266-16,-8 0 157 0,3 0 87 0,-12 0-682 15,-4 3 367-15,-5-2 87 0</inkml:trace>
  <inkml:trace contextRef="#ctx0" brushRef="#br0" timeOffset="128713.19">20186 7265 1887 0,'-2'0'0'0,"-4"0"0"0,0 0 0 0,2 5 0 0,0 1 0 0,1 3 0 15,0 2 0-15,0 4 0 0,0 5 632 0,3-2-298 0,0 4-149 0,0 2 49 0,0 1-99 16,0 1-40-16,0-1-176 0,0-4 58 0,0 1 30 15,0-3 0-15,0 4-492 0,0-9 257 0,0-2 131 16,0-4 67 0,0-2-755-16,0-3 388 0</inkml:trace>
  <inkml:trace contextRef="#ctx0" brushRef="#br0" timeOffset="128894.52">20328 7310 1027 0,'0'-3'0'0,"1"2"0"0,1 1 0 0,-1 0 0 0,1 0 0 0,1 0 769 0,0 0-358 16,0 0-192-16,2 11 355 0,-2 0-270 0,3 6-134 16,-1 0-66-16,-2 4 57 0,0 3-67 0,-1-2-29 15,0 3-32-15,-2 2-213 0,0-1 92 0,0 3 71 16,0-8-552-16,0-1 303 0,0-6 150 0,0 0 77 16,0-6-847-16,1 0 416 0,-1-8 222 0</inkml:trace>
  <inkml:trace contextRef="#ctx0" brushRef="#br0" timeOffset="129088.76">20534 7204 800 0,'9'-5'0'0,"-1"-1"0"0,0 3 0 0,4 3 0 0,-3 0 564 0,3 0-264 0,3 9-132 0,-1 4-66 0,1 5 237 16,3 5-143-16,-2 1-84 0,-3 2 196 0,-1 2-136 15,-2 1-69-15,-4 3-33 31,-1 4-105-31,-5-4 31 0,0-2 0 0,-9 2-308 0,-6-1 174 0,-7-6 87 0,-2 4 53 0,-3-8-503 16,0-4 224-16,0-5 144 0,2-4-30 0,0-4-211 16,-2-2 160-16</inkml:trace>
  <inkml:trace contextRef="#ctx0" brushRef="#br0" timeOffset="129274.79">20806 7318 1683 0,'21'-8'0'0,"3"1"0"0,1 4 0 0,3-1 0 0,2 3 0 0,1-2 0 0,2 0 481 0,3 0-214 0,-4 2-121 16,-2-2-125-16,0 3 14 0,-4 0 0 0,-3 0-1 16,1 0-489-16,-9 0 241 0,-5 0 124 0,-8 0-717 15</inkml:trace>
  <inkml:trace contextRef="#ctx0" brushRef="#br0" timeOffset="129579.69">20915 7392 791 0,'-1'0'0'0,"-2"1"0"0,1-1 0 0,0 2 0 0,1 1 0 0,1-2 419 0,0 0-197 0,1 2-94 15,7 2 141-15,3 0-117 16,3 2-59-16,0 0-20 0,0 1-46 0,0 0 8 15,-1 2-1-15,-1 1-239 0,-2-2 120 0,-1 4 68 0,-8-1 22 16,-1 1-183-16,0-2 105 16,0 3 54-16,-9-3 25 0,-2 0-18 0,-3-2 19 0,-1-1-60 0,2-4 305 0,-2-1-137 15,3 2-60-15,0-4-34 0,3 1 158 0,6-2-61 16,0 0-51-16,3 0 176 0,0 0-105 0,3-3-42 16,8-2-35-16,6 0 10 0,-2-1-36 0,6 2 0 15,0 1 0-15,4-1-132 0,-4 1 61 0,0 2 36 16,1-2-406-16,-3 3 196 0,1-3 121 15,-3 3 7-15,-6 0-495 0,-1 0 271 16,-1-2 135-16,-6 2-128 0,2-2 123 0,-5-3 76 0</inkml:trace>
  <inkml:trace contextRef="#ctx0" brushRef="#br0" timeOffset="129936.08">20959 7050 1348 0,'-5'0'0'0,"2"-5"0"0,2 2 0 0,-1-2 0 0,2 1 0 0,0 2 0 0,6-1 163 0,8 3-68 0,0-3-30 0,5 3-6 16,-2 0-1-16,2 0-23 0,1 0 9 0,-5 3-196 16,1 0 93-16,-5 3 47 15,-1 2-199-15,-3 0 116 0,-2 1 65 0,-5 0 19 0,0 0 21 0,0 0 0 16,-5 0 0-16,-4-3 207 15,1 2-114-15,1-3-52 0,3 0-27 0,-1-2 131 0,3 3-58 0,2-3-42 16,0 0 31-16,0 1 78 16,9-1-65-16,2-1-32 0,4 4-63 0,1-3 8 15,0 1 23 1,-1 3 0-16,2 0-84 0,-4 2 41 0,-4-1 1 0,0 5 26 0,-6-2 16 0,-3 2 0 16,0 1-33-16,-13-2 141 0,-5 0-64 0,-5 2-20 15,-3-4-17-15,-2 0-35 16,0-6 20-16,1 0 0 0,3-1-355 0,-1-2 175 15,9-1 84-15,3 0-925 0,5-8 479 0</inkml:trace>
  <inkml:trace contextRef="#ctx0" brushRef="#br0" timeOffset="131040.31">20102 6235 1119 0,'-3'-7'0'0,"0"3"0"0,0-2 0 0,-1 4 0 0,3-2 0 0,-2 4 0 0,1 0 0 0,0 0 353 0,2 12-158 0,0 6-79 31,0 3-31-31,0 8 254 16,0 4-151-16,4 5-76 0,-1 2-38 0,2 2 130 0,-1 9-75 0,-1-6-50 0,2 2 149 0,-2-1-95 15,2-4-48-15,-1 5 21 0,-2-16-39 16,0-2 0-16,-1-4-31 0,-1-5-8 0,0-7 9 0,0 2 9 16,0-12-9-16,-1-2-103 0,-3-1 51 0,-3 0 27 15,1 0-1-15,-2 0-224 16,1-4 94-16,1-2 73 0</inkml:trace>
  <inkml:trace contextRef="#ctx0" brushRef="#br0" timeOffset="135977.88">22037 7433 1245 0,'0'0'0'0,"0"0"0"0,0 0 0 0,0 2 0 0,0-2 0 0,0 0 0 0,0 0 236 0,0 1-100 0,0-1-49 15,0 3-25-15,0-1 6 0,0 2 9 0,-1 3-39 16,-1 1-1-16,-1 2-232 0,1 1 116 0,-3 0 58 16,1 4-498-16,1-3 261 0,0 0 131 0</inkml:trace>
  <inkml:trace contextRef="#ctx0" brushRef="#br0" timeOffset="136350.51">22888 6590 655 0,'0'-29'0'0,"0"2"0"0,0-1 0 0,0-4 0 0,0 5 136 0,0 2-50 0,0-4-24 0,-2 1-1 0,-4-2 148 0,-2 10-91 0,1 0-41 0,-4 6 0 0,3 4 25 0,-4 2-33 16,-1 5 9-16,-1 3 56 0,0 1-49 0,-3 13-24 0,0 6 77 47,1 7-50-47,-1 4-17 0,3 0-9 0,3 7 190 0,8 1-108 0,0 3-53 0,1-1-28 0,2 7 105 0,0-4-70 0,2 4-31 16,3 2 0-16,2 1 139 0,0 1-85 0,1 12-33 0,0-8-73 0,-1 2 21 15,-1 4 1-15,-3-2-204 0,-1-1 102 0,-2 10 59 16,0-16 18-16,0-4-305 0,-3-3 141 0,-7-6 87 15,-1-7-1-15,-3 1-164 16,2-18 59-16,-5-9 71 0,4-4 9 0,-4-3-262 0,1-5 158 0,-4-7 71 16,6-7-391-16,-2-7 240 0,4-1 119 15</inkml:trace>
  <inkml:trace contextRef="#ctx0" brushRef="#br0" timeOffset="136506.74">22386 6874 1642 0,'-3'0'0'0,"-4"-4"0"32,3-1 0-32,1 1 0 0,1 2 0 0,2 1 0 0,5-1 671 0,9-1-317 0,8 0-159 0,6-1-70 0,2 0 172 0,1 1-131 0,2-1-64 0,2 1-33 0,3 0-120 15,1 2 53-15,-1 1-10 16,-1 0-550-16,-3 1 298 0,-2 7 148 0,-5 5-772 0,3 4 440 0</inkml:trace>
  <inkml:trace contextRef="#ctx0" brushRef="#br0" timeOffset="136794.15">22865 7110 1470 0,'0'0'0'0,"-2"0"0"0,1 0 0 0,-1 0 0 0,0 0 0 0,2 0 0 0,0 0 275 0,0 0-124 0,7 1-57 0,5 2 100 0,1 3-79 0,2 2-39 15,-1-2 9-15,3 2-72 0,-4 2 24 0,1 1 0 16,-2-3-1-16,-2 3-51 0,-1 3 34 0,-3-3-9 16,-3 6 36-16,-3-3-10 0,0 1 1 15,-1 2-30-15,-14-5-9 0,2 2 28 0,-8-4 8 0,0 1-176 16,1-4 79-16,-2 0 32 16,1-5 21-16,2-1-358 0,3-1 178 0,0 0 74 15,7-3 49-15,2-10-453 0,7 1 246 0,0-5 118 0</inkml:trace>
  <inkml:trace contextRef="#ctx0" brushRef="#br0" timeOffset="136959.95">23118 7074 1848 0,'0'0'0'0,"0"0"0"0,0 0 0 0,0 0 0 0,-1 0 0 0,-2 0 0 0,-2 3 0 0,1 0 219 0,0 5-91 0,0 0-45 0,-1 6 336 15,-2-2-191-15,5 5-87 0,0 1-57 0,1 0 61 0,1 2-55 16,0-1-27-1,9 2 1-15,3-3-290 0,5-1 127 0,1-5 67 16,3 2-583-16,1-4 326 0,-1-3 163 0,7-1-376 0,-3-4 246 0,-3-2 53 16</inkml:trace>
  <inkml:trace contextRef="#ctx0" brushRef="#br0" timeOffset="137248.19">23538 6655 2188 0,'-18'0'0'0,"2"0"0"0,3 2 0 0,-2 4 0 0,2 6 0 0,-3 0 0 0,2 11 0 0,3 1 0 0,0 6 272 0,4 9-118 0,2 0-59 0,3 4-32 16,2 3 8-16,0-7-35 0,8-5 0 0,9-3-122 16,1-4 61-16,2-5 31 0,3 1 9 0,-2-10-387 15,-1-4 205-15,2-4 101 0,0-2-622 16,-1-1 335-16,1-2 110 0</inkml:trace>
  <inkml:trace contextRef="#ctx0" brushRef="#br0" timeOffset="137539.15">23706 6907 1644 0,'-10'2'0'0,"1"4"0"0,1 0 0 0,1 2 0 0,2 1 0 0,2 1 0 0,-1-1 0 0,4 1 249 16,0 0-106-16,5 2-45 0,7-4-35 0,3-1-1 16,4-4-25-16,1-1-1 0,0 0-239 0,3-2 129 0,-2 0 50 0,-1-6-176 15,-4-4 118-15,2 1 59 0,-5-3 30 0,-3 0-49 16,-2-2-14-16,-5-1 28 15,-3 0-53-15,0 0 206 0,0-1-88 0,-7-1-36 16,-7 0-6-16,0 3 91 0,-5 1-35 0,1 4-31 16,-3 0 181-16,-1 3-88 0,2 3-13 0,3 3-71 15,0 0 17-15,2 0-10 16,3 4 0-16,1 5-283 0,8 2 133 0,2 1 70 0,1 2 23 0,1 1-475 16,12-2 220-1,4 0 121-15,4-2 28 0,0-3-129 16,4 1 109-16</inkml:trace>
  <inkml:trace contextRef="#ctx0" brushRef="#br0" timeOffset="137668.29">23991 6946 1570 0,'6'4'0'0,"-1"-1"0"0,-1 3 0 0,0 0 0 0,1 2 0 0,-4-2 0 0,-1 2 0 0,0 0 281 15,0 2-122-15,0 0-62 16,-5 3 125-16,-4-1-97 0,-2-2-45 0,0 2 54 0,-1-2-49 16,-1 1-25-16,1-1 10 0,1-3-372 15,0 0 169-15,3-2 85 0,-1-2 42 0,3 2-619 0,-2-5 341 16,6 0 74-16</inkml:trace>
  <inkml:trace contextRef="#ctx0" brushRef="#br0" timeOffset="137853.46">24113 6742 1070 0,'1'-2'0'0,"1"-3"0"0,-1 4 0 0,1-1 0 0,0 0 730 0,2 2-352 15,-1 0-170-15,0 2 143 0,1 6-157 0,-1 6-79 16,3 3-31-16,-3 5 219 0,1 0-134 0,0 4-66 15,-2-2-33-15,-1 3-230 16,4 2 107-16,-4-2 41 0,-1-1 23 0,2-3-536 0,-1 1 280 0,-1-6 141 16,2 0-689-16,-1-4 326 0,-1-5 216 15</inkml:trace>
  <inkml:trace contextRef="#ctx0" brushRef="#br0" timeOffset="138069.21">24345 6563 2540 0,'5'-5'0'0,"3"0"0"0,0 3 0 0,2 2 0 0,2 0 0 0,1 2 0 0,1 9 0 0,1 5 0 0,-1 8 326 0,2 2-145 0,0 7-63 16,-2 0 120-16,-6 3-102 0,-3 3-49 0,-1 5-94 16,-4 0 0-16,0 6 52 0,-6-6-8 0,-11-3-91 15,-3-2 45-15,-2-2 1 0,-5-7 44 0,-2 4-309 16,2-15 150-16,-1-3 80 0,3-7-594 15,0-5 256-15,2-1 175 0,-2-3 65 0,14-3-540 16</inkml:trace>
  <inkml:trace contextRef="#ctx0" brushRef="#br0" timeOffset="138204.01">24638 6693 1372 0,'22'-7'0'0,"3"3"0"0,-4 1 0 0,1 2 0 0,-1-1 559 0,0 2-262 0,1 0-130 15,6 0-57-15,-7 0-98 0,0 0 0 16,-1 0 24-16,-1 0-623 0,0 0 296 0</inkml:trace>
  <inkml:trace contextRef="#ctx0" brushRef="#br0" timeOffset="138352.1">24652 6912 2372 0,'-16'8'0'0,"5"-1"0"0,2-3 0 0,6 3 0 0,0-3 0 0,3 2 0 0,0-1 390 0,6-1-181 0,14 1-87 0,1-4 272 16,7 1-179-16,0-2-89 0,6 2-37 0,-3 1-241 16,1-3 94-16,2 0 48 15,-3 0-1051-15</inkml:trace>
  <inkml:trace contextRef="#ctx0" brushRef="#br0" timeOffset="139368.6">25591 5957 1090 0,'0'-6'0'0,"0"-1"0"0,0 5 0 0,0 2 0 0,0 0 0 0,0 2 0 0,0 17 369 0,0 5-165 0,0 9-84 15,0 5-41 1,0 12 73-16,0-1-63 0,0 4-25 0,-1 6-1 0,-2 3 14 0,-2 0 0 0,-1 4-30 0,0-11-58 0,3-6 25 15,-2-8 0-15,1-4-55 0,1-7 40 0,0-2 9 16,2-17 30-16,-1-5-74 0,1-6 32 0,1 0 0 16,-2 0 3-16,-2-6 25 15,-3-8-24-15,-1 0 13 16,-2-5-21-16,-1 1-42 0,-2-3 25 0,-4 0 2 16,2 0-45-16,-2 3 35 0,2 0-6 0,-3 1-3 0,-1 5-3 0,-1 0 37 15,3 7-8-15,1 3 121 31,-1 2-58-31,3 0-25 0,1 10-8 0,2 3 185 0,5 5-94 0,4 4-49 0,2 2-15 0,2-2 60 0,10 4-11 0,8-6-35 16,7-2 25-16,2-2-43 0,6-1 1 0,3-6-355 16,1-1 184-16,-1-4 79 15,-2-4 36-15,-3 0-712 0,-4 0 330 0,-2 0 184 16</inkml:trace>
  <inkml:trace contextRef="#ctx0" brushRef="#br0" timeOffset="140028.5">25220 6909 1570 0,'-16'-3'0'15,"0"-3"0"-15,-1 3 0 0,7 1 0 0,3 2 0 0,2 0 0 0,4-3 0 0,1 3 279 0,12-2-112 0,12-1 170 16,12-1-151-16,10-1-74 0,10 1-39 0,7-3 157 0,9 1-87 0,-6 3-59 16,-1 1-23-16,1-1-14 15,1 3-10-15,-3 0-1 0,4 0 10 0,-19 5-269 16,-3 2 131-16,-8 3 63 16,-8 0-477-16,-7 0 269 0,0 2 70 0,-17-2-557 0,-6 0 344 15,0-1 171-15,-13 3 87 0</inkml:trace>
  <inkml:trace contextRef="#ctx0" brushRef="#br0" timeOffset="140351.75">25534 7018 1775 0,'-14'7'0'0,"3"1"0"0,2 4 0 0,2-1 0 0,-1 3 0 0,1 0 0 0,7 2 0 0,0 4 0 0,0 2 0 0,0-1 264 0,2 6-104 0,8-5 32 16,-2 2-77-16,0-1-40 0,1-4 0 15,-1 5-125-15,-2-8 39 0,-1-3 24 16,-1-2-1-16,0-2-137 16,-3-3 81-16,2-3 49 0,-3-3-9 0,0 0-8 0,-3 0 25 0,-5-6-1 0,-3-3-114 0,-2-5 58 15,-2 1-19 1,-1-2 14-16,-1 1 7 0,-2-1 0 0,0 1 12 16,-3 2 42-16,2 2 4 0,1 2-30 0,1 5 10 15,-2 3 178-15,2 0-82 0,-2 0-45 0,8 9-14 0,0 4 111 16,4 3-56-16,3 4-36 0,3 1 197 0,1 4-97 31,1-5-62-31,7 0-88 0,8 1 0 0,3-5 34 0,6-2 1 0,3-1-493 0,0-8 240 0,2-4 111 16,1-1 67-16,1 0-769 15,-2-6 378-15,2-5 188 0</inkml:trace>
  <inkml:trace contextRef="#ctx0" brushRef="#br0" timeOffset="140554.59">25660 7196 767 0,'3'-6'0'0,"1"3"0"0,0-2 0 0,-1 2 0 0,3 2 0 0,1 0 453 0,-1 1-208 0,6 0-104 16,1 0 64-16,-1 1-88 0,2 6-41 0,0 1 102 16,-4 3-71 15,2 3-35-31,0-2 9 0,-5 4-99 0,-4-2 28 0,-3 3-1 0,0 1 28 0,0-2-120 16,-5 4 70-16,-10-6 19 0,-1 1 1 0,-6-4-162 15,-1 1 95-15,-1-3-2 0,-2-1-114 0,2-2 49 0,3-5 59 0,2 0-356 16,0-1 194-16,4 0 97 15,1 0 39-15</inkml:trace>
  <inkml:trace contextRef="#ctx0" brushRef="#br0" timeOffset="140728.5">25892 7086 898 0,'0'0'0'0,"0"0"0"0,0 0 0 0,0 0 0 0,0 0 0 0,-3 0 681 15,-3 3-313-15,2 7-170 0,-3 3 375 0,1 6-268 16,1 2-134-16,0 0-68 0,0 6-21 0,4 0-45 15,-3-1-1-15,4 0-176 0,0 1 88 0,12 0 44 16,2 0 10-16,0-10-555 16,6-2 294-1,0-4 148-15,4-4 74 0,0-4-801 0,1-1 392 0</inkml:trace>
  <inkml:trace contextRef="#ctx0" brushRef="#br0" timeOffset="140991.48">26480 6215 886 0,'-4'-34'0'0,"-5"3"0"0,-1 14 0 0,-2 7 0 0,1 8 0 0,-5 2 0 0,3 4 0 0,-4 14 408 0,6 7-190 0,-1 10-91 16,4 8 338-16,3 6-214 0,-1 8-107 0,3 8-45 15,1-3 314 1,2 0-188-16,0 4-94 0,0 2 122 0,3 2-108 0,5 9-46 15,-3-13-35-15,-2 0-185 0,-1-1 79 0,-2-2 39 0,0-1 0 0,-2 6-202 32,-8-20 116-32,-1-4 63 0,-4-8 31 0,2-7-647 0,-2-10 243 15,-1-6 187-15,0-13-389 0,1-1 282 0,1-18 141 0,0-4-333 16</inkml:trace>
  <inkml:trace contextRef="#ctx0" brushRef="#br0" timeOffset="141138.45">26071 6711 1588 0,'0'-12'0'0,"0"5"0"0,0-3 0 0,0 4 0 0,0 1 0 0,10-1 0 0,2 3 0 0,5-1 391 15,4 3-177-15,5 1-89 0,3 0 51 0,6 0-70 32,2 0-25-32,1 1-10 0,-2 4-570 0,2 3 268 0,-2 0 134 0,-4 2-706 0</inkml:trace>
  <inkml:trace contextRef="#ctx0" brushRef="#br0" timeOffset="141307.85">26654 6595 1756 0,'-13'1'0'0,"0"0"0"0,2 1 0 0,-2 3 0 0,-1 7 0 0,-1 0 0 0,1 5 0 0,4 2 738 0,-1 4-350 0,6 5-176 0,3-1 48 0,2 2-111 15,0 5-48-15,0-5-36 0,15-2-174 0,-1-1 73 0,3-4 36 0,-1 0-616 31,6-3 336-31,-8-6 153 0,3-6 82 0,-3 0-810 0,0-7 418 0</inkml:trace>
  <inkml:trace contextRef="#ctx0" brushRef="#br0" timeOffset="141519.42">26754 6771 719 0,'7'-2'0'15,"-3"-3"0"-15,3 5 0 0,1-5 0 0,-2 5 0 0,4 0 443 0,-2 0-203 0,1 0-102 0,1 3 210 0,2 5-146 16,-4 1-88-16,1 5-38 0,-3-2 58 15,-2 1-49-15,-4 4-24 0,0 1 12 16,0-1-37-16,-4 1 1 0,-12 0-1 0,-2-3-52 0,-3 0 27 0,-5 2 8 16,0-7 17-16,-1-3-200 0,-2 0 99 15,1-5 52-15,4 0-350 0,-1-1 160 16,7-1 100-16,3-1 5 0,5-13-154 16,7-3 100-16,3-6 58 0,3-6-346 0,17-2 206 0,6-1 99 15</inkml:trace>
  <inkml:trace contextRef="#ctx0" brushRef="#br0" timeOffset="141676.57">26925 6640 494 0,'13'-6'0'0,"4"0"0"0,-6 6 0 0,-4 0 0 0,-5 0 540 0,-2 5-252 0,0 7-126 16,0 5 271-16,-8 3-203 0,-4 1-97 0,2 1-48 15,-2 4 542 1,0 0-286 0,5-4-157-16,1 3-74 0,3-3 135 0,2 2-186 0,1-2-59 0,0 1-203 0,7-5 31 0,3-3 104 0,6-1 52 15,2-6-768-15,4 1 411 0,1-2 213 16,-1-6-484-1</inkml:trace>
  <inkml:trace contextRef="#ctx0" brushRef="#br0" timeOffset="141828.07">27166 6909 1518 0,'0'0'0'0,"0"0"0"0,-1 0 0 0,-1-2 0 0,1 2 0 0,-1 0 449 16,-1 0-198-16,0 0-111 0,-1 0-52 0,1 2 340 15,1 6-195-15,-3 4-99 0,0-2-192 0,-2 1 42 16,1 4 27-16,-3-1-529 0,3-1 277 0,-3 0 139 15,-2 3 78-15,3-5-624 0,-1-1 322 0,-3 0 161 16,2-5-10-16</inkml:trace>
  <inkml:trace contextRef="#ctx0" brushRef="#br0" timeOffset="142020.79">27270 6770 1882 0,'0'0'0'0,"0"0"0"0,0 1 0 0,0 2 0 0,0-2 0 0,0 1 0 0,0 3 0 0,1 3 849 0,1 1-398 0,2 4-211 0,-1-1 29 16,1 3-116-16,3 4-66 15,0-2-87-15,-2 3-295 0,2 0 125 0,-1-2 103 16,-2-1 52-16,2-2-310 0,-3-1 181 0,0-1 99 16,-1-5-739-16,-2-3 393 0,0-1 78 15,0-2 138-15</inkml:trace>
  <inkml:trace contextRef="#ctx0" brushRef="#br0" timeOffset="142204.65">27408 6613 2247 0,'6'-3'0'0,"1"0"0"0,2 0 0 0,-1 3 0 0,3 0 0 0,3 0 0 0,-1 5 0 16,4 7 0-16,2 8 774 0,-1 4-374 0,1 7-182 0,-2 3-90 0,0 5 36 15,-6 2-164-15,-2 8 0 0,-7-5 0 0,-2 1 0 16,-2-1 0-16,-14-3 0 15,-5 6 0-15,-4-16 0 0,-3-1 0 0,1-5-532 0,-3-3 125 0,2-3 182 16</inkml:trace>
  <inkml:trace contextRef="#ctx0" brushRef="#br0" timeOffset="143404.94">27855 6174 1382 0,'-7'-6'0'0,"-2"0"0"0,5 6 0 0,1 0 0 16,1 12 0-16,1 10 0 0,1 10 0 0,0 15 179 0,0 6-76 0,7 10 401 0,2 16-234 0,2 9-116 15,-1 6-59-15,-1 13 209 16,1-13-138-16,-4-2-64 0,-3-2-33 0,-1-3-66 0,3 5 43 16,-4-24-10-16,4-8 1 0,-2-3-291 15,2-10 146-15,1-5 72 0,-2-1-229 0,-2-17 141 16,-2-6 79-16,0-7-208 0,0-3 122 0,0-7-10 16,-2-1 45-16,-1 0-311 0,-1-1 184 0,-1-11 94 15,1-1 46-15,2-6-372 0</inkml:trace>
  <inkml:trace contextRef="#ctx0" brushRef="#br0" timeOffset="143618.59">27988 7188 1119 0,'4'-10'0'0,"3"2"0"0,2 1 0 0,2-1 0 0,-1 5 0 0,6 3 0 0,0 0 486 0,3 0-224 0,1 0-113 16,0 3 198-16,1 8-160 15,-5 2-75-15,0 4 9 0,0 1-42 0,-5 3 0 0,-2 2-33 0,-6-3-47 16,-3 4 0-16,0-2 38 15,0-1 0-15,-10 3-119 0,-6 0 68 0,-6-4 21 16,0-4 0-16,-4 0-47 0,-2-4 38 0,1-5 5 16,-2 2-310-16,7-7 154 0,1-2 76 0,4 0-460 15,5 0 250-15,-1-5 116 16,12-11 72-16,1-3-225 0,1-3 144 0</inkml:trace>
  <inkml:trace contextRef="#ctx0" brushRef="#br0" timeOffset="143795.51">28277 7099 1508 0,'6'0'0'0,"1"-1"0"0,-4 1 0 0,-1 0 0 0,-2 0 0 0,0 0 0 0,0 5 0 0,-5 7 500 0,-5 4-236 16,-2 2-114-16,1 2 520 0,-2 4-316 15,5 1-159-15,1 5-70 0,2-2 40 0,3-2-165 16,2 0 0-16,0-1 0 0,14-1 0 0,3-1 0 16,3-6 0-16,4-6-565 0,5-3 270 0,0-4 166 15,3-3 83-15,1-1-332 0,-4 0 61 16,-1-9 146-16,-3-5-581 0,-1-1 358 0</inkml:trace>
  <inkml:trace contextRef="#ctx0" brushRef="#br0" timeOffset="143961.13">28543 7153 2446 0,'-18'-4'0'0,"0"-1"0"0,2 0 0 0,9 3 0 0,0 0 0 0,3 2 0 0,4 0 0 0,0 0 441 0,0 0-206 0,14 0-100 0,6 0 92 16,0-1-95-16,4 1-48 0,2 0-15 0,-1 0-541 0,-1 0 254 0,0 0 127 0,-2 0-366 0,-3 0 247 0,2 1 133 0</inkml:trace>
  <inkml:trace contextRef="#ctx0" brushRef="#br0" timeOffset="144122.71">28531 7318 1955 0,'-19'1'0'0,"7"1"0"15,2 1 0 1,4-3 0-16,1 1 0 0,3 2 0 0,2 0 326 0,0-1-149 0,10 1-71 0,7-2 163 0,4 4-117 0,5-5-57 0,2 3-21 0,-1-3-426 0,3 0 194 16,-1 0 97-16,0 0-302 0,-2 0 199 15,5 0 110-15,-8-3 40 16,-1 1-708-16,-1-2 364 0,-1-1 44 0,-1-2-1 0</inkml:trace>
  <inkml:trace contextRef="#ctx0" brushRef="#br0" timeOffset="144370.66">28947 7246 1165 0,'0'-2'0'0,"0"-1"0"0,0 0 0 0,0 3 0 0,0 0 0 0,-1 0 0 0,-3 0 329 0,-1 0-147 0,1 0-73 16,-1 8 459-16,4 2-270 0,0 4-131 0,1 1-65 0,0 0 334 16,2 2-199-16,8 0-91 15,2-2-60-15,3 1 20 0,2-4-106 0,0 0 0 32,3-3 0-32,4-4 0 0,-5-2 0 0,3-3 0 0,0 0 0 0,-3-3 0 0,-3-10 0 0,3 0 0 15,-7-7 0-15,-7 0 0 0,-1 1 0 0,-4-3-292 31,0 2 113-31,-2-3 14 0,-10 2 71 0,-6 3-11 0,-4 4 34 0,-1 1 0 0,-1 1 110 16,-2 3-48-16,4 6 10 0,0 3-37 16,7 0-46-16,0 0 0 0,2 3 45 0,3 9-215 0,6 3 112 15,4 3 52-15,0 1 26 0,1 4-733 16</inkml:trace>
  <inkml:trace contextRef="#ctx0" brushRef="#br0" timeOffset="145400.04">29639 6684 1296 0,'-10'0'0'0,"-2"0"0"0,4-2 0 0,0 2 0 0,1 0 249 0,6 0-110 16,1 0-52-16,0 0 289 0,8 0-170 0,12 0-75 16,6 2-52-16,4 3 355 0,4-2-199 0,2 0-100 15,0-2-48-15,5 2 8 0,-4-3-33 0,-3 0-1 16,-1 0-391-16,2 0 183 0,-2 0 91 0,3 0 56 16,-9 0-741-16,-5 0 369 15,-4 4 199-15,-4 4-499 0</inkml:trace>
  <inkml:trace contextRef="#ctx0" brushRef="#br0" timeOffset="145569.63">29729 6965 1468 0,'-13'0'0'0,"2"0"0"0,4 0 0 0,3 0 0 0,3 0 0 0,1 0 0 0,0 0 0 0,13 0 77 16,6 0-8-16,6 2-33 0,5 1 1 0,0 0-1 46,5-2 1-30,3 2 9-16,-3-3-10 0,0 2 1 0,-2 0-1 0,3-1 1 0,1 1-1 0,7 0 10 0,-8-2-10 0</inkml:trace>
  <inkml:trace contextRef="#ctx0" brushRef="#br0" timeOffset="145852.32">30744 6486 1296 0,'-5'-11'0'0,"-3"0"0"0,6 4 0 0,0 4 0 0,1-1 679 0,-1 3-321 0,2 1-162 15,0 0-70-15,0 0 269 16,0 13-180-16,9 7-89 0,1 6 412 0,-2 5-536 0,3 9-2 0,-2 2 0 16,-2 7 0-16,0 1 0 15,-2 5 0-15,-2 2 0 0,3 12 0 0,-5-7 0 0,-1-1 0 0,0-1 0 16,0-2 0-16,-3-4 0 15,-5 3 0-15,4-16 0 0,-3-7 0 0,3-9 0 0,1-7-188 0,2-6-128 16,0-5 108-16,1-7-389 16,0 0 281-16,0 0 139 0,0-7 71 0,0 1-573 15,0-6 312-15</inkml:trace>
  <inkml:trace contextRef="#ctx0" brushRef="#br0" timeOffset="164298.79">5504 8102 1716 0,'-9'-7'0'0,"2"2"0"0,1 1 0 0,2 1 0 0,1 2 0 0,3 0 0 0,0 1 0 0,3-3 522 16,12 3-243-16,3 0-120 0,5 0-53 0,0 0 161 15,4 0-115-15,2 0-58 0,2 0-28 16,-3 0-59-16,6 0 39 0,-3 0-243 16,-2 0 116-16,1 0 60 0,-4 3 29 0,3-2-438 15,-9 0 229-15,-3 2 88 0,-7 0 69 0,2-2-664 16,-8 1 336-16,0 1 158 0,-4-3 94 0</inkml:trace>
  <inkml:trace contextRef="#ctx0" brushRef="#br0" timeOffset="164643.31">5711 7831 1566 0,'-9'0'0'0,"1"1"0"0,-1 5 0 0,5 2 0 0,1 4 0 0,1 2 206 0,2 8-84 0,0 4-43 0,0 8 516 0,6 5-284 0,2 4-137 0,3 2-68 0,-2 2 16 0,1 0-42 0,0 6 9 0,-1-9-52 0,-4-5-216 0,0-3 108 0,2-2 54 15,-6-3-222-15,1 2 147 0,-2-13 60 0,0-2 34 0,0-6-94 0,-9-5 3 0,0-2 53 0,-2-2-250 0,-4-3 130 0,1-2 54 0,-4-9 33 0,1-6-37 0,-2 0 35 0,-2-4-10 0,5 0 44 0,-1-3 42 16,3 3-1-16,2 1-41 0,0 1 0 0,2 2 221 15,3 5-106-15,3 1 393 0,2 4-235 0,1 3-99 0,1-3-61 0,0 6 110 16,0 1-75-16,6 0-35 31,6 0 0-15,0 0-65-16,2 0 35 0,2 0-9 0,3 0 0 0,-2 0-382 0,3 0 191 0,0 0 95 0,3 0-643 0,-5 0 322 16,2 0 185-16,-1 0-582 0</inkml:trace>
  <inkml:trace contextRef="#ctx0" brushRef="#br0" timeOffset="164943.62">5895 7978 1040 0,'6'-8'0'0,"5"-2"0"0,-1 3 0 0,2 2 0 0,4 0 0 0,3 2 0 0,1 0 587 16,6 1-266-16,0 2-147 0,-2 0-68 0,2 2 32 0,-2 4-50 0,2 4-26 16,-2 2-239-16,-6 1 102 15,-3 3 56-15,-6 1 28 0,-1-1-271 0,-5 4 145 0,-2-3 77 0,-1-3-165 16,0 3 102-16,-5-5 50 0,-8-3-39 0,0-1-32 15,0 1 26-15,-1-9 35 16,-2 3 0-16,3-3-58 0,1 0 43 0,-3-6-10 16,9-5-74-16,-3-2 63 0,2-3 31 0,0 0 30 15,4 0 1-15,-1 2-9 0,3 1 9 0,-1 2 312 32,1 2-156-32,1 4-78 0,0-3-39 0,0 3 187 15,0 5-76-15,0 0-65 0,0 0 17 0,0 1 388 0,3 8-205 0,-2 1-96 16,3 3-117-16,-3 2 2 0,2-2 0 0,0 4-461 15,0-3 230-15,-2 1 125 0,0-3 49 0,2-2-609 16</inkml:trace>
  <inkml:trace contextRef="#ctx0" brushRef="#br0" timeOffset="165144.85">5966 8013 1417 0,'-12'0'0'0,"7"2"0"0,-2 3 0 0,-1 4 0 0,5 3 0 0,3 5 0 0,0 3 0 16,0 5 263-16,9 3-114 0,1 8-46 0,-1-2 179 0,3 2-123 0,2 1-61 0,-3 0-30 0,1-1 36 0,1 2-25 16,-4-12-8-1,2-1-87-15,-1-5 27 0,2-4-1 0,-4-3 27 0,5-1-170 16,-3-9 81-16,0-2 44 16,-1-1 0-16,5 0-117 0,-2-11 41 0,5-2 59 0,-5-2-695 0,2-2 342 15</inkml:trace>
  <inkml:trace contextRef="#ctx0" brushRef="#br0" timeOffset="165354.57">6355 8054 2142 0,'3'-7'0'0,"4"-1"0"0,1 4 0 0,2-2 0 0,4 4 0 0,1 2-1 0,6 0-1 0,3 0 0 0,1 8 389 0,-2 4-177 0,1 5-88 0,1 2-43 15,-3 1-17-15,-1 5 10 0,-8 0-37 0,-2 0-72 0,-8 1 36 16,-3 1 0-16,0-2-62 15,-1 4 59-15,-14-6 15 0,-5 1 1 0,-4-7-49 16,-3-1 37-16,-2-3-6 0,-6 2 7 0,5-8-389 16,-2 0 189-16,2-4 62 0,2-1 57 0,7-2-510 15,-5 0 268-15</inkml:trace>
  <inkml:trace contextRef="#ctx0" brushRef="#br0" timeOffset="165552.22">6721 7894 1513 0,'-8'6'0'0,"-3"8"0"0,1 0 0 0,2 5 0 0,-1 6 0 0,-2 3 842 0,2 9-402 0,2 4-193 15,3 0-110-15,4 0 265 0,0-2-182 16,5-1-92-16,10-3-126 0,5 1-34 0,3-12-10 0,3-1 40 16,1-7-645-16,3-2 343 0,-1-4 169 0,4 2-672 15,-5-7 393-15,-4-3 194 31,0-2 97-31</inkml:trace>
  <inkml:trace contextRef="#ctx0" brushRef="#br0" timeOffset="165735.7">6975 7994 768 0,'-2'0'0'0,"-3"-3"0"0,1 1 0 0,2-4 0 0,-1 5-2 0,2-3 876 0,1 4-428 0,6 0-207 0,6 0 311 0,4 0-259 0,6 0-130 0,5 0-531 16,-1 1 198 15,4 2 104-31,-1 0 52 0,1 1-376 0,2-2 214 0,1 5 116 0</inkml:trace>
  <inkml:trace contextRef="#ctx0" brushRef="#br0" timeOffset="165850.37">7070 8182 2588 0,'-17'3'0'0,"4"4"0"0,-2 0 0 0,5-2 0 0,2-1 0 0,7 2 0 0,1-1 0 0,0-3 0 0,11 3 0 16,6-5 286-16,6 5-117 0,1-5-510 0,2 0 189 0,6 0 93 16,-1 0 46-16,3 0-765 15,3-5 411-15,-4-2 196 0</inkml:trace>
  <inkml:trace contextRef="#ctx0" brushRef="#br0" timeOffset="166092.07">7477 8066 1195 0,'-8'6'0'0,"-3"0"0"0,-2 2 0 0,2 4 0 0,3 4 0 0,-4 6 593 0,6 3-278 0,5 6-140 16,0 3-61-16,1 0 150 0,7-3-114 0,10 1-57 16,3-2 81-16,5-5-69 0,3-2-26 0,2-12-333 15,1-4 145-15,1-5 72 0,-2-2 37 0,5-2-316 16,-9-16 172-16,0-4 89 0,-6-6 46 0,-6-2-273 16,-3-2 86-16,-2-3 83 15,-9 5 1-15,0-4 62 0,-2 4 14 0,-9-2 0 0,-5 1 147 0,-1-5-82 16,-3 12-28-16,-5 0 222 15,-5 5-129-15,0 7-65 0,-5 7 8 0,-5 3 159 16,5 2-93-16,1 14-45 0,1 12 23 0,0 6-450 16,1 7 204-16,-1 8 105 0</inkml:trace>
  <inkml:trace contextRef="#ctx0" brushRef="#br0" timeOffset="166570.21">8282 7742 1132 0,'13'-7'0'0,"0"3"0"0,0 4 0 0,2 0 0 15,-3 1 0-15,-3 13 0 0,-2 3 25 0,-5 5 1 0,-2 5-26 16,0 7 0-16,-1 2 0 0,-16 5 0 0,-3 3 0 0,-3 4 0 0,-6 1 0 16,-4 3 0-16,2-7 0 15,-3-1 0-15,1-4 0 0,0-5 0 0,1 0 543 0,-4-1-245 16,10-12-135-16,5-10-63 0,5-7-754 31,5-5 320-31</inkml:trace>
  <inkml:trace contextRef="#ctx0" brushRef="#br0" timeOffset="166817.25">8273 8112 2303 0,'9'0'0'0,"-1"1"0"0,0 0 0 0,2 7 0 0,-3-2 0 0,-2 2 0 0,-1 7 0 0,-3-1 0 0,-1 6 259 0,0 0-102 0,0 1-65 16,-1-2-92-16,-5 0 0 0,0 2 36 15,0-5 1-15,0 3-455 0,-1-7 223 0,4-5 116 16,-1 1 57-16,3-6-698 0,-2-2 360 0,1 0 182 16,2 0-296-16,0-14 237 0,0-1 118 0,8-2 37 15,-1-4 82-15,3 1 0 0,-2 3 0 0,4-2 321 16,-1 4-197-16,4 0-80 0,0 0-41 0,4-1 235 16,1 2-133-16,3 2-70 15,1 1 83-15,4 2 433 0,2-3-257 0,3 3-119 0,-4 3-62 16,-1 0-37-16,1 3-1 0,-2 2-619 15,-2 1 290-15,4-1 154 0,-11 1 64 0</inkml:trace>
  <inkml:trace contextRef="#ctx0" brushRef="#br0" timeOffset="167014.26">8581 7948 665 0,'-12'-5'0'0,"4"2"0"0,1 3 0 0,-4 0 0 0,7 0 444 0,3 10-203 0,0 8-103 0,1 5 123 0,0 6-113 0,1 5-46 0,8 2-38 0,1 4 149 0,-1 3-88 0,3 3-45 0,2-3 8 0,-1 7-17 15,-1-13-9-15,2-1-25 0,-2-7-238 0,1-4 118 0,0-4 60 0,-1-1 39 16,-2-11-448-16,-2-6 218 0,1-3 121 0,-3-2-286 0,-1-15 180 16,-1-3 31-16,1-7 71 0,-3-4-304 0</inkml:trace>
  <inkml:trace contextRef="#ctx0" brushRef="#br0" timeOffset="167132.18">8684 7928 2287 0,'-1'-14'0'0,"-3"2"0"0,1 4 0 0,0-1 0 0,2 9 0 0,1 0 0 0,0 0 0 0,0 0 0 0,1 8 0 0,7 3 242 0,2 5-107 0,2 1-49 16,-1 3-429 0,5 0 191-16,-2 1 93 0,6 1 58 0</inkml:trace>
  <inkml:trace contextRef="#ctx0" brushRef="#br0" timeOffset="167315.78">9123 8078 1721 0,'0'4'0'16,"0"0"0"-16,0 5-2 0,-2-4 0 0,0 5 0 0,-3 2 599 0,0 5-281 0,-4 1-142 0,0 7 401 0,-4 1-275 16,1 4-133-16,-5 1-80 0,2 1-131 0,-2-1 32 0,-3 5 33 15,2-9-9-15,-1-3-589 16,2-2 307-16,-2-6 153 0,2-5-709 0,1-2 418 15,5-9 208-15,-1 0-25 0,4-15-363 16</inkml:trace>
  <inkml:trace contextRef="#ctx0" brushRef="#br0" timeOffset="167460.34">8972 7801 1206 0,'8'-5'0'0,"2"5"0"0,2 0 0 0,3 6 416 0,4 16-195 0,0 8-92 16,4 12-47-16,10 12 1058 0,0 14-552 0,10 11-439 15,-6-4-149-15,2 1 0 16,0-3 0-16,4-4 0 0,2 1 0 0,-6-16-94 0,-2-2-207 0,-1-3 168 16</inkml:trace>
  <inkml:trace contextRef="#ctx0" brushRef="#br0" timeOffset="168699.91">10491 7889 1004 0,'-4'0'0'0,"1"0"0"0,0 0 0 0,1 0 0 0,1-2 0 0,-1-2 178 16,1-3-71-16,1-4-25 0,0 0-10 0,0-2 153 15,0-4-94 1,4-3-47-16,3-1-24 0,0-2-41 16,1-2-9-16,-3 0 26 0,1 1-62 0,-3-2 32 0,-1 2-1 0,-2-1 30 15,0 5 2 16,0 4 0-31,-2 2 0 0,-6 3 94 16,-3 4-48-16,-4 3-13 0,1 4-34 0,-2 0 65 0,-2 7-33 0,0 8 1 0,1 6-33 0,-2 8 160 0,8-1-84 0,2 7-38 16,6 3 62-16,0 6-49 0,3 7-16 0,0-2-62 15,3 3 28-15,5 5 0 0,5 2 0 0,-1 3-110 0,2 9 64 0,-2-12 19 16,-5 1-1-16,0-4-75 0,-3-2 51 0,-4-1 26 16,0 5-15-16,0-15-292 15,-7-4 113-15,-3-3 87 0,-3-2-248 0,-1-9 154 0,-2 1 67 0,1-14-253 16,2-8 169-16,-2-4 86 0,0 0 41 0,0-4-343 15,-3-11 184-15,0-4 106 0,1-4 48 0</inkml:trace>
  <inkml:trace contextRef="#ctx0" brushRef="#br0" timeOffset="168851.16">9935 8267 1292 0,'-18'-14'0'0,"4"-1"0"0,4 3 0 0,2 2 0 0,8 2 0 0,0 1 0 0,19-4 537 0,8-1-250 0,9 1-125 0,5-2-54 0,3 5 178 16,0-2-124-16,-1 5-63 0,1 2 200 0,0 0-131 15,3 3-56-15,-9 0-353 0,-2 0 139 16,-3 8 69-16,-3 5 35 0,-2-2-595 0,1 3 324 0,-6-3 148 16,-4-1 79-16,1-1-729 15,-3-5 351-15</inkml:trace>
  <inkml:trace contextRef="#ctx0" brushRef="#br0" timeOffset="169034.99">10803 7907 1921 0,'-5'-5'0'0,"-4"2"0"0,3 1 0 0,1 2 0 0,-3 0 0 0,2 0 0 0,0 11 413 0,-3 8-187 0,2 4-95 0,-5 6 366 0,6 1-234 0,-2 5-113 16,2 3-57-16,1 2-45 0,4-1-11 0,0 5 8 16,1-6-8-16,0-2-520 0,2-3 260 0,7-1 130 15,3-6-323-15,4 4 236 0,0-15 103 0,-2-1-865 16</inkml:trace>
  <inkml:trace contextRef="#ctx0" brushRef="#br0" timeOffset="169868.63">11073 8061 1185 0,'-2'0'0'0,"-1"0"0"0,1 0 0 0,-2 0 0 0,1 0 0 0,0 5 0 0,0 7 0 0,-1 2 407 0,3 1-189 0,0 8-91 62,0 1-46-62,1 3 96 0,0 0-71 0,0 3-25 0,5-6 76 0,6 0-60 0,3-4-31 0,0-5-61 0,3-4 0 0,2 2 41 0,-1-9-10 0,0-4-127 0,0 0 64 0,-2-2 31 16,1-13 10-16,-3-3-103 0,-2-5 61 16,-5 1 31-16,-3-2-30 0,-1-2-19 0,-3 1-7 0,0 1 28 15,0 0 44-15,-7 0 1 16,-4 2-49-16,0 0 129 15,-6-2-51-15,1 7-26 0,-2 4 14 0,-1 2 19 0,0 4-16 0,-3 1 1 16,1 4 2-16,2 2-152 0,-1 0 62 0,4 11 31 0,-1 4 10 0,7 5-337 31,-5 0 159-31,10 2 71 0,0-1-202 0,4 5 131 0,1-3 74 0,0 2-424 16</inkml:trace>
  <inkml:trace contextRef="#ctx0" brushRef="#br0" timeOffset="170050.9">11473 8231 1144 0,'3'1'0'16,"-1"2"0"-16,0-1 0 0,1 1 0 0,-2 2 0 0,-1-1 737 0,0 3-350 0,0 4-175 16,0 0 299-16,-1 1-237 0,-9 6-110 0,1 1-68 0,-3 3-13 0,-3 0-24 0,2 2 1 0,-1 0-397 15,0-2 182-15,2-4 96 0,2-2 48 0,0-2-779 16,4-4 409-16,2-1 213 15</inkml:trace>
  <inkml:trace contextRef="#ctx0" brushRef="#br0" timeOffset="170214.65">11598 8100 1435 0,'0'0'0'0,"0"0"0"0,0 0 0 0,0 0 0 0,0 2 0 0,0-1 675 0,2 3-319 0,2 2-160 0,-1 3 32 0,3-1-101 0,3 1-45 0,-2 5-23 0,1 0-264 0,3 4 120 0,1-2 70 0,-4-1 22 0,4 0-633 0,-2 0 332 16,-1-4 165-16,2-1 82 0</inkml:trace>
  <inkml:trace contextRef="#ctx0" brushRef="#br0" timeOffset="170415.39">11872 7991 2521 0,'0'-2'0'0,"0"-4"0"16,0 5 0-16,-5 1 0 0,2 0 0 0,-1 0 0 0,-3 7 0 0,-2 10 0 0,1 4 359 0,-3 6-162 0,0 11-79 0,-3 1 140 16,-1 11-101-16,-1 0-65 0,-2 5-28 0,-2 4 101 0,-3 3-165 15,-1-4 0-15,-6 8 0 0,5-15 0 0,0-5-10 16,6-2 20 0,-1-10-505-16,2-4 264 0,3-1 143 0,8-19-731 0,1-3 370 0,4-4 205 31,1-3 105-31</inkml:trace>
  <inkml:trace contextRef="#ctx0" brushRef="#br0" timeOffset="170634.81">11880 7879 1796 0,'12'-9'0'0,"1"-1"0"0,2 3 0 0,0 3 0 0,3 4 0 0,1 0 0 0,1 0 387 0,7 5-167 0,-6 13 435 16,2 4-309-16,0 7-156 0,-3 5-76 0,-4 7 109 15,-1 8-223-15,-10-1 0 0,-5 1 0 16,0 8 0-16,-8-1 0 0,-11 8 0 0,-4-9 0 0,-2-4 0 16,-5-3 0-16,0-4-296 15,-1-6 117-15,-1 4 118 16,7-18 23-16,1-6-585 0,4-4 272 0,5-8 158 0,1-1 78 16,2-4-592-16,6-1 340 0</inkml:trace>
  <inkml:trace contextRef="#ctx0" brushRef="#br0" timeOffset="170851.09">12326 8144 1926 0,'0'0'0'0,"0"-3"0"0,0-5 0 0,0 6 0 0,0-4 0 0,0 3 0 0,0 1 699 0,4 1-331 0,7-4-157 15,5 3-7-15,5 0-84 0,4-1-42 0,2 2 0 16,5-2-139-16,4 0 58 0,-1 3 15 0,1-2-664 16,-4 2 344-16,-2 0 172 15,-3 0 86-15</inkml:trace>
  <inkml:trace contextRef="#ctx0" brushRef="#br0" timeOffset="170998.47">12436 8335 3323 0,'-6'0'0'0,"3"0"0"0,-2 0 0 0,4 0 0 16,-1 0 0-16,2 0 0 0,0 0 0 0,11-3 0 0,6 3 453 0,5-5-298 0,3 3-155 0,0-2 0 0,3 3 0 15,2 1 0-15,-1-2-192 16,2 2-138-16,-3 0 183 0</inkml:trace>
  <inkml:trace contextRef="#ctx0" brushRef="#br0" timeOffset="172695.59">13092 8018 816 0,'-1'-7'0'0,"-1"2"0"0,1-3 0 0,-1 0 0 0,0 3 0 0,1-1 0 0,-1 2 0 0,2 1 248 0,-1-1-106 0,0 0-42 16,1 1 197-16,-3 2-129 0,3-1-66 0,-1 2 117 15,1 0-91-15,-2 0-36 0,1 0-10 0,-1 0 5 16,1 0-25-16,-4 2 1 0,2 5-26 0,-2 1 45 15,2 3-9-15,0 1-35 0,-2 3-1 0,2 3 38 16,1 0-38-16,-3 5 9 0,3 0 35 16,2 1-1-16,0 0-43 0,0 0 34 0,0 3-34 15,9 0 10-15,-1 0-10 0,6-3-19 16,3 1 19-16,5-2 0 0,0-4 1 0,6 3-55 16,0-7 22-16,3-5 1 0,-1-3 31 0,0-5-43 15,-1-2 11-15,4 0 8 0,-7-5-77 0,1-12 43 16,-4-3 8-16,0-1-31 0,-2-8 21 0,2-2 2 15,-9 4 11-15,2-4-57 16,-4-1 28-16,-4 1 0 0,-2 0 27 0,1-6-65 0,-7 7 32 0,0-3-1 16,-1 2 24-16,-8 0-13 15,-5-2 5-15,-1 8 12 0,-4 7 51 0,-2 1-25 16,-4 6-9-16,-1 6 89 0,-7 0-52 0,4 5-23 16,-4 5 9-16,0 9 26 0,-2 2-18 0,4 4 0 15,-4 4-6-15,10-2-17 0,7 1 3 16,-1 2 14-16,6-3-11 0,4 4-155 0,-2 1 77 15,9 0 30-15,2-2-236 0,0-1 116 16,7 4 70-16</inkml:trace>
  <inkml:trace contextRef="#ctx0" brushRef="#br0" timeOffset="175070.68">15261 7732 1604 0,'-5'-11'0'0,"1"4"0"0,3 0 0 0,-1-2 0 0,0 5 0 0,1-1 0 0,0 2 0 0,1 3 0 0,0 0 267 0,0 0-116 0,1 12-56 16,2 11 97-16,0 10-68 15,-3 6-48-15,0 9 18 16,0 5-29-16,0 1 0 0,-1 4-28 0,-5 0-5 0,-1-8 5 0,2 1 0 16,-1-8 0-16,0-2-85 0,1 1 52 0,2-13-9 15,1-12 42-15,1-5-90 16,-1-8 34-16,1-4 25 0,1 0-76 0,0 0 41 15,-2-11 3-15,0-8-97 0,1-5 55 0,-1-1 33 16,-3-4-17-16,0 0 19 0,-2 2-13 0,-2-1 34 0,-3 3-11 0,0 1-32 16,-5-2-15-16,0 11 48 15,0 2-19-15,-2 5 138 16,-1 5-61-16,0 3-29 0,0 0 241 0,1 11-125 0,3 9-53 16,4 4 171-16,4 2-98 0,2-1-57 15,5 3 5-15,1-5-126 0,0-1 36 0,9 1-1 0,8-3 37 0,2-3-181 16,7 0 99-16,0-5 37 15,4-6 0-15,1-2-625 0,3-2 275 0,-2-2 171 16,5 0-523-16,-5 0 341 0</inkml:trace>
  <inkml:trace contextRef="#ctx0" brushRef="#br0" timeOffset="175635.78">14382 8390 1308 0,'0'0'0'0,"0"0"0"0,0 0 0 0,0 0 0 0,0 0 0 0,0 0 0 0,0 3 0 0,0 5 298 0,-3 1-130 16,-2 3-65-16,0 4-33 0,-3 3-165 16,-2 2 76-16,0 1 23 0,-2 3-468 0,1 1 232 31,-1 0 118-15,1 0-247-16</inkml:trace>
  <inkml:trace contextRef="#ctx0" brushRef="#br0" timeOffset="176749.88">14781 8518 1221 0,'-9'-4'0'0,"0"-2"0"0,2 0 0 0,3 4 0 0,4-1 0 0,0 1 0 0,9 1 241 0,11-1-102 0,8 2-51 16,7-2-16-16,4 2 282 0,6 0-159 0,3-1-78 15,2 1-41-15,4 0 103 0,7 0-62 32,-7 0-45-32,0 0-171 0,0 0 69 0,-7 1 33 0,-5 6 0 0,4 0-329 0,-22 3 178 15,-4-1 92-15,-7 1-317 0,-5 0 197 0,-8-2 22 16,0 2 73-16</inkml:trace>
  <inkml:trace contextRef="#ctx0" brushRef="#br0" timeOffset="177116.37">15093 8617 1701 0,'-6'9'0'0,"-1"3"0"0,3 1 0 0,1 4 0 0,-3 5 0 0,4 0 0 0,0-1 0 0,2 4 315 15,0-1-140-15,0 1-68 0,2 4-26 0,3-8-16 0,-1 3-28 0,1-2 0 16,-2-3 0-16,-2 5-68 0,1-9 29 0,0-3 0 0,-2-4-70 0,0 1 55 15,0-6 27-15,0-1-90 0,0-2 53 16,-2 0 33 0,-4-2-35-16,-3-7-141 15,-1-2 66-15,-2-2 46 0,-1-3 2 0,-1 4 4 0,-1-5 4 0,-3 3 1 0,-2 1 3 0,-1-1 39 16,0 5-33-16,-1 4 8 0,2 2 155 0,0 3-74 16,0 0-33-16,-1 0 310 0,4 12-155 0,2 5-84 31,5 0-22 16,4 5 206-47,4-1-116 0,1 3-50 0,1-1-40 0,9-1-15 15,10-1-15-15,1-1 0 0,7-6 0 0,1 1-117 0,1-3 54 0,1-9 31 0,0 0-493 0,2 0 260 16,-4-3 95-16,5 0-659 0,-7-4 383 0,2-9 185 0</inkml:trace>
  <inkml:trace contextRef="#ctx0" brushRef="#br0" timeOffset="177264.62">15280 8773 904 0,'0'-8'0'0,"0"3"0"0,0 1 0 0,0-1 0 0,0 4 554 0,0-1-249 0,3 2-139 0,0 0-64 16,2 3 306-16,-1 7-185 0,4 2-93 16,-1 2-37-16,0 3-10 0,-1 1-22 0,1 0-1 15,-1 2-343-15,0-2 160 0,2 0 89 0,-2-1-592 16,-1-2 329-16,0-3 165 0,-1-2 83 0,2 1-576 16,1-2 275-16,-4-5 161 0</inkml:trace>
  <inkml:trace contextRef="#ctx0" brushRef="#br0" timeOffset="177427.32">15442 8801 477 0,'0'-14'0'0,"0"7"0"0,0-2 0 0,0 3 0 0,0 2 0 0,0 4 491 16,0 0-217-16,0 0-123 0,-2 12-58 15,-4 6 290-15,-2 6-172 0,1 4-88 0,-5 7-33 0,0 2 156 16,0 2-105-16,-2 0-52 0,1 3-51 0,-2-1-1 16,1 4 10-16,-2-4-283 0,4-2 137 0,-1-1 68 15,-1-3 34-15,3-3-429 0,-1 1 241 0,6-11 41 16,1-6 79-16,3-6-536 0,1-7 281 0</inkml:trace>
  <inkml:trace contextRef="#ctx0" brushRef="#br0" timeOffset="177845">16109 8272 950 0,'0'-18'0'16,"0"2"0"-16,1-1 0 0,1 0 0 0,-1-2 0 0,-1-5 172 0,0 4-72 0,0-1-32 0,0-1 0 0,0 2 31 15,0-4-32-15,0 1 9 0,-1 5-39 16,-3 3-31-16,-6 2 0 0,2 5 30 0,-1 1 30 0,-2 1-21 15,2 6-8-15,-1 0 98 0,-2 4-49 16,4 11-25-16,-2 5 1 0,3 4 53 16,-1 7-43-16,3 3-1 0,1 4-34 0,0 5 207 15,0 5-104-15,-1 7-42 0,2-4-36 16,0 1 141-16,2 2-83 0,-1 2-42 16,-1 3 17-16,0 10-20 0,-1-8-9 0,0 0-195 15,-1-3 82-15,-2 0 42 0,0 6 10 0,1-16-102 16,-1-5 67-16,1-9 33 0,-1-8 1 0,2-7-258 0,-3-5 92 0,3-11 80 15,-1-3-23-15,-1-6-274 16,0-9 170-16,-2-3 87 0,-2-5-369 0,5-2 232 16,-2-1 111-16,0-6-352 0,-1-4 232 0</inkml:trace>
  <inkml:trace contextRef="#ctx0" brushRef="#br0" timeOffset="177998.27">15686 8486 1428 0,'-13'-16'0'0,"0"-1"0"0,7 5 0 0,1 3 0 0,1 1 0 0,2 2 309 0,2-1-135 0,2 0-61 15,13 3 407-15,5-1-242 0,5 3-120 16,5-1-61-16,4 3 126 0,5-2-84 0,-3 2-55 16,0 0-24-16,1 0 16 0,2 0 1 0,-2 2-40 15,-1 5-564-15,-6 3 278 16,-5-2 142-16,-1 3-733 0,-5 1 380 0,-3-2 230 0</inkml:trace>
  <inkml:trace contextRef="#ctx0" brushRef="#br0" timeOffset="178276.07">16480 8237 1593 0,'-14'0'0'0,"3"0"0"0,-2 0 0 0,1 0 0 0,-2 6 0 0,-2 5 0 0,0 7 854 0,1 1-413 0,4 10-202 0,-1 4-102 0,4 7 514 0,2 5-635 0,1 7-16 0,5-6 0 0,0 2 0 0,5-4 0 0,6-5 0 47,6 0 0-47,-1-1 0 0,3-14 0 0,-3-3 0 0,0-3 0 0,-1-4 0 0,-2-4 0 0,-1-1-572 0,1-6 129 0,-5-3 225 15,1 0-26-15,2-12-623 0,-3-4 415 0</inkml:trace>
  <inkml:trace contextRef="#ctx0" brushRef="#br0" timeOffset="178550.47">16651 8439 1400 0,'-8'0'0'0,"4"0"0"0,-4 0 0 0,1 0 0 0,0 3 0 0,1 8 176 0,-1 4-69 0,3 2 648 16,-3 5-350-16,6 2-189 0,1 0-90 16,0 0 208-16,0 3-148 0,9-5-75 0,4 2-28 0,1-4-134 15,1-7 44-15,6-2 0 0,-1-7 44 0,-1-1-299 16,5-3 158-16,-3 0 66 15,-1-14-234-15,-1-2 154 0,-2-5 77 0,-4 1-114 16,-1-5 69-16,-4 2-36 0,-7-4 42 0,-1 3 142 0,0-2-49 16,0-1-25-16,-5 0-8 15,-7 3 205-15,-2 2-111 0,-5 5-41 0,-1 1-31 0,0 5 372 16,-4 1-178-16,3 8-49 0,0 2-81 16,-1 0 0-16,2 7-30 0,3 9-158 15,-2 5 88-15,10 2 31 0,1 1 0 0,5 4-732 16,3 1 368-16,0 0 147 0,6 3 101 15</inkml:trace>
  <inkml:trace contextRef="#ctx0" brushRef="#br0" timeOffset="178710.86">16981 8601 997 0,'2'0'0'0,"0"2"0"0,3-2 0 0,-5 0 0 0,2 3 0 0,-1-2 735 0,-1 5-353 0,0 1-173 15,0-1 361-15,0 6-266 0,-1 1-134 0,-8 4-149 16,0 3-8-16,-1-1 23 0,-2 1 1 15,-1 3-241-15,2-3 120 0,-1 1 69 16,4-6 22-16,0-2-791 0,3-1 411 0</inkml:trace>
  <inkml:trace contextRef="#ctx0" brushRef="#br0" timeOffset="178859.07">17039 8438 2725 0,'0'0'0'0,"0"0"0"0,0 0 0 0,0 0 0 0,0 0 0 0,3 0 0 0,3 0 0 0,0 1 0 0,4 9 312 0,2 0-137 0,2 3-70 0,3 0-330 31,0 3 131-31,3 1 74 0,-1-2 23 0,0-3-367 0,1 3 199 0,-4-3 102 0</inkml:trace>
  <inkml:trace contextRef="#ctx0" brushRef="#br0" timeOffset="179044.14">17369 8337 2320 0,'-5'0'0'0,"2"0"0"0,-2 0 0 0,2 0 0 0,-3 0 0 0,3 8 0 15,0 7 411-15,0 3-188 0,0 5-93 0,-2 5 256 0,-1 6-166 0,-2 2-96 16,0 3-44-16,-3 2-274 16,-1 0 115-16,-2 3 58 0,-5 4-219 0,3-10 133 0,-2-3 72 0,2-1 36 15,-1-5-611-15,3-3 324 0,-3-2 94 16,7-11-688-16</inkml:trace>
  <inkml:trace contextRef="#ctx0" brushRef="#br0" timeOffset="179263.44">17567 8205 2241 0,'11'0'0'0,"1"2"0"0,5 4 0 0,-4 2 0 0,2 6 0 0,-2 5 0 0,0 6 0 0,-3 7 388 0,0 6-167 16,-4 3 281-16,-6 5-233 0,0 0-116 0,0 0-59 0,-13 7-164 16,-4-14 49-16,-5 5 28 0,-3-1 1 0,-4-2-330 15,-1-4 179-15,-6 2 99 0,7-13-497 0,1-7 283 16,1-7 142-16,8-7-17 0,-2-3-290 0,4-2 184 16,9-10 106-16</inkml:trace>
  <inkml:trace contextRef="#ctx0" brushRef="#br0" timeOffset="179429.13">17717 8371 1786 0,'17'-10'0'0,"1"2"0"0,5 2 0 0,3-4 0 0,0 5 0 0,2-2 0 0,2 2 0 0,1 3 640 15,0-2-302-15,3 2-142 0,-6 2-502 0,-3 0 171 0,-1 0 85 0,-4 3 43 0,-8 9-1048 0</inkml:trace>
  <inkml:trace contextRef="#ctx0" brushRef="#br0" timeOffset="179568.75">17851 8603 2239 0,'-5'0'0'0,"-2"0"0"15,3 0 0-15,-2 0 0 0,4 0 0 0,2 0 0 0,0 0 0 0,11 0 0 0,5 0 647 0,4 0-298 0,3 0-161 16,2 0-247-16,5 0 48 0,3 0 22 0,-1-2 1 0,4-2-840 15,-5 3 428-15,0-2 217 0</inkml:trace>
  <inkml:trace contextRef="#ctx0" brushRef="#br0" timeOffset="179882.14">18394 8390 1582 0,'-11'0'0'0,"-4"-2"0"0,5 2 0 0,0 0 0 15,2 0 0-15,1 0 0 0,1 7 853 0,0 5-401 0,3 5-213 0,3 3 125 0,0 1-165 0,7 4-81 16,5 1-42-16,4 3-83 0,3-2 17 16,2-6 0-16,2 1-178 15,1-5 101-15,2-2 51 0,2-1 34 0,-2-11-31 16,-1-1 23-16,2-2 1 0,-2 0 24 0,0-14-144 0,3-3-13 0,-8-5 60 16,0-7-88-16,-4 0 64 0,-1-5 8 0,-3-4 16 15,-3 4-9-15,-5-3-1 16,-4 3 42-16,0 0 1 0,-4 1-4 15,-14-4-10-15,-6 15 6 0,-9 2 181 0,-5 7-87 0,-7 8-43 16,0 5-18-16,-5 0 129 16,10 0-56-16,-2 14-41 0,9 6 62 0,3 4-42 0,8 0-3 0,-1 3-185 15,15-1 81-15,4-1 35 0,2 1 25 16,2-2-564-16,2 0 266 0,7-2 133 16,2-2 50-16,4-6-754 0</inkml:trace>
  <inkml:trace contextRef="#ctx0" brushRef="#br0" timeOffset="182668.4">20755 8312 1077 0,'1'-4'0'0,"-1"-1"0"0,3-1 0 0,1 0 0 0,-2 1 0 0,0-1 0 0,2 0 88 0,-1-1-26 16,0 0 9-16,1-1 10 0,-1 1-44 0,-2-1 0 15,3-1 0-15,-2 0 32 0,-1 3 10 0,-1-5-42 16,0 3 33-16,0-1 1 0,0-1-34 0,0 2 0 16,0-2 7-16,0 1-7 0,-1 0 0 0,-3 0-67 15,-2 1 34-15,-1-2-1 0,-2 0 43 0,2 3-55 16,-5-3 15-16,5 3 0 16,-2 3 5-16,-1-2-54 0,-3 3 27 0,6 2-5 0,-2 1 94 15,-2 0-28-15,1 2-14 0,1 13-18 16,0 1 150-16,3 9-74 0,1 2-27 0,2 9 139 15,1 7-82-15,2 5-41 0,0 8 9 16,0-5-69-16,0 7 19 0,0 2 0 0,0 5-1 0,0 1-35 16,0 5 9-16,0-13 27 0,0-3-182 0,0-2 91 15,-1-7 46-15,-4 0-191 0,-4 0 98 0,-1-14 55 16,1-6-2-16,-5-4-132 0,2-3 65 16,-4-4 39-16,2-8 2 0,0-4-204 0,0-3 120 15,0 0 61-15,1-10 30 0,-1-3-142 16,2-6 91-16,3-3 40 0</inkml:trace>
  <inkml:trace contextRef="#ctx0" brushRef="#br0" timeOffset="182816.29">20337 8561 1289 0,'-1'-8'0'0,"-4"0"0"0,3 3 0 0,1-1 0 0,1 3 0 0,0-3 0 0,11 2 526 0,7 2-244 15,3 1-123-15,5-1 183 0,4 2-153 0,4 0-66 16,-3 0-48-16,4 0-371 0,4 2 167 0,-1 5 83 15,0 4 41-15,4 2-764 0,-11 3 399 0</inkml:trace>
  <inkml:trace contextRef="#ctx0" brushRef="#br0" timeOffset="182988.16">20853 8736 1656 0,'0'0'0'0,"-3"0"0"0,0 0 0 0,1 3 0 0,-1-3 0 16,3 5 0-16,0 1 651 0,5 0-298 0,3 6-162 0,3-5-78 0,1 5-186 31,-1 2 54-31,3 0 29 16,0 3 8-16,0-3-651 0,-2 2 335 0,-1-4 167 0,2 2-732 0</inkml:trace>
  <inkml:trace contextRef="#ctx0" brushRef="#br0" timeOffset="183154.53">21152 8647 1658 0,'-5'0'0'0,"2"0"0"0,-3 4 0 0,2 3 0 0,-4 7 0 0,-2 3 0 0,-2 10 0 0,-2 10 618 0,-6 9-290 0,-2 9-146 31,-2 6-63-31,2 2 61 0,-1-2-72 0,-1-1-35 0,4-2-359 0,-1-5 162 16,-1 3 90-16,8-16-302 0,-3-6 186 0,7-6 94 15,0-2 46-15</inkml:trace>
  <inkml:trace contextRef="#ctx0" brushRef="#br0" timeOffset="184051">21509 8370 1049 0,'-9'-10'0'0,"1"1"0"0,5 3 0 0,-4 3 0 0,-1 0 0 0,4 3 0 0,-1 0 128 0,1 14-45 0,-2 7 276 16,2 6-161-16,-3 4-71 15,2 4-50-15,0 0 179 0,2 3-109 0,-2-1-55 16,4 1-28-16,-2 3 20 0,3-7-48 0,0 0 1 16,0-2 0-16,0-6-129 0,6-1 64 0,2 1 42 15,4-7-390-15,-4-4 206 0,5-4 103 0,-3-3-279 16,1-1 171-16,2-1 21 0,-2-4 68 0,1-2-395 15</inkml:trace>
  <inkml:trace contextRef="#ctx0" brushRef="#br0" timeOffset="184317.06">21691 8565 1733 0,'-11'4'0'0,"4"2"0"0,-1 3 0 0,-1 3 0 0,-1 1 0 0,5 4 0 0,4 1 0 0,-1-1 265 15,2 0-114-15,0 0-22 0,9-2-36 0,5-1-33 16,2-5 0-16,3-1-73 16,-2-5 25-16,3 0 0 0,0-2 34 0,-4-1-196 0,1 0 94 0,-4-4 46 15,-2-4 23-15,-3-2-139 0,1-4 90 0,-6 1-3 16,-1-1-96-16,-2-4 33 16,0 0 47-16,-2 1 4 0,-4-1-18 0,-4 1 39 15,-3 1 0-15,0 0 22 31,-1 0-22-31,-2 5 5 0,-1-2 10 0,3 4-97 0,-1 4 41 0,0 2 9 0,2 3 36 16,3 0-273-16,1 0 123 0,9 2 74 0</inkml:trace>
  <inkml:trace contextRef="#ctx0" brushRef="#br0" timeOffset="184481.73">22072 8620 1382 0,'3'3'0'0,"-2"2"0"0,-1 2 0 0,0 2 0 0,0-1 0 0,0 1 295 0,0 6-129 31,-3-1-65-31,-6 3 98 0,-6 2-81 0,2 3-32 0,-4-2-9 0,-1 1-134 0,-2 1 46 0,0-1 24 0,3-1 0 0,-3 0-535 0</inkml:trace>
  <inkml:trace contextRef="#ctx0" brushRef="#br0" timeOffset="184677.2">22261 8426 2136 0,'0'0'0'0,"0"0"0"0,0 0 0 0,0 0 0 0,0 3 0 0,0 1 0 0,0 5 0 0,0 2 429 16,0 3-202-16,2 2-95 0,3 3 92 0,-2 5-95 16,1 1-46-16,0 3-358 0,2 0 151 0,-3 0 80 15,0-2 40-15,1 2-608 0,-2-1 332 0,-2-4 154 16,0-6 81-16,0-2-674 0,0-1 309 0</inkml:trace>
  <inkml:trace contextRef="#ctx0" brushRef="#br0" timeOffset="184847.42">22508 8276 1799 0,'12'-4'0'0,"1"-1"0"0,1 5 0 0,1 0 0 0,4 0 0 0,-2 5 0 0,0 11 339 0,2 2-151 0,-2 5-76 0,2 3 190 15,-2 5-124-15,-5 1-76 0,-4 6-33 0,-3 3-132 16,-5 5 50-16,0 3 24 0,-6 6-580 0,-11-7 298 16,-2-2 154-16,-6 0 76 0</inkml:trace>
  <inkml:trace contextRef="#ctx0" brushRef="#br0" timeOffset="186275.28">23053 8385 850 0,'-1'-2'0'0,"-1"0"0"0,-2 0 0 0,3-1 0 0,0 1 0 0,-1-1 126 0,2 2-49 0,0-1 0 15,0-1-41-15,4 3 244 0,8-2-122 0,-1-1-52 16,3 3-39-16,1-2 29 0,1 2-30 0,3 0 0 15,-1 0-208-15,1 0 99 0,0 0 34 0,-4 0-469 16,1 0 256-16,0 2 126 31,-3 3 65-31</inkml:trace>
  <inkml:trace contextRef="#ctx0" brushRef="#br0" timeOffset="186378.07">23066 8603 1299 0,'-16'0'0'0,"0"0"0"0,4 0 0 0,4 0 0 0,2 0 0 0,5 3 317 0,0-3-140 0,1 0-62 0,1 0-44 0,14 0 309 0,4 0-171 0,2 0-87 0,2 0 33 0,6-3-50 16,-4 1-39-16,1 0-354 0,1 0 162 15,-2 1 81-15,-2 1 41 0,4 0-566 16,-6 0 297-16,0 0 154 0,-1 0 1 0,-3 0-564 16</inkml:trace>
  <inkml:trace contextRef="#ctx0" brushRef="#br0" timeOffset="186944.29">24081 7832 1168 0,'0'-18'0'0,"0"-1"0"0,0 6 0 0,0 3 0 0,0 4 0 0,0 5 0 0,0 1 0 0,0 0 428 15,1 1-200-15,2 15-96 0,-2 9-47 0,4 6 272 16,-4 3-160-16,1 8-71 16,1-3 39-16,-1 2-64 0,0 0-32 0,-1-1 72 15,4-2-52-15,-2 5-17 0,0-9-9 0,-2 0-61 16,4-5-1-16,-2-3 36 0,0-2 0 0,0-2-69 16,-1-10 30-16,-1-4 0 15,-1-4 39-15,0-4-151 0,0 0 76 16,0 0 10-16,0-5-202 0,0-7 101 0,-3-5 63 0,-4 1-112 0,0-3 79 15,-2 1 8-15,1 1 34 0,-4-2-120 0,-1 0 70 0,0 1 35 16,-3 1 0-16,-4-1 15 0,3 7 20 0,-3 1 0 16,-3 8 0-16,1 2 168 15,-3 0-84-15,-2 5-52 0,6 13 354 0,2 3-172 16,3 5-98-16,6-1 164 0,5 3-116 0,2 4-7 16,3-4-51-16,6-3 90 15,12-1-61-15,5-2-31 0,3-6 1 0,7 1-284 0,-2-8 122 0,1-4 65 16,2-4 33-16,-1 2-640 0,-3-3 324 0,6 0 116 31,-9 0-564-31,-1-7 361 0,-1-1 182 0</inkml:trace>
  <inkml:trace contextRef="#ctx0" brushRef="#br0" timeOffset="187319.39">24649 7915 707 0,'-5'-7'0'0,"-1"3"0"0,1 0 0 0,1 1 0 0,0 0 0 0,-1-1 0 0,1 1 133 0,2 3-53 0,-1 0 1 0,2 0 32 16,-1 0-38-16,0 0 0 0,2 0-29 0,0 0 91 16,0 0-51-16,0 0-24 0,0 0 0 0,0 0 75 15,0 0-40-15,0 0-35 0,0 0 79 0,0 0-51 16,0 2-27-16,0-2-78 0,0 0 35 0,0 1-8 15,0-1 24-15,0 0-136 0,0 0 68 16,0 0 35-16,0 0 8 0,0 0-39 16,0 0 11-16,0 0 0 0,0 0 10 0,0 0-51 0,0 0 9 15,0 0 24-15,0 0-22 0,0 0 39 16,0 0-22-16,0 0 95 0,0 0-34 0,0 0-1 0,0 0-26 16,0 0 51-16,0 0-21 0,0 0 1 15,0 0-14-15,0 0-38 0,0 0 38 0,-1 0-9 16,1 0 12-16,-3 0-8 0,3 0 14 15,-2 0-15-15,0 0 21 0,2 0-19 0,-1 3 14 16</inkml:trace>
  <inkml:trace contextRef="#ctx0" brushRef="#br0" timeOffset="187645.15">23813 8504 1838 0,'-21'-2'0'0,"2"2"0"0,1-1 0 0,1 1 0 0,3 0 0 0,-1 0 0 0,10 0 0 0,1 0 310 0,4 0-137 15,4 0-69-15,16 0 254 0,10 0-151 0,6 0-91 16,8 0-40-16,7 0 97 16,-1 0-68-16,1 0-35 0,5 0 9 0,-9 0-171 0,-5 0 64 0,1 0 32 15,-3 0-197-15,-3 0 115 16,3 0 66-16,-11 0-617 0,-7 0 321 0,-5 0 79 16,-7 0 106-16,-5 1-519 0,-1 4 295 0,-4-2 159 15</inkml:trace>
  <inkml:trace contextRef="#ctx0" brushRef="#br0" timeOffset="187977.92">23991 8585 1771 0,'-14'8'0'0,"0"5"0"0,3 1 0 0,-2 6 0 0,6 1 0 0,1 3 0 0,3 1 0 0,-1 4 0 0,3 0 121 0,-1 7-33 0,2-7 155 15,0 3-104-15,0-2-51 0,0 0-26 0,0-3-62 16,0 2 9-16,0-7 27 0,-1-1 0 0,-1-6-140 15,-2-1 70-15,-2-2 44 16,1-9-139-16,-3-1 83 0,3-2 40 0,-3 0 4 0,-1 0-167 0,0-9 55 16,0-2 56-16,-1-3-38 0,1-1 38 15,1-1-7-15,-4 1 1 0,-1-6 7 16,3 4 22-16,-3 0-3 0,2 0 2 0,-2 2 86 16,2 2-42-16,-3 0-5 15,2 5 293-15,1 4-146 0,-1 4-80 0,0 0 294 0,1 0-171 0,-1 7-58 16,6 7-55-16,0 3 59 0,3 5-51 0,1 2-26 15,2 3 0-15,0 0 67 0,9-2-51 0,3 0 0 16,7-4-42-16,2-1-282 0,5-5 141 0,3-3 79 16,1-7 27-16,3-3-745 15,-1-2 376-15,1-7 122 0</inkml:trace>
  <inkml:trace contextRef="#ctx0" brushRef="#br0" timeOffset="188137.14">24151 8828 2272 0,'-7'-4'0'0,"0"1"0"0,3 1 0 0,-2-2 0 0,1 4 0 0,4 0 0 0,-1 0 387 0,2 0-176 0,0 0-78 0,0 4 6 16,3 5-51-16,6 0-27 15,0 0 1-15,2 2-412 0,1 1 201 0,-1-3 89 32,1 1-801-32,-1-2 440 0,3-1 219 0</inkml:trace>
  <inkml:trace contextRef="#ctx0" brushRef="#br0" timeOffset="188301.8">24381 8748 2514 0,'0'-9'0'0,"0"2"0"0,0 1 0 0,0 2 0 0,-3 2 0 0,-2 2 0 0,-3 2 0 0,-3 15 0 0,0 7 358 0,-6 7-161 0,0 8-72 0,-2 5 134 16,0 1-111-16,-1 3-57 0,0 1-27 0,1 2-87 16,-2 7 38-16,5-14-8 0,1-1-494 0,5-7 262 31,-3-1 130-31,6-5 66 0,-2 0-730 0,4-14 384 15,2-5 62-15,0-3-441 0</inkml:trace>
  <inkml:trace contextRef="#ctx0" brushRef="#br0" timeOffset="188613.03">24769 8086 1562 0,'3'-47'0'0,"2"6"0"0,-5 11 0 0,0 7 0 0,-7 2 0 0,-5 12 0 0,-5 8 0 0,0 1 0 0,1 0 0 0,-1 6 228 0,-1 9-87 0,5 7-57 0,0 3 291 16,2 6-169-16,0 5-86 0,2 4-41 15,1 7 306-15,2 2-179 0,2-2-85 16,2 7 101-16,0-1-93 0,1 3-56 0,-1 9-73 16,0-11 0-16,2-1 0 0,0 0 0 0,0 1 0 15,0-1 0-15,0 11 0 0,0-12 0 0,-1-4-248 16,-5-2 88-16,-1-5 85 0,-3-4 53 0,-1-1-615 15,-3-19 305-15,3-5 149 16,-4-12-172-16,0 0 159 0,0 0 80 0,-4-12 31 16,5-6-415-16,0-8 232 15,-3-5 116 1</inkml:trace>
  <inkml:trace contextRef="#ctx0" brushRef="#br0" timeOffset="188752.75">24281 8374 1481 0,'-3'-13'0'0,"-3"1"0"0,5 2 0 0,0 3 0 0,1-4 0 0,0 10 0 0,9-4 0 0,9 4 599 16,3 1-281-16,6 0-141 0,2 0-62 0,2 0 147 16,4 0-113-16,1 1-56 0,2 4-392 0,0-2 168 0,4 6 92 15,-7-6-308-15,-3 4 192 0,-4 0 95 16,-2 0 48-16,-2-2-731 0,1 4 365 0</inkml:trace>
  <inkml:trace contextRef="#ctx0" brushRef="#br0" timeOffset="188950.76">25042 8231 2227 0,'-2'-5'0'0,"-5"0"0"0,-6 3 0 0,3 2 0 0,-1 0 0 0,-7 12 0 0,1 5 0 0,2 7 420 0,-3 5-183 0,5 2-105 16,3 3 340-16,3 7-217 0,4 0-110 0,2 1-102 15,1 4-43-15,4-8 0 0,10-4 0 0,2-4-47 16,4-4-95-16,-2-2 88 15,3-5 55-15,-2-10-719 0,-4-3 377 0,1-4 188 0,0-2-810 16,-1 0 455-16</inkml:trace>
  <inkml:trace contextRef="#ctx0" brushRef="#br0" timeOffset="189279.84">25166 8358 1689 0,'-9'-14'0'0,"5"5"0"0,0 3 0 0,-1-2 0 0,2 7 0 0,-1-4 0 0,1 2 752 0,2 3-363 0,1 0-176 0,0 0-89 0,0 3 67 16,0 7-78-16,0 2-29 0,1 0-9 0,5 2 97 0,-2 1-68 0,4 0-79 16,-3-1-102-16,2 3 42 15,0-3 32-15,1-1-1 0,-1-2-269 0,0-1 154 16,0-4 78-16,1 5-311 0,-1-8 123 0,2 0 110 16,-2-1-21-16,1-2-10 0,0 0 58 0,1-3 18 15,-2-9 10-15,-2-3-26 0,2-3 26 0,-2-4 1 16,-2-1 57-16,-2-2-9 0,-1 1-21 0,0 1 0 15,0-3 84-15,-3 0-41 0,-8 3-1 0,1 1 187 16,-3 6-89-16,-3 2-63 16,0 5-1-16,0 2 170 0,-2 3-82 0,0 1-53 15,3 3-1-15,0 0-1 0,6 8-7 0,-1 4 1 16,3 0-129 0,4 5 44-16,1-2 27 0,2 1-358 0,0 1 181 0,3 1 94 0,5 0 32 0,4-1-759 15,0-5 382-15,3 0 191 0</inkml:trace>
  <inkml:trace contextRef="#ctx0" brushRef="#br0" timeOffset="189538.53">25459 8459 1826 0,'0'0'0'0,"-3"0"0"0,-2 0 0 0,2 0 0 0,-3 0 0 0,3 1 0 0,-2 2 0 0,0 2 0 0,-3 0 736 0,2 2-350 16,-3 2-167-16,3 1-91 16,-5-1-46-16,1 4-24 0,1-1 1 0,-3 0-367 0,0 4 181 0,3-5 76 15,-2 1 43-15,4-3-727 16,0 1 377-16,1-4 192 0</inkml:trace>
  <inkml:trace contextRef="#ctx0" brushRef="#br0" timeOffset="189742.98">25534 8353 1794 0,'0'0'0'0,"0"0"0"0,-2-2 0 0,1 0 0 0,-3 2 0 0,3 0 0 0,1 0 0 0,0 0 682 0,0 0-324 0,0 0-152 16,1 0-61-16,7 7-55 0,0 0-28 0,3 1-144 0,0 0 59 0,-2 1 38 0,2 0-10 0,-2 1-580 15,0-5 305-15,-1 2 153 0,-2 0 76 0,3-1-808 16,-3-2 412-16</inkml:trace>
  <inkml:trace contextRef="#ctx0" brushRef="#br0" timeOffset="189921.9">25710 8272 513 0,'0'-8'0'0,"0"1"0"0,0 2 0 0,0 1 0 0,0 1 0 0,-1-2 566 0,0 3-256 16,1 2-143-16,-1 0 499 0,1 0-316 15,0 0-157-15,0 7 341 0,-2 2-240 0,0 6-134 16,-2 2-63-16,-5 3-16 0,1 6-81 0,-3 0 0 16,-3 6 0-16,0-3-112 0,-2 5-57 0,0-1 102 15,-1 2 51-15,-1 1-761 0,-3 4 415 0,2-5 177 16,0 0-733-16</inkml:trace>
  <inkml:trace contextRef="#ctx0" brushRef="#br0" timeOffset="190324.08">25813 8149 695 0,'6'-8'0'0,"-2"0"0"0,3 3 0 0,-1-1 0 0,3 4 232 0,-1 2-103 16,1 0-47-16,1 0 549 0,-1 10-298 15,2 6-149-15,-2 3 411 0,2 5-284 0,-3 1-139 16,0 4-68-16,-2 2 287 0,1 1-319 0,-2 4-72 16,-1-5 0-16,-4 0 0 0,0 3 0 0,0-2 0 15,-12 0 0-15,-6 8 0 0,-4-10 0 0,-4 1 0 16,-4-2-612-16,1 0 282 0,-1-8 139 0,-2 4-753 15,9-11 459-15,0-5 224 0,-2-7 114 16</inkml:trace>
  <inkml:trace contextRef="#ctx0" brushRef="#br0" timeOffset="191355.75">26190 7831 1357 0,'-4'-14'0'16,"1"4"0"-16,-1 5 0 0,1 2 0 0,0 3 0 0,2 8 0 0,-1 20 0 0,1 9 216 0,0 11-89 0,-1 15-35 0,-1 3 282 15,0 7-168-15,0 13-84 0,-1 12-43 0,-1 11 79 16,2-10-65-16,-2-5-27 0,2 1-54 0,-1-6-1 16,1-4 27-16,0 5 9 93,0-24-392-93,-1-7 191 0,1-4 95 0,-2-8-556 0,2-6 271 0,-2 0 91 0,-2-15 116 0</inkml:trace>
  <inkml:trace contextRef="#ctx0" brushRef="#br0" timeOffset="192605.29">26521 8761 2179 0,'0'-5'0'0,"-2"0"0"0,0 2 0 0,0 3 0 0,2 0 0 0,0 0 0 0,0 0 0 0,0 8 225 0,8 1-86 0,2 1-56 0,-1 4 162 15,2-1-105-15,3 1-52 0,0 2-26 16,-3-2-202-16,3 2 83 0,-2-4 47 16,-2 4 23-16,3-3-577 0,-4-1 300 0,3 3 159 15,-4-6-736-15</inkml:trace>
  <inkml:trace contextRef="#ctx0" brushRef="#br0" timeOffset="192812.58">26813 8647 1316 0,'0'-3'0'0,"0"-1"0"0,0-4 0 0,0 8 0 0,0 0 0 0,0 0 282 0,-1 6-124 0,-7 14-60 0,0 7-23 0,-5 8 479 15,1 5-258-15,-5 7-131 0,1 3-64 0,-1 6 159 16,0 9-102-16,-1-10-66 0,2 3-143 0,2-2 44 16,1-4-1-16,-2-4 44 0,4 3-473 0,0-15 232 15,3-6 120-15,0-4-202 0,3-5 161 0,-1-6 10 16,-1 2-82-16,6-13-356 0,0-1 260 15,1-3 129-15,0 0 64 0</inkml:trace>
  <inkml:trace contextRef="#ctx0" brushRef="#br0" timeOffset="193012.05">26955 8884 1745 0,'8'-15'0'15,"2"3"0"-15,1 0 0 0,4 4 0 0,-1-1 0 0,4 3 643 0,1 3-304 0,1-1-152 16,4 2-66 15,-1 2 69-31,0 0-77 0,2 0-39 0,-1 0 0 0,3 2-230 0,-6 2 91 0,-3 5 51 0,0 2-893 0,-4 2 471 32,-6-2 236-32</inkml:trace>
  <inkml:trace contextRef="#ctx0" brushRef="#br0" timeOffset="193155.77">26977 9091 1696 0,'-23'0'0'0,"9"0"0"0,4 0 0 0,5 0 0 0,1 0 823 16,2 0-394-16,2 1-188 0,8-1-106 0,12 0 194 15,6 0-146-15,5 0-88 16,1-5-95-16,6 0 0 0,-5-1 0 0,0 0 0 0,-3 1-513 0,3 0 207 16,-5 1 171-16,2 1-872 15,-9 0 490-15,0 2 241 0,-4 1 121 0</inkml:trace>
  <inkml:trace contextRef="#ctx0" brushRef="#br0" timeOffset="193346.69">27536 8716 2629 0,'0'-8'0'0,"0"-1"0"0,0-1 0 0,0 6 0 0,0 0 0 0,0 1 0 0,0 3 0 0,0 0 315 16,0 7-130-16,0 11 503 0,0 6-574 0,0 10-114 15,0 4 0-15,0 6 0 0,-3 4 0 0,0 0 0 16,1 0 0-16,-1 1 0 0,1 0 0 16,1 1 0-16,-1 4 0 0,2-11-1012 0,0 3 396 15</inkml:trace>
  <inkml:trace contextRef="#ctx0" brushRef="#br0" timeOffset="193937.51">28009 8395 1564 0,'-7'-14'0'0,"6"6"0"0,-1 3 0 0,2 0 0 0,3 3 0 0,11-1 0 0,6 0 624 0,2 3-298 16,5 0-145-16,2 0 143 0,3 0-144 0,3 0-72 15,4 0-27-15,-6 0-312 0,-1 0 133 0,-2 1 67 16,-5 4 34-16,0 4-327 0,-2 4 189 15,-10-1 82-15,-7 5-971 0</inkml:trace>
  <inkml:trace contextRef="#ctx0" brushRef="#br0" timeOffset="194097.02">28012 8685 2328 0,'-22'0'0'0,"4"0"0"0,4 0 0 0,2 0 0 0,6 0 0 0,3-3 0 0,3 3 0 0,10-3 386 0,11 2-175 15,6-4-78-15,7-1-28 0,6 0-35 0,5 1 1 16,2 0-35-16,0 3-697 0,3-3 357 0,-5 5 166 16,-2-3-411-16,1 3 279 0,-2-1 140 0</inkml:trace>
  <inkml:trace contextRef="#ctx0" brushRef="#br0" timeOffset="194394.88">28784 8501 1121 0,'0'0'0'0,"-7"0"0"0,1 0 0 0,0 0 0 0,-2 0 0 0,1 7 688 16,-2 6-326-16,-1 4-154 0,6 6-91 0,2 1 497 16,2 5-288-16,0 1-146 0,5 4-72 0,13 0 95 15,5-5-199-15,3-2-4 0,8-4 0 0,2-5-36 16,1-6 24-16,6-5-108 0,-4-7 74 16,-1 0 41-16,0-15 0 0,-6-9-211 15,-5-2 126-15,1-4 29 16,-15 0 39-16,-6-6-207 0,-6 1 100 0,-1-4 33 78,0 1 30-78,-10-9-55 0,-7 7 47 0,-5 3 0 0,-2 1 59 16,-9 7-21-16,-2 8 0 0,-5 1-9 0,1 15 57 0,-2 5-24 0,3 0 0 0,1 7 146 0,3 13-83 0,-1 3-34 0,9 4-18 0,8 7 12 0,6-2 0 0,2 5 5 0,9-1-23 0,0 5-585 15,1-5 284-15,5-5 133 0</inkml:trace>
  <inkml:trace contextRef="#ctx0" brushRef="#br0" timeOffset="194546.52">29381 8981 3031 0,'3'-11'0'0,"-1"2"0"0,0-2 0 0,1 4 0 0,-2-1 0 0,4-1 0 0,-4 4 481 0,-1-1-222 0,3 4-112 0,-2 0-862 0,4 1 376 16,1-1 196-16</inkml:trace>
  <inkml:trace contextRef="#ctx0" brushRef="#br0" timeOffset="200329.95">5146 9114 1292 0,'-6'0'0'0,"1"0"0"0,0 0 0 0,2 0 0 0,1 0 0 0,-2 0 0 0,2 0 388 15,2 2-174-15,0 6-89 0,0-1 194 0,4 1-141 16,5 1-60-16,1 0-45 0,1 1-166 0,3-2 65 15,1 1 33-15,-2-1-511 0,3 3 277 0,-2-4 125 16,-1 4 68-16,-3-4-408 0</inkml:trace>
  <inkml:trace contextRef="#ctx0" brushRef="#br0" timeOffset="200466.61">5142 9437 1300 0,'-6'0'0'0,"3"0"0"0,2 1 0 0,-1-1 0 0,0 0 0 0,1 2 0 0,1-2 0 0,0 3 0 0,0-2 96 0,6 2-29 16,3 5 1-16,1-1-483 0,0 5 222 0</inkml:trace>
  <inkml:trace contextRef="#ctx0" brushRef="#br0" timeOffset="200625.19">5181 9723 897 0,'-9'0'0'0,"4"0"0"0,2 0 0 0,-2 0 0 0,2-2 0 0,2-2 317 0,1 1-139 0,0-3-71 0,7-3 226 0,3-1-138 0,4-3-83 0,2 0-37 0,3-4-192 0,1 3 77 15,-1-4 39-15,2-1-595 0,-1 5 298 0,-2-3 149 16</inkml:trace>
  <inkml:trace contextRef="#ctx0" brushRef="#br0" timeOffset="200783.46">5396 9249 1311 0,'-1'0'0'15,"-1"-5"0"-15,-5 3 0 0,4-1 0 0,-1-1 0 0,3 1 0 0,1 2 542 0,0-3-252 0,11 4-127 0,1-4 79 0,2 3-108 0,5 0-47 16,1 1-80-16,-1-3 1 0,4 3 30 16,0 0 9-16,-1 0-502 15,0 0 246-15,-1 0 124 0,-1 0 61 0,-2 3-645 0,2-2 349 0</inkml:trace>
  <inkml:trace contextRef="#ctx0" brushRef="#br0" timeOffset="201074.36">5583 9039 920 0,'0'-3'0'0,"0"2"0"0,0 1 0 0,0 0 0 0,0 0 0 0,1 0 0 0,-1 0 119 0,0 1-41 0,0 7 10 0,0 8-9 47,0 4 0-47,0 3-42 0,-3 7 1 0,-7 4-123 0,-2 2 71 0,-2 3 21 0,-4-3 0 0,-1-1-63 0,0-4 43 0,1-7 1 0,-3 2 116 16,5-14-41-16,3-4 0 0,4-2 60 15,1-5-48-15,5-1-35 0,0 0-14 0,3 0 270 16,0-1-129-16,5-5-65 0,7-2-32 0,6 1 107 16,-1 2-74-16,2-1-33 0,0 3 0 15,-2-1-27-15,2 2-5 0,1 0 9 0,-5 2-262 0,0 0 127 16,-2 0 63-16,0 0-559 15,-2 0 301-15,2 2 121 0,-4 4 82 0,-2-1-324 0,-3 2 182 0,-1-1 93 16</inkml:trace>
  <inkml:trace contextRef="#ctx0" brushRef="#br0" timeOffset="201441.39">5548 9447 920 0,'-11'10'0'0,"3"1"0"0,-2 0 0 0,2 2 0 0,-4 5 0 0,3-1 0 0,-3 2 0 0,2 1 0 0,-3 0 245 0,0 1-103 0,-2 1-43 0,0-1 32 0,-1-3-47 0,1-4 0 0,2 1 73 0,1-8-60 0,1 3-20 0,5-8-10 0,3-1 121 31,2-1-75 16,1 0-38-47,0 0 1 0,1 0-26 0,11-6-12 0,5 1 0 0,2-4 0 0,3 3-74 0,2-3 37 0,0 3 10 0,-2 0-336 0,1 4 181 0,-1-3 77 0,-2 3-496 0,0-1 276 0,2 1 98 0,-6-3 54 0,0 3-166 0,-4-1 132 0,3-2 65 0,-3 0 24 15,-3 1 16-15,-3-1-1 0,-3 0 28 0,1-1-1 0,-4 0 124 16,0-2-72-16,0 4-21 16,0-1 348-16,0 2-190 0,-2 0-94 0,0 2 320 0,-1-1-151 15,1 2-108-15,1 0 17 0,-1 0 70 16,2 6-83-16,0 6-42 0,0 2 9 0,0-1-60 16,0 7 9-16,0-1 0 0,3 2 0 0,1 1-241 15,1 5 130-15,-2-5 51 47,1 4-532-47,3-6 285 0</inkml:trace>
  <inkml:trace contextRef="#ctx0" brushRef="#br0" timeOffset="201593.38">6008 9329 1677 0,'1'0'0'0,"0"-2"0"0,1 2 0 0,-1-3 0 0,4 1 0 0,4-1 0 0,-2 1 324 0,5-1-135 0,3 2-79 15,0-2 245-15,5 0-158 0,4 2-80 0,2-2-492 16,-1 3 201-16,2 0 106 0,-3 0 53 16,-1 0-933-16</inkml:trace>
  <inkml:trace contextRef="#ctx0" brushRef="#br0" timeOffset="201776.3">6024 9616 1401 0,'-15'1'0'0,"7"4"0"0,0-5 0 0,5 5 0 0,3 0 0 0,0-2 0 0,0 1 517 16,17 3-245-16,0-7-117 16,5 4 69-16,1-3-93 0,4 1-46 0,1 1-81 15,-2-2-9-15,-1 0 43 0,-1-1-1 0,1 2-570 16,-4-1 285-16,5 1 151 31,-9 2 62-31</inkml:trace>
  <inkml:trace contextRef="#ctx0" brushRef="#br0" timeOffset="201928.6">6636 9322 2228 0,'0'0'0'0,"0"0"0"0,0 0 0 0,-4 0 0 0,4 0 0 0,0-3 0 0,0 1 0 0,0 2 0 0,0-1 384 0,7 1-174 0,0 0-87 16,2 0-34-16,0 0-603 0,-1 0 275 0,2 1 137 15</inkml:trace>
  <inkml:trace contextRef="#ctx0" brushRef="#br0" timeOffset="202068.12">6675 9602 1899 0,'-6'0'0'0,"-1"3"0"0,3-3 0 0,3 2 0 0,-4 1 0 0,4-1 0 0,1 2 448 16,0-1-197-16,0 0-112 0,0 3-51 15,1 0-79-15,6-1 28 0,-2 2-1 16,2 3 10-16</inkml:trace>
  <inkml:trace contextRef="#ctx0" brushRef="#br0" timeOffset="202853.82">7162 9067 1565 0,'0'0'0'0,"0"0"0"0,0 1 0 0,0-1 0 0,0 5 0 0,1 2 0 0,3 5 0 0,1 4 213 0,-2 4-78 0,0 8-53 0,-1 2 117 16,-2 6-81-16,0 7-39 0,0-1-1 0,0 8-149 15,-5-8 50-15,-3-1 30 16,-1-4-234-16,-4 1 133 0,3-9 64 0,-4 3-415 0,4-13 232 0,0-4 69 16,2-6 73-16,1-6-293 15,4-3 162-15,-1 0 72 0</inkml:trace>
  <inkml:trace contextRef="#ctx0" brushRef="#br0" timeOffset="202987.46">7145 9396 820 0,'8'-15'0'0,"-3"4"0"0,2 2 0 0,4-1 0 0,4 2 114 0,-2-1-39 0,6 1 10 0,1 1-46 0,2 2 265 16,4 1-133-16,-1 0-66 0,4 1-34 0,0-1 0 0,-3 4-33 16,-2 0 0-16,-2 0-463 0,-1 0 231 15,-2 0 117-15</inkml:trace>
  <inkml:trace contextRef="#ctx0" brushRef="#br0" timeOffset="203413.99">7419 9021 1116 0,'-1'3'0'15,"-4"-2"0"-15,0 0 0 0,3 5 0 0,0 1 0 0,1 5 0 0,-4 4 0 0,4 2 332 0,-1 3-147 0,1 5-76 16,-2 4-130-16,0 4 29 0,-1 5 10 0,-5 0-220 16,1-3 120-16,-5 1 60 0,0-2 30 0,-6-3-156 15,-1 5 83-15,-2-11 36 0,-1-4 1 0,0-6 41 16,3-3-67-16,0-6 47 0,1 2-81 15,6-9 295-15,6 0-127 0,0 0-49 16,5 0 409-16,1-2-211 0,1-1-65 0,0-3 97 0,10 1-112 16,5 0-55-16,3-3-28 0,6 3 107 15,2-2-58-15,1 0-43 0,1-1 0 0,0 1-72 0,0 0 1 16,0 1 37-16,2-2 9 0,-7 3-121 16,0 0 55-16,-4 1 29 0,-2 2-461 15,-3 1 239-15,2 1 76 0,-10 0 72 0,-3 0-575 0,-3 0 301 16,0 4 150-16,0 6-208 0,-5-5 184 0,-7 4 87 15,0-3 43-15,-3 2-55 0,1-4 50 0,-2-1 15 16,4-1 12-16,-4 0 82 0,3-2-44 0,0 2 22 16,1-2 254-16,-2 1-175 15,4 1-54-15,-4 0 334 0,5 4-165 0,-2 0-107 16,-1 4 18-16,-3 4 146 0,4 0-99 0,-2 3-57 16,-1 6-29-16,1 1-181 0,-2 5 76 0,1 1 48 15,5-2-10-15,-1-1-392 0,5-2 215 0,4-5 108 16</inkml:trace>
  <inkml:trace contextRef="#ctx0" brushRef="#br0" timeOffset="203594.08">7330 9602 1968 0,'0'-7'0'0,"0"2"0"0,0 2 0 0,0 0 0 0,0 0 0 0,0 3 0 0,0 0 0 0,5 3 0 0,2 11 303 0,1 5-132 0,6 3-67 0,-3 4 166 15,1-2-122-15,1 3-54 0,1-1-28 0,2-3-202 16,-1 1 88-16,4 0 52 0,-4-6-9 0,1-5-360 15,0-3 202-15,1-7 101 0,-3-3-174 0,5 0 76 16,-5-10 86-16,-2-13-88 0,1-1-330 0,2-7 227 16,-4-4 105-16</inkml:trace>
  <inkml:trace contextRef="#ctx0" brushRef="#br0" timeOffset="203752.29">7701 9377 1359 0,'1'-12'0'0,"3"0"0"0,-3 5 0 0,3 0 0 0,-2 2 0 0,5 5 149 0,0-3-56 0,4-1-18 0,2 4 376 0,6 0-207 0,4 0-103 15,3 0-52-15,5 0 75 32,5 0-54-17,0 0-40-15,1 2-1 0,-2 3-467 0,4-3 218 0,-7 1 109 0,4 4-686 0,-11-4 392 0</inkml:trace>
  <inkml:trace contextRef="#ctx0" brushRef="#br0" timeOffset="204250.49">7935 9103 787 0,'-11'-6'0'0,"3"3"0"0,1 3 0 0,3 0 0 0,1 0 0 0,0 9 392 0,3 9-167 0,0 5-99 15,0 7-44-15,8 6 255 0,2 8-150 0,0 4-74 16,3 11-1-16,-4-4-41 0,0 3-1 0,-3-2-193 16,0 0 80-16,-1 4 50 0,-5-17-9 0,0-1-43 15,0-6 42 1,0-6-1-16,-6-7 42 0,-2 1-133 0,-1-14 60 0,1-7-24 0,-1-1 37 15,1-2-148-15,1-3 79 0,0-9-3 16,1-4-34-16,4-6 37 0,2-2 27 0,0-6-119 16,0-1 73-16,0-5 26 0,6 4 9 0,3 1-25 0,-2 2 31 0,1 0-1 15,0 4 32-15,-2 1 72 32,-3 8-31-32,-2 2-1 0,-1 3-40 0,0 6 255 0,0 5-128 0,-9 0-73 0,-11 3 349 0,-2 17-183 15,-7 3-92-15,0 6 158 0,-5 1-107 16,0-2-36-16,7-3-38 0,1-2-71 0,9-5 0 15,2-4 42-15,6-3 0 0,6-4-81 16,3-5 37-16,12-2-1 0,14-5 44 0,7-11-329 0,6-5 129 16,1-3 95-16,-1 4-396 15,0-3 217-15,1-1 88 0,-2 2-32 0,-3 0 77 0,6-2 29 16,-13 4 9-16,-2 1 213 0,-8 7-87 0,-7 2-44 16,-7 3-1-16,0 3 151 0,-4 4-92 0,-7 0-51 15,-6 2-26-15,-6 11 636 0,2 0-247 0,-2 4-178 16,4 0 343-16,0 0-251 15,5-3-126 1,1 3 89-16,3-3-98 0,4 1-63 0,2-2-28 0,0-1-224 0,5 0 99 0,9-1 49 16,3 1 34-16,3-4-523 0,2-1 269 0,5-4 135 15,2 1 67-15,-5-4-346 0,7 0 103 0,-9 0 129 16,1 0-565-16</inkml:trace>
  <inkml:trace contextRef="#ctx0" brushRef="#br0" timeOffset="204398.59">8288 9109 1284 0,'-6'0'0'0,"1"0"0"0,2 0 0 0,-2 0 0 0,4 0 356 16,1 0-161-16,0 6-78 16,0 3-41-16,2 2 11 0,8 2-16 0,2 1-9 0,4-1-622 0,2 1 281 15</inkml:trace>
  <inkml:trace contextRef="#ctx0" brushRef="#br0" timeOffset="204626.18">8921 9053 1128 0,'-1'0'0'0,"-4"0"0"0,-3 0 0 0,1 0 0 0,-5 3 0 0,-5 3 633 31,-2 6-298-31,-6 5-140 0,0 1-84 0,-6 5 135 0,0 2-104 0,1 2-53 0,-2 4-26 0,-1 3 9 0,7-2-36 0,2-3 1 16,4 4-32-16,4-3 31 0,5 0 1 0,0 5 75 15,10-6-42-15,-1-2-1 0,2 1-32 16,0 1-27-16,0 1 26 0,0 3 10 16,0-6-9-16,0 1-224 0,-3 0 110 0,0 1 44 15,-3-3 31-15,-2 2-690 0,-1-7 339 0,2-2 134 16,0-4-545-16,2-3 363 0</inkml:trace>
  <inkml:trace contextRef="#ctx0" brushRef="#br0" timeOffset="204771.79">8541 9527 1366 0,'2'-17'0'0,"5"3"0"0,0 0 0 0,3 0 0 0,6 3 155 0,0 0-59 0,7 0-30 0,4 2 549 0,2-3-290 15,7 0-135-15,-4 4-81 0,0 1 92 16,0 1-83-16,1 0-41 0,0 3 10 0,-7 3-739 31,-1 0 344-31,-6 0 172 0</inkml:trace>
  <inkml:trace contextRef="#ctx0" brushRef="#br0" timeOffset="205050.22">8751 9598 1327 0,'-11'4'0'0,"2"-1"0"0,0 2 0 0,1 1 0 0,4 0 0 0,1-3 159 0,-1 1-61 0,2 2-31 0,2 0 58 31,0-1-35-15,0 0-9-16,0 1-44 0,0-3 12 15,0 0-13-15,2-1 1 0,3 1 8 0,-1-2-48 0,3 0 0 0,2-1 39 0,0 0 73 0,2 0-36 0,3 0 9 0,0-1 73 0,0 0-59 0,1-2-30 16,-1 3 0-16,-1 0-4 0,1 0 10 0,0 0-36 16,-8 0 1-16,2 2-17 0,1 6 16 0,-9 2 1 15,2 2 9-15,-2 0-50 0,-2 2 1 0,-10 1 39 16,-4-1-146-16,-2-1 72 16,-4 1 34-16,3-4-328 15,-2-5 154-15,0 1 88 0,2-3 44 0,3-2-446 0,5-1 233 0,4-4 111 0,5-16 55 0,2-8-232 16</inkml:trace>
  <inkml:trace contextRef="#ctx0" brushRef="#br0" timeOffset="205175.56">9168 9184 1354 0,'34'-27'0'0,"-5"6"0"0,2 6 0 0,-15 10 0 0,-7 5 0 0,-3 0 0 0,-2 3 334 16,-4 9-148-16,0 4-66 0,0 4-47 0,-5 5 406 16,-11 6-221-16,-2 7-111 0,-6 0 99 0,-2 10-96 15,-1-7-62-15,0 4-379 0,-2 1 164 0,-1-2 82 16,1-1 40-16,1 5-801 0,7-12 417 0</inkml:trace>
  <inkml:trace contextRef="#ctx0" brushRef="#br0" timeOffset="205453.9">9250 9462 1794 0,'0'0'0'0,"0"0"0"0,0 0 0 0,0 0 0 0,0 0 187 0,0 5-76 0,-2 4-37 16,-5 6 466-16,0 3-243 15,0 5-136-15,-2 2-319 0,0-1 97 0,3 5 49 0,0 0 32 0,1-5-646 16,3-5 317-16,-1-1 160 16,0-4 79-16,-1-4-571 15,2-3 294-15,-1-6 160 0,2-1 19 0,-1-1 66 0,0-11 33 0,2-3 0 16,0-2 136-16,0-1-46 0,2-1-29 0,6-2 319 16,6 2-173-16,1-1-87 0,6-2-52 0,0 1 460 15,4 2-236-15,5 1-119 0,5-1 44 0,4-1 181 16,8-1-138-16,0 2-82 0,0 4-37 0,1 2 4 15,-4 4-41 1,-5 0 1-16,0 3-453 0,-13 2 222 0,-7 4 115 0</inkml:trace>
  <inkml:trace contextRef="#ctx0" brushRef="#br0" timeOffset="205659.08">9505 9180 956 0,'-3'4'0'0,"-2"3"0"0,3 3 0 0,-2 4 0 0,1 8 0 0,0 9 503 0,0 11-225 16,3 9-125-16,0 6 440 0,0 4-278 16,9 2-140-16,4 5-61 0,5-10 30 0,4-3-54 15,6-9-28-15,-1-9-184 0,4-8 79 0,4-3 48 16,-4-18-8-16,0-6-392 0,-2-2 216 16,1-6 107-16,-4-15 54 0,0-3-663 0,-10-2 340 15,-6-3 75-15,-4-1-310 0,-6-3 271 0</inkml:trace>
  <inkml:trace contextRef="#ctx0" brushRef="#br0" timeOffset="205783.64">9619 9175 1758 0,'-8'-6'0'0,"1"-1"0"0,4 2 0 0,-2 1 0 0,5 4 0 0,0 0 202 0,0 3-83 0,8 5 128 16,4 5-106-16,2 6-43 0,2 0-36 0,1 3-181 15,1 5 77-15</inkml:trace>
  <inkml:trace contextRef="#ctx0" brushRef="#br0" timeOffset="205920.42">10191 9636 2349 0,'-2'3'0'0,"-2"-1"0"0,-2 3 0 0,4-1 0 0,-1 2 0 0,-2-1-434 0,3 1 204 0,-1 0 98 0</inkml:trace>
  <inkml:trace contextRef="#ctx0" brushRef="#br0" timeOffset="-207013.02">11085 9450 1205 0,'-4'-7'0'0,"0"1"0"0,3 0 0 0,-1 3 0 0,-1-2 0 0,2 3 0 0,1 1 216 0,0-1-89 0,0 0-45 15,0 0 154-15,7-3-90 0,2 1-59 16,1-2-25-16,1 1 61 0,0-4-43 0,3 1 0 16,0-4-34-16,1 3 17 0,-3-3-25 0,0-1-1 15,0-1-2-15,1 0 11 32,-3 1-9-32,-3-2-30 0,-2 1-1 0,-4-3 31 0,1 4 0 0,-2-5 16 15,0 4-16 1,-3 1 0-16,-7 1 0 0,-5 0 33 0,-1 3-34 0,-2 0 2 0,-2 4-3 0,2 1 48 15,-4 4 1-15,2 0-47 0,1 0-26 0,-2 1 36 16,1 10-10-16,4 4 46 0,-3 3 1 0,5 3-47 16,1 5 0-16,-2 5 55 0,5 1-10 0,1 7-44 0,5 2-35 0,1 5-3 15,1 5 0-15,0 7 0 0,2-2 0 0,0 6 0 16,2 4 0-16,4 0 0 0,1 0 0 0,-2 8 0 16,0-14 0-16,-4-1 0 0,-1-4 0 0,0-2 0 15,0-1 0-15,-1 5 0 0,-11-16 0 0,1-3 0 16,-2-8 0-16,-2-1 0 0,-1-7 0 0,-2-1 0 15,1-12 0-15,1-3 0 16,0-4-187-16,-2-2 43 0,2-2-460 16,-1-10 274-16,5-8 151 0,0-2-227 15,-1-7 184-15,4-7 93 0,-3-5 46 0,-2-10-568 0</inkml:trace>
  <inkml:trace contextRef="#ctx0" brushRef="#br0" timeOffset="-206852.66">10601 9776 823 0,'-7'-12'0'0,"2"1"0"0,-1 5 0 0,5 1 0 0,-3-2 0 0,4 6 610 0,0-1-286 0,8 1-144 16,5-2-71-16,6 3 507 0,4-2-281 0,0 2-153 0,3 0-72 16,2 0 230-16,0 0-151 0,1 0-76 15,7 2-294-15,-5 1 104 0,1 4 57 0,0-2-631 16,-1 2 344-16,-1 1 172 0,3 3 95 0,-6-4-398 16,-6 3 231-16,1-2-13 0</inkml:trace>
  <inkml:trace contextRef="#ctx0" brushRef="#br0" timeOffset="-206607.6">11057 9893 2358 0,'-3'-4'0'16,"0"-3"0"-16,1 4 0 0,2 0 0 0,0 3 0 0,10 0 0 0,5 0 0 0,4 0 0 0,3 0 331 0,4 0-147 0,-2 10 58 0,0 1-102 0,0 2-51 15,4 4-17-15,-6 1-89 16,-2 1 27-16,-4 2 0 0,-4 1 27 0,-2 2-5 0,-10 2 5 15,0-1 0-15,-2 2 0 16,-15-1 99-16,-2-2-49 0,-5-2-16 0,-3-5-64 0,-1-4-1 16,0-2 19-16,0-6-329 0,0-1 147 0,0 1 94 15,7-5 29-15,1 0-621 0,6 0 298 0,3 0 161 16,5-9 76-16,3-2-217 0,3-2 155 0,4-2 73 16,13-3 36-16</inkml:trace>
  <inkml:trace contextRef="#ctx0" brushRef="#br0" timeOffset="-206430.54">11319 9943 575 0,'9'-13'0'0,"-1"2"0"0,3 2 0 0,-8 3 0 0,0 5 0 0,-2 1 0 0,-1 0 667 0,0 0-315 0,0 4-149 15,0 11 459-15,-4 2-312 16,-1 6-157-16,-1 1 284 0,1 1-220 0,-1 7-101 0,3-4-117 0,2 0-39 16,-1 2 0-16,2-2 0 0,0-2 0 0,3 6-39 15,7-8-106-15,4-3 91 16,1 0 46-16,4-3-264 0,1-6 155 0,4 2 86 0,-2-11-756 0,2-3 377 15,3 0 175-15,0-5-437 0</inkml:trace>
  <inkml:trace contextRef="#ctx0" brushRef="#br0" timeOffset="-206134.8">11752 9553 1219 0,'-23'4'0'0,"4"5"0"0,-6 6 0 0,7 2 0 0,3 4 477 0,3 6-220 0,1 3-110 0,5 3 593 31,4 5-342-31,2-5-185 0,1 0-87 0,12 1 198 0,6-5-294 0,1 0-30 16,5 2 0-16,-3-7 0 0,1-5-25 0,1 1-11 16,-2-3 37-16,-1 1-637 0,3-2 346 15,-7-6 159-15,-2-3-335 0,-2-3 110 0,1-3 167 0</inkml:trace>
  <inkml:trace contextRef="#ctx0" brushRef="#br0" timeOffset="-205893.74">11890 9724 1530 0,'0'-3'0'16,"-2"-7"0"-16,2 7 0 0,0-5 0 0,0 5 0 0,0-1 0 0,9 4 0 0,5 0 613 0,5 0-289 0,2 0-143 0,4 4 82 0,1 5-103 16,-1 2-66-16,1 4-152 0,-1 0 48 0,-1 3 23 0,-5 0 1 0,-3 5-83 0,-8-1 49 0,-7 1 28 15,-1 0 1-15,-1 0-82 16,-18 1 55-16,-1-2 37 0,-8-5-44 0,-3-2-54 0,-2-4-4 0,-2-4 38 15,4-3-202-15,-6 0 88 16,9-4 52-16,5 0-347 0,2-5 208 0,9-12 104 16,4-4 53-16,5-7-447 0,3-2 254 0</inkml:trace>
  <inkml:trace contextRef="#ctx0" brushRef="#br0" timeOffset="-205737.26">12215 9525 1741 0,'1'-2'0'0,"2"2"0"0,-1 0 0 0,-2 0 0 0,0 5 0 0,0 11 0 0,-2 4 519 0,-8 6-231 0,-1 6-130 16,-3 6-60-16,3 1 658 0,3 2-385 0,5 1-371 16,1 3 0-16,2-10 0 0,7-2 0 0,8-4 0 15,7-2-94-15,3-8-7 0,4 4 78 0,-2-12-804 16,2-4 432 0,-2-7 217-16,-2 3 34 0,0-3-459 0</inkml:trace>
  <inkml:trace contextRef="#ctx0" brushRef="#br0" timeOffset="-205568.88">12523 9823 1826 0,'-7'-8'0'0,"4"3"0"0,0-1 0 0,-1 2 0 0,3 1 0 0,0 3-1 0,0 0 494 0,-2 0-229 0,1 4-114 16,2 6 362-16,-1 6-243 0,-1 1-116 0,-1 4-51 0,-3 3-33 16,2 0 0-16,-4 4-44 0,1-4-355 0,-3 1 174 0,2-4 96 15,-2 2 49-15,0-4-692 16,0 0 379-16,4-5 175 0,-2-6-13 0,2-1-362 15</inkml:trace>
  <inkml:trace contextRef="#ctx0" brushRef="#br0" timeOffset="-205416.52">12611 9697 2501 0,'0'0'0'0,"3"-3"0"0,1 2 0 0,-2-1 0 0,3 0 0 0,-1 2 0 0,5 0 459 0,1 0-203 16,0 0-113-16,2 4 167 0,2 2-136 0,-1 4-86 15,2 0-88-15,1 3-445 0,-3-2 192 0,0 3 145 16,-1-2 73-16,-1 1-446 0,-1-2 259 0</inkml:trace>
  <inkml:trace contextRef="#ctx0" brushRef="#br0" timeOffset="-205245.73">12929 9570 1584 0,'0'0'0'0,"0"0"0"0,-3 4 0 0,-1-3 0 0,-1 5 180 0,-4 6-62 0,2 5-46 0,-3 5 723 16,-1 7-379-16,0 7-190 0,-6 5-94 0,2 7 102 31,-2 1-103-31,-1-1-88 0,0 3-43 0,0-6-275 0,4-3 106 0,-3 1 112 0,7-16-726 16,3-6 409-16,5-4 203 0,-2-7-465 0</inkml:trace>
  <inkml:trace contextRef="#ctx0" brushRef="#br0" timeOffset="-205049.35">13094 9464 2166 0,'14'-7'0'0,"0"3"0"0,8 4 0 0,-2 0 0 0,0 8 0 0,4 10 0 0,-3 6 0 0,2 8 1011 16,0 3-478-16,-6 2-312 0,-5 6-221 0,-3 4 0 0,-9 3 0 0,0 3 0 15,-5 6 0-15,-16-8 0 0,-6 2 0 0,-4-5 0 16,-6-2 0-16,-3 0 0 15,-4-2 0-15,6-13-586 0,3-3 222 0,5-5 109 16</inkml:trace>
  <inkml:trace contextRef="#ctx0" brushRef="#br0" timeOffset="-204896.88">13658 10140 2427 0,'0'0'0'0,"0"0"0"0,0 0 0 0,-2-1 0 0,1-2-351 0,1 2 158 0,-1 1 80 0,1 0 39 0</inkml:trace>
  <inkml:trace contextRef="#ctx0" brushRef="#br0" timeOffset="-197034.15">14713 9629 1420 0,'-4'0'0'0,"-5"0"0"0,5 0 0 0,0 0 0 0,2 3 0 0,1 0 0 0,-2 5 329 0,3 2-146 0,0 4-74 16,6 0 355-16,6-2-214 0,1 3-98 0,2 0 100 15,3 2-107-15,1-5-55 0,0 3-27 16,2 0-50-16,1 0 9 0,-5-4 14 0,0 2 0 15,-1-2-323 1,-4-1 161-16,-1 2 81 0,0-1-239 0,-3 0 144 0,-5-4 85 0,-1 0-776 0,-2 0 398 16</inkml:trace>
  <inkml:trace contextRef="#ctx0" brushRef="#br0" timeOffset="-196809.32">15035 9560 1769 0,'-8'0'0'0,"2"0"0"0,-3 0 0 0,3 4 0 0,1 8 0 0,2 2 0 0,1 8 769 16,-2 5-367-16,0 7-174 0,1 4 220 0,2 7-206 0,-5 2-169 15,1 6-73-15,2 1 0 0,-3 9 0 16,1-10 0-16,-2-3 0 0,0-3 0 0,1-3 0 16,-1-5 0-16,-1 1-74 0,1-14-104 0,-1-4 107 15,2-1 53-15,-2-8-651 16,2-6 325-16,3-2 103 0,1-5-395 0,1 0 300 0,1-15 150 15,0-9-421-15</inkml:trace>
  <inkml:trace contextRef="#ctx0" brushRef="#br0" timeOffset="-196623.96">15297 9697 1461 0,'0'0'0'0,"0"0"0"0,0 0 0 0,0 0 0 0,0 0 0 0,0 2 785 0,0 8-379 0,0 4-185 0,0 5-93 0,0 3 356 15,0 5-224-15,2 5-103 16,-2 1-128-16,1 4-29 0,2 0 0 0,-3 1-331 0,2-1 117 0,0 1 134 16,1-10 53-1,-2-3-300-15,2-4 182 0,0-8 90 0,0 1 55 0,-1-14-845 16,1 0 405-16,-1 0 202 0</inkml:trace>
  <inkml:trace contextRef="#ctx0" brushRef="#br0" timeOffset="-196311.04">15327 9530 2032 0,'-2'-12'0'0,"-3"4"0"0,4-1 0 0,-1 4 0 0,2 0 0 0,0 2 0 0,11 0 0 0,5 0 0 0,6 0 262 0,3 3-117 16,3 0-55-16,4 0 66 0,4 0-59 0,3 0-31 16,8 0 9-16,-6 0-38 0,0 0-1 15,0 0-1-15,-2 0 1 0,-2 2-33 0,-1 3 9 0,-10 1 24 16,-7 1 49-16,-3 2-25 15,-5-2 0-15,-3 6 145 0,-1-2-75 0,-5 3-52 0,-2-1 0 16,0 2 39-16,0 5-117 0,-2-2 0 16,1 4 0-16,-4 2 0 0,4 0 0 0,-2 3 0 15,1 2 0-15,0 2 0 16,2 8 0-16,0-5 0 0,0 3 0 0,0-1 0 16,0 5 0-16,0-2-203 0,0 7-73 0,0-12 136 0,0 2 4 0,0-4-315 15,0-1 207-15,-1-1 95 0,-1-12 61 0,-3-1-381 16,1-7 217-16,-1-3 108 0,-1-6 54 0,-2-1-181 15,0 0 123-15</inkml:trace>
  <inkml:trace contextRef="#ctx0" brushRef="#br0" timeOffset="-196139.45">15509 9750 1734 0,'-19'0'0'0,"5"-5"0"0,-1 2 0 0,2-1 0 0,8 0 0 0,2 2 0 0,3 1 0 0,0-2 646 0,2 3-305 0,9-2-144 15,6 2-85-15,0 0 99 0,5 0-88 0,-2 0-43 16,1 0-1-16,2 2-167 0,-3 4 58 0,-3 0 33 16,0 2-646-16,-2 1 339 15,-2-1 170-15,2 2-706 0</inkml:trace>
  <inkml:trace contextRef="#ctx0" brushRef="#br0" timeOffset="-195643.83">15591 9598 1655 0,'-13'0'0'0,"0"3"0"0,1 1 0 0,2 1 0 0,2 4 0 0,-2 0 0 0,3 4 0 0,-2 4 0 0,4 0 70 0,0 1-1 0,1 0-33 0,3 5-320 0,-1-1 159 16,2-2 90-16,0 1-203 0,0-5 125 0,0-1 62 15,2-2 30-15,2-3-287 0,1 1 132 0,-2-4 77 16,0-2 35-16,-2-3 9 0,2 3 19 0,-3 0 0 0,0-1-9 0,0 1 234 15,0 0-112-15,0 0-57 0,-3 0 314 16,-1 4-159-16,-1-1-99 0,-1-1 139 16,1 0-99-16,2-2 4 0,0 2-43 0,0-2 35 15,0 0-29-15,1-3-9 0,2 1-38 0,-3-2-70 16,1 0 34-16,1-1 1 0,1 0 44 16,0 0-98-16,0 0 45 0,0-6-1 0,0 0-25 0,0-1 18 15,0-1 5-15,3 1 63 16,2 1-1-16,1-2-68 0,2 3 27 0,1-2 114 0,3 4-50 0,-2 0-29 15,2 2 0-15,1-2 0 16,1 3-19-16,-2 0 21 0,5 0-10 0,-6 0-158 0,1 4 73 0,-2 2 42 16,-2 5-200-16,2-1 105 15,-7 2 53-15,-1 1 6 16,-2 1 0-16,0 1 12 0,-2-3 15 0,-8 2 84 0,-4-2-41 0,-1-6-27 16,0 2-25-16,-2-5 350 0,3 3-163 0,-1-2-64 15,4-2-48-15,0-2 337 0,3 0-176 0,2 0-88 16,3 0 77-16,0 0-74 15,3 0-50-15,0 0-102 0,1 0 30 0,10-2 1 0,0 0 30 0,5 0-84 16,-2 2 37-16,1 0 24 0,1 0 0 16,-2 0-393-16,0 0 206 15,0 0 59-15,-3 2-9 0,-1 3-698 0</inkml:trace>
  <inkml:trace contextRef="#ctx0" brushRef="#br0" timeOffset="-195470.29">15439 10207 1922 0,'-19'4'0'0,"2"0"0"0,1 0 0 0,7-1 0 0,3 0 0 0,3-1 395 0,3 0-179 15,0 0-90-15,12 2 421 0,7-3-260 0,4-1-125 0,5 0-64 0,3 0 35 16,1 0-88-16,4 0-45 16,-5 0 0-16,2 0-303 0,-2 0 86 0,0 0 126 0,4 0-872 0,-5 0 491 15</inkml:trace>
  <inkml:trace contextRef="#ctx0" brushRef="#br0" timeOffset="-195300.77">16319 9539 2144 0,'-4'-9'0'0,"1"1"0"0,-1 1 0 0,3 4 0 0,-1 1 0 0,1 2 306 0,1 0-135 0,0 0-68 16,0 0 88-16,0 2-82 0,0 8-37 0,0 1-707 15,1 2 335-15,1 2 168 0,-1 5 92 0</inkml:trace>
  <inkml:trace contextRef="#ctx0" brushRef="#br0" timeOffset="-194692.28">16187 9801 1751 0,'-18'2'0'0,"2"3"0"0,0-2 0 0,-1 1 0 0,6 1 0 0,0-2 0 0,3 1 0 0,3-3 0 0,1 1 259 0,2-1-116 0,0 0-54 15,2 2-27-15,0-3-398 0,0 0 186 0,2 0 101 16,6 0-212-16,2 0 147 0,2-5 74 0,0-4-352 0,2 1 185 0,4-4 87 16,-2 2 52-16,2-1 122 31,2 0-44-31,0-1-23 0,1 0 1 0,5 1 340 0,0 0-177 0,-1-1-93 16,2 3-47-16,-1 1 247 0,-2 1-98 0,6 1-3 0,-7 1-84 0,-3 5-34 15,-3 0-4-15,-3 0-236 0,-6 9 118 16,-5 3 68-16,-3 7 21 0,-5 3-116 0,-12 0 69 0,-5 4 1 15,-1-2 28-15,-3 1 49 0,1-4-40 16,2-1-36 0,2-3 0-16,4-3 168 0,3-2-69 0,0 0-32 0,8-4 50 0,2-4-25 15,4-2 0-15,0-1-75 0,0-1 0 0,12 0 80 16,1 0-33-16,0-1-174 0,1-3 83 0,-3 2 34 16,-2-3 22-16,0 5-72 0,-6 0 40 0,-3 0-1 15,0 0 1 1,0 2 273-16,-1 5-118 0,-6 3-67 0,-5-1 269 0,3-1-141 15,-3 3-77-15,2 1 49 16,1-4-55-16,0 2-19 0,4 0-10 0,2-3-65 31,1 0-1-31,2-2 39 0,0 3 9 0,2-3-274 0,8-1 133 0,1 0 65 0,1-1-353 0,1 0 176 16,0-1 107-16,-3 0 2 0,0-1-170 0,-4 2 117 31,-2-1 59-31,-4 3 75 0,0-1-25 0,0-1 9 0,-5 2 0 0,-10-1 242 0,-3 1-121 0,-2-2-61 16,-5 2-39-16,3-4 330 0,-3 4-170 0,1-4-36 0,0 1-60 0,3 1 347 15,1-1-173-15,5 1-99 0,4-2 179 0,3 0-135 16,3 1-66-16,4 1 59 16,-1 1-55-16,2 1-40 0,6 1 0 0,7 3 19 15,7 0-25-15,2 1 8 0,5 4-25 0,2-3 18 16,4 2-28-16,6 0-34 0,0 0 0 0,0 2 0 16,9 0 0-16,-6-4 0 0,2 0-28 0,-2 0-50 15,-1-2 54-15,-1-4-656 0,4 4 309 0,-12-6 178 16,-2 2 49-16,0-1-334 0,-2-2 221 15</inkml:trace>
  <inkml:trace contextRef="#ctx0" brushRef="#br0" timeOffset="-194522.96">17184 10349 2345 0,'3'8'0'0,"0"-5"0"0,0 1 0 0,0 1 0 0,0-5 0 0,0 3 0 0,0-1 988 0,-1 0-494 0,3-2-390 0,-1 0-104 0,-2 0 0 0,3 0 0 0,-2 0 0 0,1 0 0 16,-1 0 0-16,0 0 0 16,0-2 0-16,-3 0-443 0</inkml:trace>
  <inkml:trace contextRef="#ctx0" brushRef="#br0" timeOffset="-192958.57">17746 9793 1971 0,'0'0'0'0,"0"0"0"0,0 0 0 0,-2 0 0 0,0 0 0 0,0 0 0 0,0 0 0 0,2 0 249 0,0 0-106 15,0 0-53-15,0 0 29 0,9 0-32 0,1-2-9 0,3 0-41 0,2-1-64 16,1 0 31-16,1 0 1 16,1-2 41-16,0-1-262 15,-2 2 126-15,0-1 63 0,0 2-273 0,-2-2 137 47,1 0 96-47,-4 1-349 0,-3 3 193 0,1-1 80 0,-4 2 52 0,0-2-105 0,0 2 71 0,-5 0 48 0,0 0 1 0</inkml:trace>
  <inkml:trace contextRef="#ctx0" brushRef="#br0" timeOffset="-192659.54">17891 9501 1625 0,'-13'-5'0'0,"4"3"0"0,0 2 0 0,3 0 0 0,-1 2 0 0,2 8 0 0,1 4 348 16,2 5-161-16,1 6 176 0,1 4-163 0,0 0-82 15,0 7-40-15,1 3-78 0,4 2 13 0,3 0 1 16,-2 0 23-16,-1 1-135 0,2 0 68 0,-4 5 42 15,1-12-9-15,-4-3-267 0,0 0 151 0,0-5 75 16,0 2-262-16,-5-6 147 16,-6-8-4-16,2-6 84 0,-2-2-1 0,-3-6 37 15,1-1 1-15,0 0 32 16,0-1 10-16,2-12-52 0,0-4 9 0,2-2 32 0,2-3-32 0,-2 0-9 16,5 1 9-16,0 3 96 0,1 0-26 0,2 2-28 15,-1 4 262-15,2-1-135 0,0 6-52 0,0-1 140 16,0 5-88-16,2-3-54 0,6 0-6 15,2 1-271-15,1-1 120 0,4 0 55 16,1 3 21-16,5-6-615 0,-1 4 299 0,7-3 153 16,-3 1 55-16</inkml:trace>
  <inkml:trace contextRef="#ctx0" brushRef="#br0" timeOffset="-192329.38">18128 9653 1544 0,'3'-12'0'0,"2"3"0"0,2-1 0 16,1 0 0-16,2 3 0 0,2 3 0 0,0 1 0 0,5 0 210 0,-1 3-86 16,4 0-35-16,-5 0-43 0,1 6-10 0,-1 3 1 0,-3 3 0 0,-3 2-239 15,-1 3 129-15,-5 0 50 0,-3 0 30 0,0 2-128 16,0-1 78-16,-5-2 40 0,-2 2-184 0,-6-4 48 16,1-3 65-16,-1-1-141 0,0-3 69 0,-2-3 55 15,2 0 18-15,0-4-109 0,3 0 73 0,0 0 36 16,2-7-1-16,0-3-71 0,2 1 44 0,1-4 45 15,4 1 56-15,-1 0 0 16,1 2 0-16,1 1 0 16,0-1 39-16,0 3-76 0,0 0 35 0,0 4 301 0,0 1-180 0,1-1-46 15,1 2-51-15,1 1 389 0,3 0-192 0,-3 0-70 16,0 1-56-16,0 4-11 0,-1 2 10 0,1-2-56 16,0 5 1-16,-1 0-330 31,-1-1 165-31,1-2 82 0,-1 2-196 0</inkml:trace>
  <inkml:trace contextRef="#ctx0" brushRef="#br0" timeOffset="-192070.72">18087 9682 701 0,'0'3'0'0,"-1"-3"0"0,-4 2 0 0,2-2 0 0,-2 4 0 0,1 2 347 0,0 3-159 0,1 2-76 0,0 4-37 0,2 3 64 16,-3 7-51-16,3 3-16 0,-1 4 0 0,1 1-35 15,1 3 0-15,-2-1 41 0,2 1 0 16,0 0-32-16,0-7-9 0,0-2 138 0,0-3-69 16,6-4-34-16,4-3-1 0,1-1 115 15,3-4-79-15,3-4-35 0,3-5 0 0,3-2 15 16,1 1-25-16,5-1 9 0,-3-1-200 0,-1 0 82 16,4-4 43-16,-2-4-172 0,-3 1 106 0,6-3 63 15,-8 3 17-15,-5-3-668 0,2 3 320 0,-5-2 104 16,0 1 99-16</inkml:trace>
  <inkml:trace contextRef="#ctx0" brushRef="#br0" timeOffset="-191903.24">18611 9732 2003 0,'3'0'0'0,"-1"-1"0"0,0-2 0 0,0 1 0 0,4 0 0 0,-3 2 0 0,2 0 0 0,0 0 364 0,0 0-164 0,1 0 80 16,4 7-112-16,-2 2-71 15,2 1-30-15,2 2-150 0,-1 2 60 0,1 1 29 0,6 0 10 16,-6 0-553-16,4-1 287 0,-2 2 143 16,1-3 72-16,0-1-690 0</inkml:trace>
  <inkml:trace contextRef="#ctx0" brushRef="#br0" timeOffset="-191693.81">18979 9539 1564 0,'-4'-7'0'0,"1"2"0"0,2 0 0 0,-3 3 0 0,0 2 0 0,2 2 0 0,-1 12 646 0,-3 10-305 0,1 9-152 15,-1 8-68-15,0 6 137 0,-3 6-112 0,1 6-56 0,-4 9-26 0,1 12 143 16,-2-5-85-16,-1 0-44 0,0-2-275 0,1-1 116 16,-2-7 57-16,1 3-450 0,3-23 250 0,3-10 129 15,3-5 65-15,2-6-770 0,2-8 360 16,-1 0 193-16,2-16 109 0</inkml:trace>
  <inkml:trace contextRef="#ctx0" brushRef="#br0" timeOffset="-191523.9">19514 9527 1720 0,'-4'-12'0'15,"-1"6"0"-15,0 0 0 0,1 4 0 0,-2 0 0 0,-3 2 415 0,-1 0-190 0,-1 0-86 0,0 9-56 0,-4 3-357 16,2 4 155-16,-2 1 77 16,-1 4-310-16,-3 0 203 0</inkml:trace>
  <inkml:trace contextRef="#ctx0" brushRef="#br0" timeOffset="-191361.87">19191 9769 2376 0,'0'0'0'0,"0"0"0"0,-2 0 0 0,0 0 0 0,2 0 0 0,0 0 0 0,0 0 0 0,10 0 428 0,10 0-196 0,6 0-99 0,6-5 260 16,5-2-171-16,2 0-97 0,4 0-103 0,3 2-211 15,4-5 83-15,-2 6 71 0,-1-1-797 16,-10 2 429-16,-7 3 219 0,-7 0 109 0,-11 0-413 16</inkml:trace>
  <inkml:trace contextRef="#ctx0" brushRef="#br0" timeOffset="-191191.33">19242 9915 1235 0,'-20'0'0'0,"5"0"0"0,1 0 0 0,10 0 0 0,2 0 108 0,2 0-37 15,5 0 0-15,14 0 425 0,5-2-221 0,3-1-125 16,4 3-57-16,0-3 62 0,0 1-59 0,1 1-31 16,0 0-272-16,-4-2 117 15,-1 3 62-15,-5-2 32 0,0 2-611 0,-2 0 313 0,2-1 161 0,-8 1-252 16,-6 0 186-16,-2-4 27 15,-5 1 69-15</inkml:trace>
  <inkml:trace contextRef="#ctx0" brushRef="#br0" timeOffset="-191043.97">19505 9651 821 0,'-6'-12'0'16,"1"7"0"-16,2-2 0 0,0 2 0 0,-2 5 0 0,-1 0 0 0,-3 0 344 0,-1 14-159 0,-2 10-74 15,-4 3-39-15,-2 9 325 16,-3 3-181-16,-5 7-82 0,-2 0 86 0,-3 4-93 0,-5 2-46 0,1 2-23 0,-3-4-205 15,-1 5 100-15,9-18 37 0,7-5-595 16,5-5 320-16,6-5 160 0,8-11 80 0</inkml:trace>
  <inkml:trace contextRef="#ctx0" brushRef="#br0" timeOffset="-190895.37">19337 10021 2447 0,'-2'8'0'0,"-5"3"0"0,3 6 0 0,-3-2 0 0,2 4 0 0,1 2 0 0,0 3 0 0,3 0 0 0,-1-3 265 16,2 3-115-16,0-4-567 0,0 3 227 16,3-3 121-16,3-5 48 0,1-1-844 0,-1-4 415 0</inkml:trace>
  <inkml:trace contextRef="#ctx0" brushRef="#br0" timeOffset="-190626.46">19360 10029 939 0,'3'-8'0'0,"-1"-2"0"0,4 3 0 0,1 0 0 0,0 4 0 0,2 2 0 0,0 1 244 0,7 0-95 0,-3 0-62 16,2 6 99-16,0 6-75 0,1 3-38 0,-1-1 95 15,2 7-57-15,-6 0-43 0,-2-2 1 0,-1 3 6 16,0-1 0-16,-4 3-40 16,0 2 9-16,-3-4-170 0,0-2 81 0,-1 3 39 0,0-4 1 0,0 2-196 93,0-2 127-77,0-6 50-16</inkml:trace>
  <inkml:trace contextRef="#ctx0" brushRef="#br0" timeOffset="-190551.8">19410 10188 1728 0,'-11'0'0'0,"5"0"0"0,0-5 0 0,2 3 0 0,2-1 0 0,2 1 0 0,0 0 0 0,0 2 0 0,12-3-20 0,2 3 27 0,2 0 1 0,1 0 27 0,0 0-783 0</inkml:trace>
  <inkml:trace contextRef="#ctx0" brushRef="#br0" timeOffset="-190431.98">19447 10242 894 0,'-5'0'0'0,"4"2"0"0,0 0 0 0,-1-2 0 0,1 2 0 0,1-1 0 0,-2 1 127 0,2 3-46 0,0-2-23 0,0 2 9 16,0 1-32-16,0 1 9 15,0 1-8-15,0-1-287 0,0 1 138 0,0-1 68 16</inkml:trace>
  <inkml:trace contextRef="#ctx0" brushRef="#br0" timeOffset="-190249.43">19966 9547 1078 0,'12'-29'0'0,"-5"10"0"0,1 8 0 0,-4 5 0 0,-3 5 0 0,-1 1 588 16,0 0-267-16,0 15-148 0,-5 7-68 0,-10 6 293 16,0 7-182-16,-5 1-90 0,-2 7-36 0,3-4-219 15,-1 2 83-15,-1-2 40 0,3-3-685 0,0 1 363 16,2 8 191-16</inkml:trace>
  <inkml:trace contextRef="#ctx0" brushRef="#br0" timeOffset="-190094.15">19907 9861 1556 0,'0'3'0'0,"-2"2"0"0,0 5 0 0,1 4 0 0,0 6 411 0,-3 8-179 0,0 6-103 15,1 2-46-15,-2 8 484 0,1 0-266 0,0 1-132 16,0 5-59-16,1-11-342 0,0-7 134 0,0-3 67 16,3-5-750-16,0-7 408 15,0 3 213-15,0-15-624 0</inkml:trace>
  <inkml:trace contextRef="#ctx0" brushRef="#br0" timeOffset="-189716.13">20298 9557 1031 0,'2'-4'0'0,"-1"2"0"0,-1 2 0 0,0 0 0 0,0 0 0 0,-6 9 255 0,-8 5-109 0,-2 2-47 15,-2 4-37-15,-4 4 320 0,-3 0-173 0,0 3-87 16,-3-1-2-16,2 3-34 15,4-11-8-15,6-1-43 0,4-6-22 0,4-3 22 0,5-4 1 0,3-1-46 0,0-3 18 16,14 0 0-16,8-7 28 0,3-1 0 16,4-2-1-16,2 3 9 0,0-2-9 0,2 1-147 15,-2 1 46-15,1 2 42 0,-3 3-293 0,2-4 154 16,-6 6 63-16,-3 0-345 0,-6 0 205 16,-1 0 103-16,-7 0 50 0,1 0-149 0,-9 3 105 0,0 4 48 15,-5-2 24-15,-10 1 95 0,0 1-36 16,-6 0-8-16,2-2-28 0,-1 2 168 15,0 0-83-15,3-2-43 0,0 2 497 0,-1 5-274 16,6-1-65-16,1 3 474 0,3 5-301 0,-1 3-151 16,5 7-76-16,-3 5 144 0,6 2-114 0,-1 3-53 15,2 2-25-15,0 5-360 16,0-3 167-16,0 7 92 0,2-8 33 0,1-4-295 16,-3-2 168-16,0-1 85 0,0 4-712 0,0-12 375 0,0-6 120 0,0-9-344 15</inkml:trace>
  <inkml:trace contextRef="#ctx0" brushRef="#br0" timeOffset="-189604.17">20309 10061 1508 0,'2'-9'0'0,"1"-3"0"16,2 6 0-16,1-5 0 0,3 4 0 0,-1 2 0 0,3 1 0 0,3-1 0 0,-2 2-71 0,5-2 61 0,-2 5 18 0</inkml:trace>
  <inkml:trace contextRef="#ctx0" brushRef="#br0" timeOffset="-189468.96">20275 10192 2488 0,'-15'3'0'0,"0"5"0"0,6-4 0 0,3 0 0 0,3-3 0 0,3 2 0 0,0-2-1 0,3-1 0 0,14 0 250 0,3 0-107 0,5 0 123 0,2-5-115 16,-2-1-59-16,6-1-18 15,-6 2-724-15,-1 0 343 0</inkml:trace>
  <inkml:trace contextRef="#ctx0" brushRef="#br0" timeOffset="-189005.46">20979 9440 1643 0,'0'-7'0'0,"0"0"0"0,0 1 0 0,0 2 0 0,0 2 0 0,0 2 0 0,2 0 0 15,1 0 409-15,2 0-178 0,0 7-103 0,0 5 3 0,0 2-49 16,0 6-23-16,-2-1-520 0,-2 4 256 0,-1-2 116 16,0 3 62-16,0 0-596 0,0-4 315 0,0 4 158 15,-3-3 81-15,-5-3-229 0,-1-3 106 0</inkml:trace>
  <inkml:trace contextRef="#ctx0" brushRef="#br0" timeOffset="-188897.75">20869 9677 853 0,'-13'-8'0'0,"-1"2"0"0,3 0 0 0,0-1 0 0,5 3 0 0,0-1 0 0,4 3 329 0,2-1-146 0,0 1-75 0,5-3-27 0,6 4 37 16,7 0-41-16,0-1 0 0,3 2-66 0,3 0 1 0,-1 0 32 0,1 0-9 16,-1 0-488-16,3 0 244 0,-1-3 122 0</inkml:trace>
  <inkml:trace contextRef="#ctx0" brushRef="#br0" timeOffset="-187866.1">21260 9533 1195 0,'2'0'0'0,"1"-1"0"0,1-1 0 0,-4 2 0 0,0 0 0 0,0 0 0 0,0 0 0 0,-11 2 179 0,-5 10-72 0,-4 1-36 0,-3 6-124 16,-2 3 44-16,-5 2 9 0,0 0 35 0,-5 3-295 16,-1 2 148-16,0 3 73 0,0-4 37 0,-3 3-143 15,6-9 78-15,7 1 42 16,1-5-20-16,4-2-7 0,5-1 4 0,0 1 318 0,10-9-140 16,4 2-90-1,2-6-30-15,0-1 318 0,0 1-156 0,5-2-33 0,3-1-57 0,0 0-191 0,4 0 72 16,-2 0 36-16,0-6-493 0,0-3 266 15,-2 1 124-15,-2 0 46 0,-1-2-237 0,-1-1 99 16,-1 3 86-16,-1-4-47 0,-1 0 84 0,-1 3 34 16,0-3 39-16,0 0 72 0,1 2-71 0,3-2-9 15,-1 2-27-15,0 0 471 0,4-1-238 16,3 1-117-16,0 2 423 0,7-4-200 16,0 5-138-16,5 0-66 0,4 2 36 0,1 2-51 0,4 3-16 0,-3 0-51 15,-1 0 17-15,-1 2 0 16,-1 7 1-16,-5 2-304 0,-2 1 160 0,-8 1 68 15,-5 3 37-15,-5-2-334 0,0 1 177 0,-3-2 23 16,-11 4-134-16,-2-6 113 0,-2-1 61 0,-6 0-19 31,1-1 40-31,-3-3 1 0,-1 2 31 0,0-4-34 0,3-1 0 0,3 1 42 0,-1-4 1 0,2 2 98 16,1 0-59-16,4-1-14 0,2 1-1 16,3 1 309-16,3-2-163 0,0 0-53 0,3 4-56 0,3-5 338 15,-1 7-170-15,2-2-48 16,0 0 19-16,0 2-65 0,0-2-24 0,2 2-67 15,1-2 1-15,2 2 25 0,-2-2 0 0,-2-3-207 16,2 3 112-16,-1 0 43 0,0-5 26 0,-1 3-223 16,1-2 117-16,-2-1 17 0,0 0-31 0,0 0 27 15,1-1 33-15,0-4-22 16,4-4 175-16,0 1-77 0,1 0-36 0,1-1 153 16,3 1-83-16,1-1-30 0,3 2-24 0,0 2 312 15,2-2-148-15,1 1-42 0,-3 2-50 0,1 4-9 16,0 0 0-16,0 0-33 0,0 0-123 0,-3 0 57 15,-4 0 33-15,-4 10 0 16,0-3-141-16,-4 5 85 0,0 0 14 0,0-1-109 16,-8 2 78-16,-5-2 14 0,-2-1 26 0,-4 1-44 0,1-2 5 0,-1-1 0 15,0-4 3-15,2 1 65 0,-4 2-7 16,2-4-35 31,3-1 99-47,0-1-43 0,0 4-13 15,2-2 1 17,-1 0 149-32,2 2-83 0,-1 2-25 0,5-2 97 0,-1 7-58 0,-1-4-36 0,4 6-2 0,-3 1 35 0,4-1-16 0,-1 1 0 0,2 0 3 0,0 2 17 15,0-3-24-15,1 0 10 0,0-2-85 0,3-1 26 0,-3-4 0 0,3-1 28 0,1-2-120 0,0-3 65 0,0-1 12 0,8 0-114 0,3-7 61 0,6-7 36 16,1-3 3-16,5 0-25 0,0-4 7 0,3 3 0 16,2-1-10-16,4 2 64 0,-1 0-19 0,5 0-16 15,-4 6 190-15,3 3-87 0,-2 5-40 0,-2 3-24 16,3 0 147-16,-1 2-73 0,-8 10-21 0,-4 6-37 0,-5 3 7 15,-2 1-10-15,-6 0 17 0,-2 5-231 16,-6-7 103-16,0 1 53 0,-5-3 24 0,-7-2-158 16,-3-1 71-16,-1-7 47 0,-3-2-15 0,1-2-365 15,2-3 188-15,-2-1 99 0,0 0-192 16,4-5 150-16,1-8 71 0,0-4-30 0,3-4 50 0,1-1 25 16,-5-5-8-16,6 2 133 15,2 2-50-15,-2 2-25 0,4 1 1 0,-1 2 210 16,0 0-126-16,3 5-50 0,2 7 673 15,0 3-346-15,0 3-101 0,0 3 291 0,0 15-244 0,2 7-135 16,1 7-63-16,0 6 166 16,1 5-115-16,-1 0-57 0,-2 5-20 0,3-4-399 0,-2 0 180 0,0-2 91 15,-1 2 45 1,2-6-543-16,-1 1 302 0,0-11 122 0,-1-6-298 16,2-4 210-16,1-8 15 0</inkml:trace>
  <inkml:trace contextRef="#ctx0" brushRef="#br0" timeOffset="-187691.56">21587 9639 1778 0,'0'-11'0'0,"0"2"0"0,1 4 0 0,3 3 0 0,-1 2 0 0,3 0 0 0,-2 0 395 0,0 0-185 0,5 2-87 15,0 6-426-15,4-1 170 0,-1 3 83 0,5 0-348 16,-2-2 198-16,5-2 97 0,5-2 50 0,-1-3-523 15,2-1 270-15</inkml:trace>
  <inkml:trace contextRef="#ctx0" brushRef="#br0" timeOffset="-187473.71">21952 9595 1338 0,'13'-5'0'0,"-6"-1"0"0,-5 3 0 0,0 3 0 0,-2 0 0 0,-4 0 0 0,-16 3 0 0,-5 11 119 0,-7 2-42 0,-3 4 0 0,-7 3-120 0,-2 1 38 0,-7 3 10 16,2 0 30-16,-8 3-201 15,-4 2 100-15,2-5 51 0,4-2 25 0,3 0-89 16,18-13 50-16,11-5 29 0,9-7 169 0,11 0-99 15,3 0-29-15,0 0-56 0,14-7 237 0,9-5-111 16,11 0-50-16,4 1 318 0,4-1-172 16,9 1-77-16,-4 1-52 0,5 0-4 0,0 2-39 0,1-1 0 15,-1 0 1-15,9-1-89 16,-12 2 39-16,0 1 25 0,-8 2-423 0,-5 0 224 0,-4 3 111 0,-1 0-701 16,-17 2 377-16,-9 0 175 15,-5 0 95-15</inkml:trace>
  <inkml:trace contextRef="#ctx0" brushRef="#br0" timeOffset="-187158.48">21748 9457 2355 0,'-2'-6'0'0,"-3"1"0"0,0 5 0 0,4 0 0 0,-2 0 0 0,1 11 0 0,2 11 0 0,0 8 0 0,0 5 0 0,0 11 392 0,0 3-169 0,0 6 150 31,0 3-168-31,0 1-86 0,0 2-41 0,0-5-265 0,-1 3 120 0,-5-17 46 0,1-2 29 0,0-10-287 16,2-6 157-16,0-5 79 0,-2-5 47 0,4-13-730 16,-3-1 273-16,3-1 222 0,-2-15-400 0,1-4 298 15,-1-4 140-15,3-3 84 16,0-4-77-16,0-3 80 0,0-1 36 0,0 0 122 0,0-4-70 0,0 12 9 16,-2 1-16-16,0 5 196 15,-3 4-121-15,0 4-42 0,-4-2-9 0,1 14 514 16,-4 1-179-16,-6 4-168 0,0 14 240 0,-3 6-185 0,-2 4-84 15,3 4-289-15,0-3 94 0,1 4 46 16,5-6 24-16,1 4-522 0,6-9 268 0,2-5 139 16</inkml:trace>
  <inkml:trace contextRef="#ctx0" brushRef="#br0" timeOffset="-187023.05">21694 9963 1032 0,'13'-3'0'0,"2"1"0"0,3-2 0 0,-3 4 0 0,-1 0 0 0,3 0 0 0,1 0 495 15,-3 0-231-15,8 0-105 0,-9 4-66 0,3 2 10 16,-2-1-34-16,-3 1 0 0,0 1-465 0,1 1 224 0,-5-1 100 16,-6 0-678-1</inkml:trace>
  <inkml:trace contextRef="#ctx0" brushRef="#br0" timeOffset="-186493.71">21707 10096 1198 0,'-13'10'0'0,"3"-5"0"0,3 2 0 0,1 3 0 0,0-2 0 0,2 3 0 0,0 1 0 0,3-1 191 0,1 0-78 0,0 0-39 0,0-2 71 16,1 1-55-16,5 1-19 0,-2-6-8 0,0 3-65 16,-1-7 0-16,0 4 37 0,0-4-146 0,-1 1 83 15,0 0 26-15,-2-2-104 0,2 0 71 0,0-5 35 16,6-5 4-16,-2-3-231 0,4-4 113 0,1-1 16 16,6-5 41-16,4-2-164 0,6-7 84 15,1-2 56-15,3-6 23 0,5 0-80 0,6-8 52 16,5-7 25-16,11-16-11 0,-1 3 9 15,7-6 28-15,-2-6 3 0,0 2-3 0,-4 3 0 16,0 0-9-16,-21 27 175 16,-10 13-84-16,-13 14-40 0,-8 9-1 0,-6 7 540 0,0 5-272 0,-1 0-98 15,-9 5-80-15,-7 4 463 0,0 8-261 0,-2 1-141 16,-1 8 122-16,3 2-127 16,-1 4-58-16,5 3 297 0,0 2-178 0,0 1-89 0,4 6-35 15,6-7 99-15,1 3-188 0,1-4 0 16,1 5 0-16,0 0 0 0,3 6 0 0,8-7 0 15,4 1 0-15,1-2 0 0,3 2 0 0,-2-2 0 16,0 7 0-16,-5-10 0 0,-1-2 0 0,-6-2-16 16,-5 1-37-16,0-5-17 0,-1 6 32 0,-14-16-210 15,-3 2 106-15,-2-9 53 0,-2-3 27 0,-2-2-117 16,-2-4 63-16,2-2 45 16,3-1 0-16,-1-13 0 0,2-3 0 0,-2-9 27 0,8 2 48 0,-1-1-1 15,8-4-38-15,1 5 149 16,2 2-74-16,0 2-47 0,4 3 9 0,0 8 601 15,1 2-301-15,11 2-107 0,3 5-90 0,5 0-90 16,5 0-15-16,5 5 0 0,2 11 0 16,6 1 0-16,4 1 0 0,8 6 0 0,-3-3 0 0,1 3 0 15,5 1 0-15,1 1-946 0,-2 3 348 0,4 5 241 16,-11-2 167-16,-6-3-332 16</inkml:trace>
  <inkml:trace contextRef="#ctx0" brushRef="#br0" timeOffset="-186365.91">23231 10343 2886 0,'-2'-1'0'0,"1"-8"0"0,1 2 0 0,0 0 0 0,0 2 0 0,0 1 0 0,0-1 0 0,0 4 0 0,0-3 686 16,0 1-344-16,0 0-325 0,1 1-307 0,-1 2 76 0,2 0 118 16</inkml:trace>
  <inkml:trace contextRef="#ctx0" brushRef="#br0" timeOffset="-181460.86">9994 11194 1068 0,'-17'-5'0'0,"-1"1"0"0,2 1 0 0,1 1 0 0,0 1 542 0,0 0-244 0,7-1-134 94,3 2-64-94,2 0 507 0,1 0-285 0,2 0-142 0,2 0-62 0,13 0 100 0,5 2-90 0,2-1-46 0,6 2 22 0,1 1-104 0,7 2 0 0,-6-1 0 0,4 0 0 0,-2-1 0 0,0-1 0 0,0-1 0 0,6 1 0 0,-8 0 0 0,1-2 0 0,-2-1-669 0,-1 0 195 0,0 0 235 15,-1 0 13-15,-8 0-344 16</inkml:trace>
  <inkml:trace contextRef="#ctx0" brushRef="#br0" timeOffset="-181242.7">10026 11480 1984 0,'-21'7'0'0,"9"3"0"0,1 0 0 0,8-3 0 0,3 2 0 0,0 0 0 0,14 2 936 15,9-5-454-15,11 0-221 0,4-3-112 0,2-1-30 16,3 0-119-16,3 0 0 15,-3 1 0-15,-3-3 0 0,3 0 0 0,-2 0 0 0,0 0 0 0,5 0 0 16,-14 0 0-16,-3 0 0 0,-6-5 0 0,-7 1 0 16,-4 1 0-16,-4-2 0 15,-8 4 0-15,0-5-82 0,-1 2-10 0,-9-3-279 16,-3 1 167-16,0-1 70 0,1 5 50 0,1-1-770 16</inkml:trace>
  <inkml:trace contextRef="#ctx0" brushRef="#br0" timeOffset="-172446.61">11427 11440 1568 0,'0'0'0'16,"0"0"0"-16,0 0 0 0,0 0 0 0,0 0 0 0,0 0 0 0,0 0 0 0,0 0 126 0,0 0-44 0,0 0 0 0,0 0 69 0,0 0-47 16,0 0-39-16,0 0 1 0,0 0 51 15,0 0-39-15,3 0-1 0,3 0-31 0,0 0 27 0,3 0-1 0,-2 0-35 16,5 0-16-16,1 0 16 15,2 0 10-15,-1 0-39 0,5 0 1 0,-2-1 28 16,2-2 0-16,1 1-71 0,2 0 44 0,-2 1-8 16,2 0 35-16,1-2-89 0,0 1 30 0,0 2 0 15,5 0 24-15,-4 0-10 0,3-2-22 0,2-2 42 16,-1 4-12-16,4-1 8 16,2-1-10-16,-5 0 47 0,3 2 1 0,-3-1-38 0,4 1 0 0,-2-1 31 15,7 1-23-15,-6 0 2 16,1 0-6-16,3 0 11 15,0-2-8-15,5 2 8 0,-7 0-7 0,0-3-27 0,2 3 26 0,-2-2 0 16,3 0-8-16,6 0 8 0,-9-1-1 0,3 1 32 16,2-2-33-16,0 1 1 0,2-3-1 0,7 3 31 15,-6-2-29-15,-1 2 2 32,-1-2-1-17,1 2-28-15,0 0 28 0,7 1 4 0,-13 0-4 0,2 2-32 16,-1 0 0-16,2 0 30 0,-1 0-40 0,11 0 0 0,-12 2 36 0,2 3-42 0,3-2 39 15,-2 1-9-15,1-3 7 0,6 3-39 16,-7 0 35-16,2-3-7 0,3 1 6 0,-1-2-32 0,7 0 1 0,8 0 23 16,-7 0 5-16,-1 0-28 0,1 0 0 0,2 0 20 0,-3-3-23 0,6-1-6 15,-11 3 29-15,1-2-8 0,-1 3 7 0,0-1-6 16,4 1 5-16,4-3 21 16,-9 3-23-16,2-1-6 0,2 1 4 0,0-2 43 0,1 1-42 15,8-2 3-15,-9 2-2 0,1 0 35 0,1-3-32 16,1 4 5-16,-1 0-62 0,7-1 26 15,-16 1 3-15,1 0 27 16,-1-2-9-16,-2 0 5 0,-1-1 2 0,3 0 35 0,-8 0-36 0,0-3-4 16,-2 3 3-16,-1-2 73 0,4 0-37 0,-9 1 4 15,-2 1-36-15,-3 1-36 0,-3-2 40 0,-3 2 8 16,0-1-153-16,-7 2 74 0,-4 1 33 0,0 0-123 16,-3 0 72-16,0 0 30 0,0 0-7 0,0 0-12 15,-3 0 24-15,-7-2 1 16,-1 2 25-16,-6-1-265 0,-2 1 124 0,-1 0 75 15</inkml:trace>
  <inkml:trace contextRef="#ctx0" brushRef="#br0" timeOffset="-171926.53">12603 11950 1582 0,'-2'-13'0'15,"0"2"0"-15,0-1 0 0,2 5 0 0,0 0 0 0,0 3 0 0,9-1 0 0,5 5 236 0,4-1-92 0,1 1-58 0,3 0 118 0,2 6-84 0,1 5-42 16,3 3 0-16,1 2-83 0,-3 2 15 0,-4 6 1 15,-3-5 25-15,-4 2-71 0,-6 4 35 0,-1 4 9 16,-8-5-60-16,0 2 43 0,-13 1 0 0,-8-1 100 16,-9 2-32-16,-5 1 8 0,-4-9-79 0,-4 0 156 15,-1-5-66-15,0-1-27 0,1-6 1 0,-3-3-149 16,12-2 64-16,4-3 31 0,7-7 26 0,8-7-213 16,9-7 115-16,4-5 56 46,5-5-691-30,23-1 342-16,4-2 137 0,8 2-368 0</inkml:trace>
  <inkml:trace contextRef="#ctx0" brushRef="#br0" timeOffset="-171754.99">12961 11829 1687 0,'13'-13'0'0,"-1"1"0"0,-7 8 0 0,-4 1 0 0,-1 3 0 0,0 0 0 0,0 0 0 0,-6 10 391 0,-8 3-183 0,2 6-85 0,-3 3 562 0,0 4-324 0,4 1-163 16,0 2-72-16,7-4 26 15,2 5-152-15,2-2 0 0,0 3 0 0,11 1 0 16,9 2 0-16,5-4 0 0,5-3 0 0,4-4 0 15,5-4 0-15,3-4-379 0,2-1 113 0,-8-10 123 16,-2-2 85-16,-3-2-773 0,-4-2 398 0,-4-9 198 16,-1-3 91-16,-13-4-473 31</inkml:trace>
  <inkml:trace contextRef="#ctx0" brushRef="#br0" timeOffset="-171507.47">13245 11715 1104 0,'-6'-22'0'0,"3"-2"0"0,3 11 0 0,0 3 0 0,0 2 0 0,11 2 0 0,2 2 479 0,3 1-213 0,1 3-120 16,-1 0 108-16,4 0-109 0,-5 5-55 0,3 3-83 16,-4 1 29-16,-4 4 0 0,-3 0-1 15,-2 1-178-15,-5 3 90 0,0 1 53 0,0-1 13 0,-11-1-9 16,-5 1-1-16,-1-3 33 0,-3 0 0 0,1 0 186 16,0-6-98-16,2 1-62 0,3-4 302 15,2-1-165-15,1 2-82 0,1-1 103 16,2-1-96-16,3-4-119 0,3 0-5 15,2 0 0-15,0 0 0 0,11 0 0 0,5 0 0 0,5 0 0 16,1-4 0-16,4 1 0 0,-2-2 0 16,5 2-50-16,-4 2-155 15,0 0 121-15,0 1-941 0,-2 0 491 0,-2 0 249 0</inkml:trace>
  <inkml:trace contextRef="#ctx0" brushRef="#br0" timeOffset="-171341.75">13427 12019 1567 0,'0'0'0'0,"0"-1"0"0,0 1 0 0,0 0 0 0,0 0 0 0,6-1 0 0,7 1 0 0,5 0 792 0,1 0-378 0,8 0-189 15,4 0-86-15,2 0 118 0,3 0-110 0,1 0-56 16,-1 0-500-16,-4 0 222 16,4-2 120-16,-14 2-719 0,-3 0 404 15,-4 0 202-15,-10 0 101 0,-2 0-609 0,-3 0 318 0</inkml:trace>
  <inkml:trace contextRef="#ctx0" brushRef="#br0" timeOffset="-171170.76">13697 11800 1894 0,'-3'1'0'0,"1"2"0"0,-3 1 0 0,4 2 0 0,-2-2 0 0,1 4 0 0,0 4 0 0,2 2 368 0,0 3-165 0,0 5-85 0,0 8 309 0,0-1-196 15,2 12-89-15,-2-5-306 16,0 5 100-16,0 1 49 0,0-1 26 0,0-1-624 15,-2 4 334-15,1-15 152 16,-3 0 82-16,3-9-245 0,-2-6 89 0</inkml:trace>
  <inkml:trace contextRef="#ctx0" brushRef="#br0" timeOffset="-171002.09">13890 11879 2544 0,'1'0'0'0,"-1"0"0"0,2 0 0 0,-2 0 0 0,3 0 0 0,0 3 0 0,2-1 0 0,1 5 443 0,3 3-203 16,1 3-103-16,4 3-10 0,1 1-50 0,1 2-1 16,4 1-40-1,-1 2-561-15,2 0 280 0,1 2 149 0,-2-10-349 0,-2 3 240 0,-2-6 121 0,-1-5 60 16</inkml:trace>
  <inkml:trace contextRef="#ctx0" brushRef="#br0" timeOffset="-170804.62">14229 11800 1684 0,'0'-6'0'0,"0"2"0"0,-3 0 0 0,2-2 0 0,-1 6 0 0,-2 0 0 0,2 0 410 0,-2 0-188 0,1 17-93 0,-2 2 659 15,0 11-381-15,-3 8-185 0,-1 8-153 0,0 6-69 16,-3 7 0 0,-3 12 0-16,2-5 0 0,0 0 0 0,-2-2 0 0,3-4 0 15,-4-2 0 1,1 2 0-16,4-16 0 0,-3-5-102 0,2-3-170 0,-1-7 154 0,0-5 77 0,-2 3-946 31,3-14 480-31,4-5 236 0,4-8 117 0</inkml:trace>
  <inkml:trace contextRef="#ctx0" brushRef="#br0" timeOffset="-170523.57">14382 11755 1598 0,'8'-16'0'0,"5"-2"0"0,1 7 0 0,0 4 0 0,3-3 0 0,-1 7 62 0,2 3 0 16,2 0-18-16,-2 0 458 0,-1 3-233 0,-2 2-117 16,1 7-58-16,-5 0 14 0,1 3-28 0,-7-1-8 15,-5 2-120-15,0 2 42 16,0 0 0-16,-12-1 42 0,2 2-19 0,-6-3-8 0,3-5 26 0,-2-2 85 16,5 0-42-16,-1-3 0 15,3 2-34-15,0-5 199 0,3-1-104 0,2 0-52 16,2 0-25-16,1-2-62 0,0 1 0 0,3-1 0 15,9 0 0-15,5 0 0 0,3 0 0 0,2 0 0 16,2 0 0-16,2 0 0 0,1 0 0 0,1 2-742 16,-1-1 247-16,-1 2 205 0,-3-1 138 15</inkml:trace>
  <inkml:trace contextRef="#ctx0" brushRef="#br0" timeOffset="-166957">11001 10672 1536 0,'-4'-12'0'0,"-1"3"0"0,3 1 0 0,-4 0 0 0,4 2 0 0,1 1 0 0,-1 5 0 0,2 0 0 0,0 0 155 0,0 0-50 0,0 0 152 16,2 0-111-16,5 7-55 0,-2 10-27 15,2 6 218-15,1 2-114 0,-2 5-71 0,-2 5-30 16,1 4 85-16,-1 3-57 0,-2 4-21 0,2-5-9 0,-2 1-78 15,1-1 25-15,-1-1 0 0,1-2 33 0,0 3 0 16,-1-11-9-16,-1-6 12 16,1-6-12-16,0-3 0 0,-2-4 0 0,0-3-32 15,0-7-8-15,0-1 35 0,0 0 3 0,0-1-170 0,0-6 78 0,-2-2 37 16,-2 2-5-16,-1 0-615 16,0 0 309-16,-1-1 130 0,4 2-572 0,0-1 360 15,2 0 194-15</inkml:trace>
  <inkml:trace contextRef="#ctx0" brushRef="#br0" timeOffset="-166602.66">11281 10891 2062 0,'0'-2'0'0,"0"-2"0"0,0 1 0 0,0 1 0 0,-1-1 0 0,0 1 0 0,1 0 0 0,-1 0 0 0,1 2 329 0,0 0-145 0,0 0 104 16,0 0-125-16,0 0-63 0,0 0-21 0,0 2 12 15,0 2-26-15,0 1 9 0,0 2-37 0,0-2-51 16,2 2 36-16,1-3-11 15,-1 0 27-15,1 1-117 0,0-1 58 0,-1-1 30 0,2-1-120 0,-2 0 70 16,-1-1-6-16,1 2-79 0,1-2 48 0,-1 1 38 16,0-1-9-16,-2 2 52 15,0-3-29-15,0 3 8 0,0-2-13 0,0 2-57 0,0-3 23 16,-2 3 5 0,-5-2 34-16,2 0-345 0,-2 1 167 0,-1 1 83 15,0-3-498-15</inkml:trace>
  <inkml:trace contextRef="#ctx0" brushRef="#br0" timeOffset="-166291.29">11670 10503 2244 0,'-13'-13'0'0,"0"2"0"0,4 5 0 0,3 2 0 0,3-1 0 0,0 5 0 0,2-3 422 0,1 1-184 0,2 2-105 0,17-2 252 16,5 0-174-16,8-1-88 16,6 0-42-16,7 1 13 0,3-1-94 0,4-1 0 15,5-1 0-15,8 0 0 0,9 0 0 16,10-2 0-16,-10 3 0 0,-4 0 0 31,-2-2 0-31,-9 3 0 0,-7 0 0 0,1-1 0 0,-22 3 0 0,-5-2-28 0,-3 2-180 16,-10-2 108-16,-3 1 5 0,-1 0-370 0,-9 2 218 0,0 0 106 31,-4-1 52-31,-9-1-158 0,-2 0 105 0,-8 2 44 0,0 0-392 0,-4 0 227 0,-1 0 113 0,-3 0-369 16</inkml:trace>
  <inkml:trace contextRef="#ctx0" brushRef="#br0" timeOffset="-165950.18">11853 10476 934 0,'-14'0'0'0,"3"0"0"0,-2 0 0 0,5 0 0 0,1 3 0 0,3 6 38 15,-1 3-38-15,4 2 0 0,-2 7 0 0,3 0 1031 0,0 8-497 16,0 4-248-16,1 6-125 0,6 4 178 16,-3 6-141-16,1-1-86 0,-4 4-35 0,2-2 0 62,-3 1-40-62,0-3-142 0,0 2 81 0,0-13 25 0,0-5 0 0,0-6-155 0,-3-5 96 16,-3-5 47-16,-3 0 33 0,2-12-227 0,1-2 111 0,-3-2-6 0,-2 0 47 0,2-6-152 0,-3-5 75 0,-1-5 49 15,0-2-42-15,2-2 43 0,-1-1 0 0,-1-2 9 0,-1-2 25 0,0 2 9 16,0 2 1-16,3 4 30 16,-4 2-30-16,1 6-1 0,-2-3-9 0,3 11 235 0,-2 1-113 0,1 0-50 15,-1 7-31-15,0 6 304 0,0 7-151 16,1 4-44-16,1 0-11 0,2 3-16 0,0 1-23 0,5-3-143 16,-3 4 71-16,6-8 27 0,1-6-1 0,2 2-578 15,0-5 287-15,7-5 120 0,6-2 79 0,2-5-649 16</inkml:trace>
  <inkml:trace contextRef="#ctx0" brushRef="#br0" timeOffset="-165738.04">11839 10826 2196 0,'13'-11'0'15,"-4"1"0"-15,4 2 0 0,5 0 0 0,-7 4 0 0,3 4 0 0,0 0 0 0,3 0 384 0,-4 0-173 0,5 8 145 0,-5 1-165 0,-1 4-77 16,-4 2-38-16,0 2-78 0,-2 1 38 0,-4 2 10 15,-2 0-9-15,0-1-219 0,0 0 110 16,-8 3 54-16,-5-3 27 0,-2 3-227 0,-5-4 123 16,-1-2 66-16,-2-2-281 0,-5-1 98 0,0-2 100 15,-1 0-277-15,4-7 181 0,4-1 85 16,1-1 43-16,3-2-152 0,8 0 97 0,1-8 40 16,8-10 34-16</inkml:trace>
  <inkml:trace contextRef="#ctx0" brushRef="#br0" timeOffset="-165559.99">12059 10756 988 0,'0'0'0'0,"0"0"0"0,0 2 0 0,0-2 0 0,0 1 352 0,0 4-158 0,0 4-79 15,-4 3-30-15,-3 5 781 0,2 5-415 0,-4 3-207 0,6 3 326 16,2 1-504-16,1 4-66 0,0-4 0 16,3-1 0-16,9 0 0 0,5-4 0 0,0 0 0 15,6 0-179-15,-3-9 70 0,1-4 73 0,1-2-311 16,-1-8 193-16,-1-1 95 0,1 0-58 0,-6-1-705 15,-2-11 393-15,-5-2 196 0</inkml:trace>
  <inkml:trace contextRef="#ctx0" brushRef="#br0" timeOffset="-165292">12182 10635 1494 0,'-1'-11'0'0,"-1"-1"0"0,2 1 0 0,0 4 0 0,0 2 0 0,3 1 0 0,11 1 0 0,-1-1 358 15,2 4-151-15,-1 0-90 0,3 0-40 0,-4 0-96 0,2 4 27 0,-4 6 1 16,1 1 37-16,-4 0-105 16,-4 3 48-16,-4 1 24 0,0 2-125 0,0-2 75 15,-4 2 45-15,-11-3 105 0,2-1-43 0,1-2-1 16,-2 1-85-16,0-3 324 0,3 1-146 0,0-4-70 16,3-2-31-16,1 1 225 0,0-3-125 0,4 2-52 15,2-1-42-15,1 0-48 0,0-3 18 0,11 0 0 16,4 0 14-16,3 0-5 0,3 0-10 15,1 0-375-15,0 0 188 0,3-3 93 0,-2 2 48 0,4 1-875 16,-7 0 431-16,-1 0 193 0</inkml:trace>
  <inkml:trace contextRef="#ctx0" brushRef="#br0" timeOffset="-165109.98">12283 10980 1154 0,'-9'0'0'0,"1"0"0"0,2 0 0 0,2 0 0 15,3 0 0-15,1 0 633 0,0 2-298 0,8-1-149 16,11 0 151-16,0 1-141 0,4 1-84 0,4-3 81 16,-1 0-79-16,2 0-38 0,0 0 0 0,-1 0-401 15,-2 0 177-15,-2 0 92 0,-1 0 46 0,-5 0-666 16,0 0 350-16,0 0 181 0,-8 0-593 0,-4 0 351 16,-3 0 176-16</inkml:trace>
  <inkml:trace contextRef="#ctx0" brushRef="#br0" timeOffset="-164923.17">12482 10808 1442 0,'-5'0'0'0,"2"0"0"0,-1 0 0 0,3 0 0 0,-1 0 0 0,2 0 339 15,0 7-151-15,0 4 174 0,0 5-163 0,0 2-81 47,0 2-32-47,0 2 263 16,0 2-156-16,0 5-78 0,0 0-39 0,0 2-169 0,0 2 75 0,0-3 22 0,0-3-489 0,0-1 261 31,0-6 130-31,-2-3 66 0,-1 0-709 0,3-12 310 0,0-3 206 0</inkml:trace>
  <inkml:trace contextRef="#ctx0" brushRef="#br0" timeOffset="-164802.91">12614 10826 1529 0,'0'0'0'0,"1"0"0"0,3 0 0 0,-1 0 0 0,0 0 0 0,1 0 442 15,4 3-203-15,-3 0-101 0,4 5-51 0,1 2 200 16,-1 1-116-16,2 3-72 0,-2-1-506 0,-1 1 222 15,3 2 110-15,-2-4 56 16,1 4-854-16</inkml:trace>
  <inkml:trace contextRef="#ctx0" brushRef="#br0" timeOffset="-164603.77">12817 10761 1202 0,'0'-2'0'0,"1"-3"0"0,1 3 0 0,-1 1 0 0,1 1 0 15,-1 0 0-15,2 3 363 0,-3 12-163 0,0 6-82 0,0 6-41 0,0 6 425 16,0 5-238-16,-4 0-113 0,-6 7 30 0,1 2-72 16,-4 2-37-16,-4 3 10 0,2-6-327 15,1-2 141-15,-3-5 70 0,1-4-490 16,1-7 280-16,0 0 149 16,5-15 61-16,2-8-721 15,2-5 350-15</inkml:trace>
  <inkml:trace contextRef="#ctx0" brushRef="#br0" timeOffset="-164351.12">12997 10628 1049 0,'12'-9'0'0,"0"4"0"0,0 3 0 0,2 1 0 0,0 1 0 0,-3 0 469 0,-2 0-216 16,1 3-109-16,-3 7 104 0,3 2-97 0,-7 0-62 0,-2 2-26 15,-1 2-160-15,0 1 67 0,-1-1 33 0,-6 3 9 16,-3-2-115-16,-1-5 70 0,1 0 34 15,-2-2-1-15,1-3 37 0,3 1 8 0,-2-5-9 0,3-2 134 0,3 1-68 16,0-2-92 0,3 0 310-16,1 0-132 0,0 0-81 15,3-2-35-15,10-2 76 0,5-2-56 0,4 0-27 0,3 0 8 0,0 2-190 16,5 1 77-16,-1-1 38 0,2 4-334 16,-3-3 186-16,4 3 103 0,-8 0-1074 0</inkml:trace>
  <inkml:trace contextRef="#ctx0" brushRef="#br0" timeOffset="-163523.7">13599 10946 1591 0,'-10'-10'0'0,"-1"0"0"0,4 7 0 0,2-2 0 0,2 4 0 0,1 1 0 0,2 0 690 15,0-3-319-15,6 3-172 0,13 0-82 0,6 0 241 16,8-3-162-16,6 0-71 0,0-3 159 0,0 3-284 16,3-2 0-16,-2 0 0 0,3 1 0 15,3-4 0-15,-7 4 0 0,-3 2 0 0,-2-4 0 0,-7 2 0 16,-1 1 0-16,-2 1-591 0,-12 1 231 0,-3 1 190 15,-6 0-14-15,-3 0-359 47</inkml:trace>
  <inkml:trace contextRef="#ctx0" brushRef="#br0" timeOffset="-162544.59">15443 11333 329 0,'0'0'0'0,"0"0"0"0,0 0 0 0,0 0 0 0,-1 0 0 0,-1 0 79 0,1 0 0 0,0 0-43 0,-3 0 42 16,4-1 0-16,-1 1-32 0,-1 0-10 0,1 0 97 15,1 0-48-15,0-2-25 0,-2 2 1 0,2 0-16 16,0 0-8-16,0 0-1 0,0 0 307 0,0 0-154 15,0 0-76-15,3 0 129 16,5 0-107-16,1 0-50 0,2 0-24 0,6 0 68 16,-1 0-46-16,6 0-14 0,2 0-10 0,1 0 99 15,5 0-61-15,1 0-31 16,5 0 1-16,3 0 94 0,-1 0-67 0,3 0-29 0,1 0 53 0,2 2-41 16,0-1 0-16,7 3-7 15,-9 0-10-15,5-3-23 0,-2 1-1 0,3 1-34 0,1-2 18 0,9 1-20 16,-6 2 0-16,0-3 0 0,1 1 0 0,3 1 0 15,0-2 0-15,6 2 0 0,-10-2 0 0,1 1 0 16,-3-1 0-16,3-1 0 16,7 0 0-16,-7 3 0 0,-1-3 0 0,2 0 0 15,-1 1 0-15,0-1 0 0,7 0 0 0,-14 0 0 16,4 0 0-16,-2 3 0 0,2-2 0 0,1-1 0 16,8 3 0-16,-10-2 0 0,1 0 0 0,-1 1 0 15,0 1 0-15,-1 3 0 0,8-2 0 16,-14 0 0-16,1 1 0 0,0-3 0 0,2 4 0 0,0-1 0 15,8 0 0-15,-12-3 0 0,-1 4 0 0,1-3 0 16,-4-1 0-16,-1 1 0 16,6-2 0-16,-11 2 0 0,1-3 0 0,1 0 0 15,0 0 0-15,-1 0 0 0,6 0 0 0,-8 0 0 16,-3-3 0-16,1-1 0 0,-5 0 0 0,1 2 0 16,0-3 0-16,-8 5 0 15,-2-6 0-15,-3 6 0 0,0-1 0 0,-3 1 0 0,0-2 0 0,-5 0 0 16,-3 2 0-16,0 0-29 0,0-1-304 0,0 1 148 15,-2-1 65-15,-7 1-672 16,-3 0 378-16,-4 0 189 0,-6 0 94 0</inkml:trace>
  <inkml:trace contextRef="#ctx0" brushRef="#br0" timeOffset="-161690.09">14685 10793 512 0,'-9'-12'0'0,"3"0"0"0,-1-3 0 0,2 5 0 0,4 1 135 15,-1-3-49-15,2 2-25 0,0 0 0 0,0-1 195 16,11 4-113-16,3 0-53 15,3 4 90-15,3 2-71 0,4 1-36 0,0 0 8 0,0 0 12 0,-1 9-29 0,-1 3 0 0,-1 6-73 16,-3 1 45-16,1 7 9 0,-10 0-9 0,-4 2 28 16,-3 2-28-16,-2-1 0 0,0-1 0 0,-7 3 62 15,-10-6-36-15,0 0 1 0,-5-4-27 16,-4-1 104-16,-1-4-51 0,0 1-18 0,1-9-63 0,0-1 28 16,3-4 0-16,-1-2-246 0,4-1 123 0,-1 0 70 15,9-1 22-15,3-9-519 16,6-1 241-16,3-4 132 0,0 0 28 0,12-3-248 15,7-1 167-15,7 0 79 0</inkml:trace>
  <inkml:trace contextRef="#ctx0" brushRef="#br0" timeOffset="-161495.39">15079 10582 827 0,'0'-17'0'0,"0"5"0"0,0 1 0 0,0-2 0 0,0 5 161 0,-6 1-53 0,-5 5 475 15,-3 2-274-15,-3 2-136 16,-2 14-69-16,-5 7 325 31,0 9-187-31,3 2-108 0,2 2-48 0,4 2 260 0,7-1-155 0,2 2-78 0,3 2-29 0,3-8-43 0,6 1-41 0,13-5 0 16,7-2 0-16,7 0 0 0,4-3 0 0,1-7-408 15,1-3 158-15,1-4 144 0,-1 0 71 0,-1-5-838 16,4 1 384-16,-8-5 232 0</inkml:trace>
  <inkml:trace contextRef="#ctx0" brushRef="#br0" timeOffset="-159697.37">15540 10774 202 0,'0'0'0'0,"0"0"0"0,-2 0 0 0,1 0 0 0,-1 0 191 0,1 0-68 0,0 0-48 0,-1 2 0 16,0-2 116-16,-2 2-78 0,2-2-38 0,1 0 8 0,-1 0 2 15,2 0-25-15,0 0 0 0,0 0 118 0,0 0-70 16,5 0-28-16,7 0 110 0,3 0-76 0,4 0-40 16,4 0 1-16,5 0 34 0,5 0-28 0,2 0-8 15,2 0-37 1,4 0-39-16,2 0 39 0,-1 0 0 0,5 0 9 16,-8 0-47-16,-3 0 0 0,-3 0 37 0,-5 0-175 0,-3 3 87 15,1-3 54-15,-13 0-359 0,-1 0 162 0,-7 0 98 16,-2 0 10-16,-3 0-400 0,0 0 222 0,0 0 119 0</inkml:trace>
  <inkml:trace contextRef="#ctx0" brushRef="#br0" timeOffset="-159349.58">15824 10897 1394 0,'0'0'0'0,"-2"-3"0"0,2 2 0 16,0 1 0-16,0-2 0 0,0 2 0 0,3 0 0 0,6 0 224 0,1 0-94 0,1 0-47 0,3 0 48 0,-3 3-52 0,3 4 0 0,-3 1-43 0,-2 1-178 0,0 2 89 0,-1 3 53 0,-4 0-208 0,-4 1 122 15,0 2 60-15,0-2 32 0,-10 4-64 16,-7 0 8-16,-3-1 31 0,-2-5 16 0,-3 1-8 16,-2-3-41-16,1-2 1 0,-4 1 341 0,5-8-148 0,5 1-67 15,1-3-40-15,5 0 414 16,2 0-207-16,2 0-94 15,7 0-60-15,3-3 143 0,2-2-97 16,14 1-49-16,7-1 26 0,6 2-28 0,0-1-9 0,3 2-76 0,3 2 0 16,-1 0 38-16,-1 0 0 0,2 0-220 0,-5 0 106 0,-3 0 57 15,-2 0 28-15,-2 0-511 0,-5 0 255 0,1 0 67 16,-8 0 85-16,-5 0-448 0,-4 0 255 16,-2 0 127-16,0-6-350 15,0-6 230-15</inkml:trace>
  <inkml:trace contextRef="#ctx0" brushRef="#br0" timeOffset="-159173.49">15972 10369 1782 0,'0'0'0'0,"0"-3"0"0,0 3 0 0,0 0 0 0,0 0 0 0,0 0 0 0,0 3 0 15,0 2 0-15,0 8 556 0,0 4-260 0,0 1-130 0,0 6-171 0,2 0 16 16,-2 3 0-16,1 4-551 0,1 0 289 15,-1-1 143-15,-1 7 80 0,2-8-322 16,2 0 193-16</inkml:trace>
  <inkml:trace contextRef="#ctx0" brushRef="#br0" timeOffset="-158644.96">16522 10849 983 0,'-8'-2'0'0,"3"-1"0"0,0 2 0 0,1 0 0 0,-1-1 0 0,4 2 185 0,-1-1-65 0,2 1-47 0,0 0 209 16,11 0-123-16,3 0-62 0,6 0-30 16,5 0 82-16,3 0-61 0,5 0-26 0,4 0 177 0,5 0-102 15,4-3-50-15,11 1 170 16,0 0-116-16,8-1-52 0,1-1-27 0,6 1 115 15,3-2-71-15,6 2-26 0,-13-1-10 0,1 2 4 16,0-1-38-16,-2 3 0 0,-2 0-1 0,10 0-108 16,-19 0 50-16,0 0 30 0,-3 0-79 0,2 0 54 15,9 0 36-15,-16 0-9 0,4 3-279 0,-5-1 141 16,0 2 30-16,-6-1-124 16,2-2 69-16,-13 0 65 0,-3 2 15 0,-3-3 40 15,-4 0-2-15,-2 0 0 16,2 0-9-16,-11 0 9 0,0 0 1 0,-2 0 8 0,-4-4-42 0,-3 3 0 47,0-2 24-47,0-1-177 0,0-1 94 0,-5 0 46 0,-5 1 23 0,-3 1-438 0,-1-1 222 15,-5 4 124-15,1 0 58 0</inkml:trace>
  <inkml:trace contextRef="#ctx0" brushRef="#br0" timeOffset="-158271.16">16978 10947 724 0,'-11'-4'0'0,"0"1"0"0,2 2 0 0,0-2 0 0,2 3 0 0,4 0 0 0,2 0 0 0,1 0 459 16,0 0-212-16,0 0-97 0,14 0-61 0,8 0 164 16,5 0-109-16,6 0-55 0,9 0 86 15,9 0-61-15,2 0-44 0,8 0 113 0,4-3-73 0,9-1-38 16,10-2 0-16,11 0 8 0,-9-2-10 0,-3 4-35 16,-4-2 0-16,-5 1-62 0,-6 4 32 15,2-3 8-15,-22 3 22 0,-7 1-225 16,-7 0 113-16,-7-3 56 0,-4 3-264 0,0 0 130 15,-15 0 79-15,-5-3-161 0,-3 3 105 0,0 0 37 16,-3 0 30-16,-14 0-68 0,-2 0 54 0,-8 0 22 16,-1 0-1-16,-3 0-343 0,-5 0 183 0</inkml:trace>
  <inkml:trace contextRef="#ctx0" brushRef="#br0" timeOffset="-157915.98">17017 10972 1157 0,'0'-4'0'0,"-2"1"0"0,-4 0 0 0,3 1 0 0,0 2 0 0,1 0 100 0,1 5-32 0,-1 7 0 0,2 7 124 16,-2 3-70-16,1 6-47 16,-2 4-1-16,1 0 44 0,-5 2-42 0,4 2 1 0,-2 5-106 15,2-7 28-15,0 0 0 0,0-5-43 0,0 0 39 0,-2-5 1 31,-1-2 48-31,1-10-107 0,1-4 49 0,-3-3 24 0,-1-4-19 0,-2-1-106 16,-3 0 45-16,0 0 35 0,0-6-4 0,-2-4-16 16,-3-1 13-16,-1-1 0 0,-1 0-20 15,1-1 5-15,-1 2 27 16,1-3 40-16,-1-3-4 0,3 5-29 0,-5-4-12 0,3 3 169 0,5 2-74 0,-3 3-37 16,3 2-13-16,0 2 194 15,-2 0-90-15,4 4-54 0,1 0-8 0,0 0 17 16,0 9-3-16,2 4 0 0,-2 1-146 0,3 0 51 15,2 0 41-15,3 1-426 0,0-3 209 0,1 0 106 16,1 1 39-16,1-4-500 0,0-5 262 0</inkml:trace>
  <inkml:trace contextRef="#ctx0" brushRef="#br0" timeOffset="-157698.11">17031 11093 1801 0,'18'-6'0'0,"1"4"0"0,3 2 0 0,1 0 0 0,2 0 0 0,-4 0 0 0,0 2 0 0,0 7 0 0,-4 0 0 0,0 3 147 0,0-1-48 0,-6 0-36 0,-6 3-100 15,-2-2 36-15,-3 2 0 0,0 3 36 0,-2-2-139 32,-15 0 65-32,-2 1 38 0,-4-3-1 0,-3-2-127 0,-1 0 77 0,-4 1 18 0,5-5-115 0,2-2 78 15,-1-3-18-15,3-1-261 16,4 1 154-16,0-2 72 0,6 0 49 0</inkml:trace>
  <inkml:trace contextRef="#ctx0" brushRef="#br0" timeOffset="-157515.03">17330 11042 851 0,'0'-2'0'0,"0"1"0"0,0 1 0 0,0-2 0 0,0 2 0 0,0 0 471 15,-5 0-219-15,-4 5-108 47,1 7-54-47,-1 1 470 0,-1 3-254 0,1 3-140 0,3 1 96 0,1 0-113 0,4 0-58 0,-1 3-27 0,2 1-61 0,0-3-9 0,9-1 41 0,5-2-403 16,4-3 202-16,2-1 101 15,3-2 58-15,0-6-617 0,-1 0 323 0,2-5 56 0,-1-1 115 0</inkml:trace>
  <inkml:trace contextRef="#ctx0" brushRef="#br0" timeOffset="-157248.64">17534 11010 715 0,'6'-7'0'0,"1"5"0"0,2-4 0 0,2 4 0 0,-3 1 0 0,1 1 182 15,0 0-74-15,-1 0-36 0,0 0 8 0,-2 1 19 16,-3 7-31-16,-1 4-1 0,-2-1-32 0,0 2-103 16,0 2 60-16,-8 0 18 0,-2-3 11 0,-2-1 15 15,3 2-1-15,-2-3 159 16,0-1-71-16,3 0-48 0,0-4 0 0,4 1 45 15,-1-4-43-15,-1 1 9 16,6-2-50-16,0-1 105 0,0 0-52 0,7 0-27 0,6 0-1 0,2-4-46 16,3-3 20-16,0 1 1 0,3 0-417 0,1 0 209 15,-1 0 103-15,3 3-736 16,-5 0 367-16</inkml:trace>
  <inkml:trace contextRef="#ctx0" brushRef="#br0" timeOffset="-157094.22">17626 11237 802 0,'0'0'0'0,"0"0"0"0,1 0 0 0,1 0 0 0,0 0 103 15,2 0-38-15,1 0 1 0,3 0-40 0,5-2 386 0,0 0-194 16,4-2-91-16,2 1-65 0,3-2 0 0,0 1-27 16,3 1-456-16,-6-1 224 0,1 1 116 0,-3-1 58 15</inkml:trace>
  <inkml:trace contextRef="#ctx0" brushRef="#br0" timeOffset="-156909.47">17822 11072 1837 0,'-1'0'0'15,"-1"1"0"-15,1 2 0 0,-1 0 0 0,-1 3 0 0,3 2 0 0,-2 4 0 0,1 2 315 0,-1 2-130 0,1 0 138 16,-1 4-144-16,-1-1-72 0,2 2-36 0,-1 1-348 15,-1 0 164-15,0-2 70 0,3-3 40 0,-2-2-607 16,1-1 322-16,-1-3 162 0,2 1 90 0,0-4-353 16</inkml:trace>
  <inkml:trace contextRef="#ctx0" brushRef="#br0" timeOffset="-156756.79">17933 11103 1674 0,'0'0'0'0,"0"0"0"0,1-1 0 0,1 1 0 0,1-2 0 0,2 0 0 16,0 2 0-16,-1 0 255 0,4 0-111 0,-3 0-54 0,3 0 9 0,-1 4-24 0,2 1-8 16,-2 2-32-16,-1 1-414 0,-1 1 206 0,1-3 105 15,0 1 60-15,-2 0-618 0,0-3 319 16</inkml:trace>
  <inkml:trace contextRef="#ctx0" brushRef="#br0" timeOffset="-156579">18136 11010 1481 0,'0'-4'0'0,"0"2"0"0,0-1 0 0,0 3 0 0,0 0 0 0,0 0 0 0,0 0 0 0,-2 11 280 0,-3 5-122 15,-1 4-61-15,-3 5 356 0,0 2-212 0,-3 4-104 0,0-3-50 0,0 3-15 16,-1 2 0-16,-2 2-28 16,0-7-9-16,-2-1-320 0,3-1 159 15,-1-5 81-15,1-2-511 0,-2-2 304 0,5-6 140 0,0-4-366 16,1-2 229-16</inkml:trace>
  <inkml:trace contextRef="#ctx0" brushRef="#br0" timeOffset="-156308.47">18230 11015 1810 0,'10'-9'0'0,"3"1"0"0,2 2 0 0,1 3 0 0,-1-2 0 0,1 4 0 0,1 1 0 0,0 0 0 0,-1 0 206 15,-5 0-86-15,1 6-75 47,-4 1-10-31,-2 3 0-16,-2 2 8 0,-4 0-59 0,0-2 26 0,-4 4-1 0,-10-1 26 0,0-2-53 0,0 0 35 0,0-4-8 16,1 0 26-16,2 0 116 0,0-4-57 0,4 1-30 46,-1-2 194-46,3 1-115 0,-1-3-54 0,3 3 37 0,2-3-45 0,1 0-23 0,0 1 8 0,3-1-63 0,7 0 0 0,3 0 32 0,2 0-1 0,3 0-523 0,2 0 270 0,-1 0 123 0,3 0-1098 0</inkml:trace>
  <inkml:trace contextRef="#ctx0" brushRef="#br0" timeOffset="-151036.14">17134 10399 401 0,'-5'-10'0'0,"0"3"0"0,1 1 0 0,-1-1 0 0,2 1 179 0,-1 0-71 0,-1-2-28 0,3 4-8 0,1-1 132 16,-1 1-83-16,0-1-43 0,2 2-1 0,0-2 28 15,0 0-39-15,11 2 0 0,0 2 22 0,3-3-26 16,3 1 9-16,-1 3 18 16,4 0-26-16,-1 0-1 15,0 0-26-15,-1 0-33 32,2 0 42-17,-6 3-10-15,2 2 1 0,-4 3-73 0,-2 4 36 0,-1-1 0 0,-3 6 46 0,-6-1-62 0,0 4 20 0,0 1 1 0,-8 0-122 0,-4 2 67 0,-2-1 19 0,-4-1-28 16,-2-4 20-16,0 3 0 0,-4-4 13 0,-1 0 125 0,-2-3-55 0,5-5-24 15,0-1-3-15,1-1 256 16,2-4-123-16,2 0-67 0,2 1-14 0,7-3 263 16,3 0-147-16,2 0-75 0,3 0 40 15,0-3-57-15,4 1-19 0,15 0 45 0,3-4-41 0,6 3-1 16,2-2-40-16,2 2-25 16,4-2 9-16,-5 2 15 15,0 0 1-15,-1-2-289 16,1 0 144-16,-1 3 73 0,1-3 44 0,-6 4-699 0,-2-1 336 0,1-1 119 15,-4 0-191 1,-3 0 196-16,3 1 89 0</inkml:trace>
  <inkml:trace contextRef="#ctx0" brushRef="#br0" timeOffset="-150828.95">17514 10360 1569 0,'0'-5'0'0,"0"-2"0"0,0 1 0 0,0 0 0 0,5 0 0 0,1 2 0 0,6 3 0 0,1-1 0 0,4 2 494 0,2 0-230 0,2 0-105 15,1 2-66-15,-1 8 39 0,2 3-48 0,-3-1-25 0,-1 5-92 0,-1 2 44 16,-6-1-10-16,-3 3-44 16,-6-4 40-16,-3 7 0 0,0-4 38 0,-7 3-119 0,-10-3 56 15,-3-3 31-15,-3-1 0 0,-3 0-219 16,-3-4 108-16,-1-1 9 16,3-5 45-16,2-5-227 31,0 0 122-31,6-1 62 0,4 0-238 0,2-5 141 0,8-8 83 0,5-6-138 0,3 1 106 0,15-4 54 0</inkml:trace>
  <inkml:trace contextRef="#ctx0" brushRef="#br0" timeOffset="-150646.56">17952 10251 986 0,'17'-15'0'0,"-1"3"0"0,-9 10 0 0,-5-2 0 0,-2 4 276 0,0 0-120 16,-2 0-60-16,-13 4 301 0,-3 9-185 0,-2 1-88 16,-1 2-45-16,1 2 477 0,-1 4-251 0,6-2-140 15,3-2-64-15,4 2 340 0,2-1-404 0,5 0-37 31,-3 3 0-31,4-1 0 0,10-1 0 0,11-2 0 0,6 3 0 0,8-3 0 16,5 0 0-16,0-4-32 0,4-3-90 0,-3-3 80 0,-1 2 38 0,-2-4-1117 16</inkml:trace>
  <inkml:trace contextRef="#ctx0" brushRef="#br0" timeOffset="-148248.89">17040 10267 685 0,'0'-14'0'0,"-1"3"0"0,-6-2 0 0,4 6 0 0,2 3 0 0,-3 2 222 15,3 2-93-15,1 0-47 0,0 8-13 0,0 10 332 16,6 7-183-16,7 5-91 15,2 4 141-15,4 1-116 0,1 3-49 0,2-4 239 0,1 1-153 0,-1-1-76 16,3 1-39-16,0-1 71 16,5 1-46-16,-5-4-36 15,-2-2 0-15,-3-5-287 0,-1 0 130 16,-6 0 65-16,0 2 42 0,-10-7-683 0,-3-2 353 0</inkml:trace>
  <inkml:trace contextRef="#ctx0" brushRef="#br0" timeOffset="-147644.52">15872 10855 739 0,'-10'-12'0'15,"-2"1"0"-15,3 1 0 0,-2 3 0 0,1 0 0 0,1 4 0 0,3 3 0 0,0 0 242 0,3 0-103 0,1 0-51 0,1 9 175 0,1 7-118 16,0 3-54-16,1 5 236 0,10 2-146 0,0 5-72 15,2 4-28-15,0-2 172 0,0-1-109 0,1 3-45 0,-2 0-35 16,2-3-3-16,-1 9 10 0,0-7-34 16,-1 1-1-16,-3-1-283 0,2 1 142 0,-2-2 71 15,1 9-754-15</inkml:trace>
  <inkml:trace contextRef="#ctx0" brushRef="#br0" timeOffset="-138960.99">19365 11451 723 0,'0'-5'0'15,"-5"-2"0"-15,2 2 0 0,0 2 0 0,0-1 170 0,2 2-67 0,1 2-33 0,0 0 303 0,0 0-172 0,0 0-83 0,7 0 293 16,4 0-188-16,2 2-93 0,2 2-38 0,4-1 172 16,-2-1-114-16,5 5-56 0,-1-7-30 0,0 5-5 15,4-2-13-15,0-3-10 0,-2 3 0 0,1-2-102 16,0-1 51-16,0 0 26 16,2 0-430-16,-6 0 223 0,-4 0 116 15,1 0-746 1,-7 2 367-16,2 4 202 0</inkml:trace>
  <inkml:trace contextRef="#ctx0" brushRef="#br0" timeOffset="-138776.39">19455 11765 2500 0,'-9'0'0'0,"-2"0"0"0,5 0 0 0,3 0 0 0,-2 0 0 0,5 0 0 0,0 2 0 0,6 4 0 0,9-1 656 15,5 2-310-15,6 0-145 0,2-2 27 0,0-1-228 16,3-1 0-16,0 1 0 0,-1-1 0 0,4 0 0 15,-6-1 0-15,0 0-186 0,0-2-19 0,-1 0 120 16,-3 0 61-16,0 0-855 0,-5 1 440 0,-5-1 112 16</inkml:trace>
  <inkml:trace contextRef="#ctx0" brushRef="#br0" timeOffset="-137016.45">20688 11739 1244 0,'0'0'0'0,"0"0"0"0,0 0 0 0,0 0 0 16,0-2 0-16,0 1 141 0,0-1-57 0,4 2-24 0,4 0 328 0,3 0-175 0,8 0-80 16,4 0-53-16,8 0 121 15,7 0-83-15,11 0-40 0,8 0-1 0,16 0 34 0,5 0-42 0,9 0 0 16,9 0-6-16,9 0-27 0,2-2 1 0,20-3 8 15,-16-3-51-15,4-1-1 0,3 2 44 0,1-3-77 16,1 0 39-16,22-2 9 0,-26 3 29 0,4 1-45 16,4 1 7-16,3 3 0 15,-2 0-7-15,10 2 15 0,-28 0-17 0,0 2 24 16,-2 0 2-16,-5 0-4 0,-9 0-5 16,5 0-49-16,-27 0 24 0,-2 0-1 0,-2 0 29 0,-4 0-85 15,-8 2 38-15,4 3-6 16,-19-1 45-16,-5-3-39 0,-2 2-8 0,-7-3 39 0,-4 0-19 0,2 0-38 15,-13 0 4-15,-4 0 21 16,0 0-84-16,-5 0 49 0,0-3 16 0,0-1-294 0,-8 0 162 0,-8 3 76 16,-4 0 38-16,-5 1-615 15,-4 0 326-15</inkml:trace>
  <inkml:trace contextRef="#ctx0" brushRef="#br0" timeOffset="-136690.87">21512 12033 2180 0,'-18'0'0'0,"-2"0"0"0,-1 0 0 0,2 11 0 0,-1 6 0 0,1 4 0 0,-3 6 0 0,2 5 338 0,1 7-143 0,6-1 55 16,8-1-108-16,3 2-54 0,2-1-26 0,12-4-92 15,11 0 41-15,5-12-9 16,8-3 33-16,2-5-657 0,1-4 328 0,-1-3 165 0,3 1 90 0,-8-8-826 15</inkml:trace>
  <inkml:trace contextRef="#ctx0" brushRef="#br0" timeOffset="-136466.14">21661 12175 1647 0,'-1'-15'0'0,"-2"3"0"0,2 1 0 0,1 3 0 0,0 2 0 0,5 4 273 0,7 0-119 16,1 2-59-16,4 0 145 0,2 0-107 0,-1 2-49 15,2 7-24-15,-3 4 15 0,2 1-1 0,-2 4-30 32,-8-2-9-32,-3 4-235 0,-6 2 117 0,0-2 59 0,-3 3-148 15,-12 3 113-15,-6-7 42 0,-5-1-53 0,-2-1 18 0,-4-2 29 16,0-1-52-16,-4-4-6 0,3-3-7 0,1-4 28 16,7-1-11-16,1-2-219 15,8 0 127-15,3-10 55 0,13-10 41 0</inkml:trace>
  <inkml:trace contextRef="#ctx0" brushRef="#br0" timeOffset="-136310.93">21920 12068 2276 0,'4'-2'0'16,"-1"1"0"-16,-2-1 0 0,-1 2 0 0,0 0 0 0,0 2 0 0,-6 7 0 0,-7 6 0 0,0 3 403 0,3 1-183 0,0 1 139 0,2 1-162 0,3-1-81 0,3 5-31 0,2-2-166 15,0-5 58-15,12 2 29 16,6-2 0-16,5-4-260 0,3 1 153 0,4-9 64 0,3-5 36 0,1-1-802 15,2 0 305-15</inkml:trace>
  <inkml:trace contextRef="#ctx0" brushRef="#br0" timeOffset="-136043.79">22216 11903 1097 0,'0'-10'0'0,"0"2"0"0,0 0 0 0,0 0 0 0,2 2 0 0,6 4 458 0,4 1-212 15,1 1-105-15,1 0-53 0,0 0-175 0,4 3 69 0,-5 6 23 32,-5 4-1-32,2 2-103 0,-8 1 67 0,-2 1 34 0,0 2-177 0,-4 0 88 15,-9 1 45-15,-5-4 280 0,0 3-113 0,-2-6-57 0,-2 4-25 16,6-7 339-16,0-1-175 0,4-2-89 16,1 0-40-16,1-3 173 0,3 1-100 0,6-2-61 15,1-3-28-15,6 0-62 0,10 0 1 0,8-5 43 16,3-2-160-16,6-2 75 0,-2 3 38 0,5 0-600 15,-2 3 317-15,5 1 108 16,-8 2 92-16,0 0-777 0,-4 0 413 0,-5 2 208 0</inkml:trace>
  <inkml:trace contextRef="#ctx0" brushRef="#br0" timeOffset="-135885.58">22374 12285 1935 0,'-7'0'0'0,"3"0"0"0,-3 0 0 0,5 0 0 0,2 0 0 0,0 0 0 0,15 0 0 0,7 0 0 0,6 0 493 0,4 0-228 0,6 0-107 16,0 0-13-16,1 0-55 0,1 0-27 0,2 0-264 0,-1 0 118 0,0 0 68 31,-9 0 21-31,-6 0-664 0,-5 0 346 0,-4 0 174 0,-9 2 86 0</inkml:trace>
  <inkml:trace contextRef="#ctx0" brushRef="#br0" timeOffset="-135714.09">22738 12068 2414 0,'-3'-2'0'0,"0"1"0"0,0 1 0 0,0 0 0 0,-4 0 0 0,6 1 0 0,-2 13 0 0,0 2 456 15,1 7-210-15,-1 1 115 0,0 5-154 0,-1 4-90 16,3 1-41-16,-2 3-101 0,2-3 30 0,-4-1 0 16,4 1 39-16,-1-8-612 0,2-3 301 0,0-8 151 15,0-3-836-15,0-3 481 0</inkml:trace>
  <inkml:trace contextRef="#ctx0" brushRef="#br0" timeOffset="-135546.64">22892 12123 2238 0,'4'0'0'0,"-3"0"0"0,3 0 0 0,1 0 0 0,-1 0 0 0,-1 3 0 0,5 3 422 0,-2 1-198 0,3 2-95 0,-3 3 14 15,3 0-54-15,0 3-26 16,0 1 8-16,2-3-381 0,-3 1 173 0,4 0 86 0,-4-3-700 0,5 1 393 15,0-3 206-15,-2-6 89 0,2-1-733 0,-1-2 398 16</inkml:trace>
  <inkml:trace contextRef="#ctx0" brushRef="#br0" timeOffset="-135366.33">23200 12037 3382 0,'0'-11'0'0,"3"-3"0"0,-3 5 0 0,0 4 0 0,0 3 0 0,0 2 0 0,0 0 0 0,0 12 0 0,0 14 0 0,-4 8 0 0,-2 8 0 0,-2 8 525 15,-4 4-501-15,0 8-24 0,0-2 0 0,-3 1 0 16,-1 4 0-16,-1 0 0 0,-1-1 0 0,-3 7 0 0,0-14 0 0,-1 1 0 16,1-5-151-16,1-7-123 15,0-12 155-15,3-5-1039 0,5-22 554 0,2-7 284 32</inkml:trace>
  <inkml:trace contextRef="#ctx0" brushRef="#br0" timeOffset="-135118.1">23314 11958 1390 0,'12'-14'0'0,"3"5"0"0,0 1 0 0,0 4 0 0,1 2 0 0,-2 2 0 0,-3 0 0 0,4 0 716 0,-2 4-340 16,-5 6-171-16,5 2-177 0,-8 3 7 0,-5-2 0 0,0 5 0 0,0 1-190 15,-6 2 105-15,-8-3 37 0,-1-1 25 16,-1 0-13-16,0-4 1 0,1 1 35 0,0 0 78 15,3-7-54-15,3 0-34 0,1-1 0 0,1-4 146 16,4 0-76 0,2-1-41-16,1-1 153 0,0 0-86 0,9 0-43 0,4-1 0 0,7-6-313 15,1 1 143-15,3-1 60 0,1 3 33 0,1-3-762 16,1 3 381-16,-1 3 189 0,2-1-433 0,-7 2 299 16</inkml:trace>
  <inkml:trace contextRef="#ctx0" brushRef="#br0" timeOffset="-134900.52">23703 12068 2119 0,'0'-5'0'0,"0"1"0"0,0-1 0 0,1 2 0 0,1 2 0 0,1-1 0 0,0 2 0 0,1 0 427 0,4 3-196 16,-1 12-98-16,-2 6 449 0,4 6-266 0,-3 5-193 16,-1 6-123-16,-1 0 0 0,-4 4 0 15,0 2 0-15,-4 9 0 0,-10-7 0 16,-6 0 0-16,-5 0 0 15,-2-2 0-15,-6 4 0 0,4-14 0 0,-4-4-255 0,2-6 70 0,4-6 29 16,4-9 81-16,-3-3-570 0,15-6 310 0,-2-3 149 16,7-14 76-16,3-4-574 0,1-9 324 0</inkml:trace>
  <inkml:trace contextRef="#ctx0" brushRef="#br0" timeOffset="-134719.89">23863 12112 2595 0,'14'-10'0'16,"2"4"0"-16,4-1 0 0,6 0 0 0,-1 3 0 0,8 0 0 0,0 1 312 0,4 0-139 0,3 1-69 0,4-3 323 15,-6 3-201-15,-1 0-132 0,-1 2-94 0,0 0-334 16,-5 0 125-16,3 0 130 0,-13 0-952 0,-6 2 508 31,-6 5 256-31,-9 1 126 0</inkml:trace>
  <inkml:trace contextRef="#ctx0" brushRef="#br0" timeOffset="-134450.6">23968 12252 1281 0,'0'0'0'0,"0"0"0"0,0 0 0 0,0 0 0 0,0 0 0 0,0 0 295 0,4 0-131 0,7 1-64 16,6 1-33-16,-1 2 291 0,4 1-154 0,-1-2-88 15,1 6-66-15,-1-1-15 0,-3-1 0 0,-1 2-249 16,-2 2 134-16,-5-1 53 0,-4 4 30 0,-4-3-92 31,0 2 62-31,-4-1 31 0,-9 2-6 0,-3-5-7 0,1 0-31 0,-1-2 0 0,4-3-39 0,0 3 330 16,1-6-140-16,2 3-58 15,5-4 284-15,2 0-158 0,2 0-48 0,0 0-45 16,10 0-16-16,5-5-10 0,3 1-25 0,4-3-297 16,5 0 149-16,0 1 73 0,2 1 47 0,-2-1-231 15,-3 5 106-15,2-1 71 16,-5-1-21-16,-2 3-671 0,-2 0 344 0,-6-3 184 0</inkml:trace>
  <inkml:trace contextRef="#ctx0" brushRef="#br0" timeOffset="-134006.96">23971 11783 1191 0,'0'-8'0'0,"0"-2"0"0,0 3 0 0,0 0 0 0,3 2 0 0,3-2 0 0,5 5 0 0,2-3 0 0,4 3 140 0,1 0-52 0,1 2-27 0,0 0-66 15,1 0 0-15,-3 2 48 0,-1 5-8 0,-6 2-108 16,-3 1 53-16,-3 2 28 0,-4 0 0 0,0 2-3 16,-1 0 30-16,-13-3 0 15,-1 1 33-15,2 0-43 0,-1-4-18 0,1 1 175 16,4-3-81-16,3-3-38 0,1 3 0 0,2-2 41 16,3-4-34-16,0 6 8 15,0-4-43-15,13 0-30 31,2-2 30-31,4 1 0 0,1 0 0 0,1 4-47 0,-1-3 19 0,0 3 0 0,-6 2 5 0,0-1 0 0,-3 4 31 16,-6-1 40-16,-5 0-25 0,0 2-27 16,-7 0-5-16,-10-2 124 0,-3 2-49 0,-3-4-36 15,-5-2 0-15,1 0-200 0,-2-5 85 0,4 2 43 0,-4-2 8 0,8 0-973 16</inkml:trace>
  <inkml:trace contextRef="#ctx0" brushRef="#br0" timeOffset="-132821.23">22402 10836 1096 0,'-8'-11'1'0,"5"3"0"0,-3-1-1 0,1 4 0 0,1 1 138 0,2 4-55 0,2 0-24 0,0 0 492 16,0 1-257-16,2 11-129 0,5-2-55 0,2 3 325 15,-1 1-198-15,2-2-101 0,0 4-23 0,-2 0-38 16,2 2 8-16,-2-3-46 0,1 5-389 0,-3-2 194 16,0 0 97-16,1 1-265 0,-3 1 189 0,2-4 82 15,-1 2 45-15,0 0-846 16,-1-2 410-16,3-2 206 0,-1-3 93 0</inkml:trace>
  <inkml:trace contextRef="#ctx0" brushRef="#br0" timeOffset="-132625.56">22707 10788 921 0,'-1'-10'0'0,"-1"5"0"0,-1-1 0 0,2 0 0 0,0 4 0 0,1 2 452 15,-1 0-200-15,-1 0-112 0,1 14 594 0,-4 6-349 0,-2 9-174 16,-3 5 266-16,-4 11-211 0,-1 0-173 15,-1 5-93-15,-2 1 0 0,-3 7 0 0,-2-1 0 16,0 7 0-16,3-14 0 0,0-2 0 0,6-5 0 16,0-5 0-16,5-7-209 0,-1 4 13 0,6-17 112 15,3-6-697-15,0-5 374 0,1-5 178 0,0-1-537 16,0-1 371-16</inkml:trace>
  <inkml:trace contextRef="#ctx0" brushRef="#br0" timeOffset="-132339.3">23089 10637 1652 0,'15'-11'0'0,"2"3"0"0,-1 2 0 0,3 4 0 0,-2-1 0 0,-3 3 0 0,-2 0 0 0,-1 3 521 0,-4 6-242 16,1 2-122-16,-4 4-39 0,-4 4-46 0,0 0 1 15,-3 1-38-15,-11 3-13 0,-5 0 13 0,1 2 10 16,-3-6-10-1,0 0 33-15,-1-2-32 0,1-3-1 0,3-2 163 0,-2-2-72 16,9-2-50-16,1-4 0 0,3-1 161 0,2-1-202 16,5-2-35-16,0 0 0 0,8 0 0 0,14 0 0 15,7-5 0-15,7-4 0 0,6 1 0 0,5-1 0 32,-1 1 0-17,-1 4-41-15,2 0-201 0,-6 3 138 0,2 1-648 0,-15 0 370 0</inkml:trace>
  <inkml:trace contextRef="#ctx0" brushRef="#br0" timeOffset="-129511.52">10030 12880 1326 0,'0'-4'0'0,"0"-3"0"0,0 2 0 0,0-2 0 0,0 7 0 0,0 0 89 0,2 0-25 0,1 0 0 0,2 7 315 0,-2 5-162 15,0 8-94-15,0 6-43 0,-3 1 145 16,0 4-94-16,0 5-46 0,-8 5-13 15,-3 1-35-15,-4-2 1 16,-4 4-1-16,0 1-159 0,-5-1 80 0,-3 4 49 0,2-10-9 0,1-3-370 16,1-6 198-16,1-4 103 0,2-8-352 0,5 0 202 15,6-14 30-15,7-3 77 0</inkml:trace>
  <inkml:trace contextRef="#ctx0" brushRef="#br0" timeOffset="-129353.95">10046 13259 1825 0,'8'2'0'0,"0"1"0"0,1 4 0 0,-3 4 0 0,0 3 0 0,1 6 0 0,-1 5 0 0,-3-2 563 0,-2 7-263 0,-1 2-131 16,0 1-66-16,0 1 13 15,0 0-29-15,0-7-11 0,0-3-38 0,-1-2-449 0,-1-6 224 0,1-3 113 16,-1-4-682-16,-1-7 378 0,2-2 189 0,0 0 95 16,0-14-309-16,-2-7 181 0</inkml:trace>
  <inkml:trace contextRef="#ctx0" brushRef="#br0" timeOffset="-129226.75">10094 13304 1489 0,'5'-17'0'0,"2"2"0"0,0 2 0 0,6 0 0 0,-1 4 0 0,6 2 0 0,1-1 0 0,5 4 292 0,1-1-127 0,2 0-55 0,-2 4 198 15,1 1-135-15,-3 0-68 0,2 0-34 0,-4 0-366 16,4 0 176-16,-6 1 73 16,-5 3 42-16,-1 1-652 0,-3 0 346 0</inkml:trace>
  <inkml:trace contextRef="#ctx0" brushRef="#br0" timeOffset="-129021.84">10267 13017 1182 0,'-7'-5'0'0,"-2"2"0"0,1 3 0 0,1 0 0 0,2 2 289 0,2 13-117 0,2 7-72 0,1 10 254 0,0 6-158 0,0 3-80 16,8 7-39-16,4 8 379 15,1-3-214-15,-1-2-103 0,5-2-50 0,2-6 2 0,-2-2-27 0,5-2 10 16,-6-14-453-16,2-6 208 15,-3-5 104-15,0-10 53 0,-4-3-578 0,2-1 319 16,-8-1 150-16,0-17-376 0,-2-5 233 0,-3-1 105 16,0-7 62-16,0-4-378 0</inkml:trace>
  <inkml:trace contextRef="#ctx0" brushRef="#br0" timeOffset="-128916.91">10383 13041 1436 0,'-6'-17'0'16,"0"7"0"-16,5 4 0 0,-1 3 0 0,0 3 0 0,2 0 0 0,0 4 285 0,0 9-128 0,4 6-60 15,3-2-30-15,0 7 168 0,4-2-99 16,0 4-40-16,-1-2-533 0,3 1 238 0,0 0 118 0</inkml:trace>
  <inkml:trace contextRef="#ctx0" brushRef="#br0" timeOffset="-128750.35">10783 13225 2362 0,'0'3'0'0,"0"-1"0"0,0-1 0 0,0 2-6 0,0 0 0 0,0 2 1 0,0 7 0 0,0 0 466 16,-1 5-214-16,-7 9-108 0,-4 2-52 0,-1 4 125 16,-2 4-79-16,1-1-53 0,-2-1-401 0,0-3 180 15,0-2 88-15,1-4 45 16,-1 1-748-16,4-11 392 0,1-7 201 0</inkml:trace>
  <inkml:trace contextRef="#ctx0" brushRef="#br0" timeOffset="-128543.86">10668 13005 2392 0,'6'-5'0'47,"1"-1"0"-47,2 4 0 0,-1 2 0 0,4 0 0 0,0 6 0 0,5 13 0 0,-1 5 509 0,3 8-241 0,-1 6-115 0,0 3 356 0,3 3-409 0,-2 2-100 0,7 9 0 0,-4-9 0 0,2 2 0 0,2-4 0 0,-2-2-434 0,1-4 178 0,4-1 155 0,-9-14 64 0,-4-7-887 15,1-5 377-15,0-5 262 16</inkml:trace>
  <inkml:trace contextRef="#ctx0" brushRef="#br0" timeOffset="-128339.64">11154 13150 1681 0,'0'-11'0'0,"-1"-2"0"0,-1 5 0 0,2 6 0 0,2 1 0 0,9 1 167 0,5 0-66 0,1 0-25 0,6 8 496 0,-2 4-269 16,4 3-135-16,0 1-67 0,1 7-33 0,-1 0 9 31,-6 2-43-31,-2-1-86 0,-3 4 43 0,-6-1 1 0,-7 3 44 0,-1 4-232 16,0-6 112-16,-17-1 60 0,-6 0-38 0,-4-6 21 15,-7-3 34-15,-1 0-259 16,0-10 126-16,2-2 16 0,2-5 43 0,2-1-264 0,5-1 155 0,1-10 67 16,15-11 48-16</inkml:trace>
  <inkml:trace contextRef="#ctx0" brushRef="#br0" timeOffset="-128183.12">11545 13029 3227 0,'0'0'0'0,"0"0"0"0,0 5 0 0,-5 2 0 0,-1 7 0 0,-3 7 0 0,-4 10 0 0,1 9 0 0,1 6 517 0,-3 9-330 0,8-3-187 0,5-2 0 0,1-3 0 0,0-2 0 0,13-8 0 0,7 3 0 0,4-17 0 0,2-6 0 16,2-5 0-16,2-6-104 0,1-5 13 0,-1-1 72 15,-3 0-985-15,-3-12 507 0</inkml:trace>
  <inkml:trace contextRef="#ctx0" brushRef="#br0" timeOffset="-128019.75">11799 13201 2591 0,'-11'-8'0'0,"5"2"0"16,1 1 0-16,0 2 0 0,4 0 0 0,1 3 490 0,0 0-227 0,11 0-113 0,6 0 215 15,0 0-293-15,5 0-72 0,1 3 0 0,2-2 0 16,0 1 0-16,5-1 0 0,-2 2 0 0,-2-2-92 16,3 1-229-16,-3-1 179 0,-1 2-1180 15</inkml:trace>
  <inkml:trace contextRef="#ctx0" brushRef="#br0" timeOffset="-127865.3">11882 13382 1665 0,'-8'5'0'0,"1"-3"0"0,1 3 0 0,3 0 0 0,0 0 0 0,1 2 706 0,2 0-340 0,2-2-164 16,9 1-83-16,3 0 66 0,6-1-75 0,2-1-27 15,4-1-10-15,-2-3-573 0,4 0 268 0,0 0 134 16,0 0-772-16,2-3 458 16,-4-7 218-16</inkml:trace>
  <inkml:trace contextRef="#ctx0" brushRef="#br0" timeOffset="-127632.96">12223 13300 1511 0,'0'-7'0'0,"0"4"0"0,0 0 0 0,0 2-2 0,0 1 1 0,-2 0 0 0,2 0 299 31,0 4-136-31,0 10 442 0,0 2-286 0,0 3-141 0,8 3-71 0,3 1 191 0,5-3-135 0,-1-1-63 0,4 0-32 0,3-4-230 16,1-2 109-16,2-7 40 0,1-5 25 16,1-1-147-16,-1 0 86 0,0-13 43 0,-5-4-270 0,-3-2 152 15,-8-5 53-15,-1 0-124 0,-7-1 43 16,-2-1 63-16,0-1-3 0,-6 4 112 15,-8 2-28-15,-3 0 0 0,-4 2-27 0,-1 6 70 16,-4-2-44-16,1 11 9 16,3 1-34-16,1 3-27 0,2 0 35 0,3 10-2 0,1 4-289 0,8 4 146 15,7 5 71-15,0 0-570 16</inkml:trace>
  <inkml:trace contextRef="#ctx0" brushRef="#br0" timeOffset="-127450.58">12790 13382 2154 0,'0'2'0'0,"0"-2"-1"0,0 3-1 0,0-3 0 0,0 4 0 0,0 1 1 0,0 3 1023 0,0 6-485 0,0 1-311 15,-8 4-226-15,-2 5 0 0,-6 5 0 0,0 3 0 16,-7 6-138 0,-1-1 7 15,0 1 83-31</inkml:trace>
  <inkml:trace contextRef="#ctx0" brushRef="#br0" timeOffset="-126963.66">13192 13121 1822 0,'0'0'0'0,"0"-3"0"0,0 3 0 0,0 0 0 0,0 0 0 0,0 0 0 0,6 3 0 0,5 6 332 15,3 3-149-15,2 1-73 0,4 4-28 0,-3 0 133 16,5 1-89-16,1 0-46 0,3 5 1 16,-3 0-370-16,5 2 172 0,-5-5 72 0,0 5-613 0,-3-5 342 15,-3 0 170-15</inkml:trace>
  <inkml:trace contextRef="#ctx0" brushRef="#br0" timeOffset="-126771.08">13674 12978 1304 0,'0'0'0'0,"0"0"0"0,0 2 0 0,-1 1 0 0,-3 8 0 0,-1 9 243 0,-4 9-103 15,-7 15-52-15,-3 12 468 0,-5 16-251 0,-1 2-139 16,-3 6 93-16,0-2-112 0,-2 0-55 15,2-5-28-15,-2 8-76 0,9-20 20 0,1-4 0 16,2-6 28-16,6-7-495 0,5-7 248 0,1 1 133 16,6-18 52-16,0-6-317 0,6-11 112 0,7-3 120 15</inkml:trace>
  <inkml:trace contextRef="#ctx0" brushRef="#br0" timeOffset="-126609.46">13786 13348 2426 0,'8'-14'0'0,"5"0"0"0,-2 5 0 0,5 0 0 0,0 0 0 0,2 3 0 0,0-1 0 0,6 2 0 0,-2-1 317 0,1 3-141 0,3 0-70 0,-1 1-398 15,1 0 163-15,2 1 92 0,-5 1 33 16,-1 0-699-16,-3 1 370 0,-4 9 184 0,1 1-326 0,-11 2 238 16</inkml:trace>
  <inkml:trace contextRef="#ctx0" brushRef="#br0" timeOffset="-126484.85">14068 13414 1551 0,'-16'14'0'0,"-4"-2"0"0,1 1 0 0,0 1 0 0,1-4 0 0,-1 4 0 0,7-7 0 0,4-2 0 0,3-3 618 16,3 1-292-16,2-2-144 0,0 2 158 0,11 0-157 16,3-2-73-16,5 1-37 0,1-1-8 0,5 2-29 15,0-3 9-15,-3 3-472 0,6-2 232 16,-4 0 115-16,0 1 59 0,1-1-715 0,2 2 390 0,-7-2 75 16</inkml:trace>
  <inkml:trace contextRef="#ctx0" brushRef="#br0" timeOffset="-126315.77">14563 13076 1713 0,'0'-6'0'16,"0"-1"0"-16,0 2 0 0,0 4 0 0,0 1 0 0,0 0 237 0,0 2-101 0,2 15-40 0,1 7 563 0,-2 6-311 0,4 4-156 15,-4 3-78-15,1 7-93 0,0-3 15 0,1 2 0 16,3 5 0-16,0 1-594 0,-1 1 297 0,1 3 158 15,-1-7-888-15</inkml:trace>
  <inkml:trace contextRef="#ctx0" brushRef="#br0" timeOffset="-126162.09">14837 13800 2256 0,'-6'0'0'0,"-1"0"0"0,2 0 0 0,0 0 0 0,2 0 0 0,0 0 0 0,-1 0 1007 15,1 0-491-15,2 0-364 0,-2 0-152 0,2 0 0 16,-1 0-11-16,0 0-6 16,1 0-1248-16</inkml:trace>
  <inkml:trace contextRef="#ctx0" brushRef="#br0" timeOffset="-125260.89">17184 12850 1227 0,'0'-8'0'15,"0"-6"0"-15,0 2 0 0,-2-6 0 0,0 2 0 0,1-4 0 0,-2 1 89 0,-1 0-25 0,1 0-1 0,-3-1-14 16,0-1-2-16,-2 3-9 0,0 1 0 0,-1 0 11 15,1 4-11-15,-3 2 0 0,-1-1 9 0,1 8 54 16,1 1-32-16,0 3 0 0,-1 0 82 0,3 13-57 16,-3 10-18-16,3 6 61 0,2 10-50 0,1 7-25 15,1 10 1-15,-2 5 224 16,1 12-115-16,3-4-72 0,-1 5-31 0,2 4 93 0,-1 5-62 0,0 0-31 31,1 8 10-31,1-21-130 0,0-5 44 0,0-7 1 0,0-4-125 0,-2-6 85 16,1 3 51-16,-6-17-245 0,-2-4 137 0,0-5 41 15,-2-6 40-15,-2-4-228 16,0 0 116-16,-1-15 11 0,1 0 47 0,-2 0-443 0,4-12 241 16,-2-3 118-1,-2-8 52-15,4-5-413 0,-1-6 243 0</inkml:trace>
  <inkml:trace contextRef="#ctx0" brushRef="#br0" timeOffset="-125132.23">16624 13278 2592 0,'-20'-22'0'0,"3"3"0"0,5 4 0 0,5 6 0 0,-1 1 0 0,8 3 0 0,0 1 0 0,8-2 0 0,14-2 0 0,9-2 358 0,2-3-165 0,6 2 109 16,3 2-133-16,2 0-65 0,1 0-33 0,6 1-115 16,-5 2 36-16,0 3 0 0,-1 3 46 15,2 0-772-15,-6 0 386 0,3 2 202 0,-12 7 88 16</inkml:trace>
  <inkml:trace contextRef="#ctx0" brushRef="#br0" timeOffset="-124915.12">17177 13334 1674 0,'-8'0'0'0,"1"0"0"0,4 0 0 0,1 0 0 0,2 0 0 0,0 0 0 0,6 0 352 16,10 0-162-16,0 0 254 0,4 0-203 0,1 0-101 15,3 5-52-15,-2-1 64 0,-1 3-62 0,-2 1-26 16,-2 1 0-16,0-1-14 31,-6 4-14-31,2 3 10 0,-9 1-10 0,-4 0-2 0,0 2 2 0,-4 4 1 0,-13-2-75 0,-5 4 47 16,-3-6-10-16,0 0-319 0,-5-4 151 0,2 1 96 15,0-4 11-15,-1-3-618 0,7-2 323 0,2-5 160 16,4-1 79-16,8 0-510 0,1-8 295 0</inkml:trace>
  <inkml:trace contextRef="#ctx0" brushRef="#br0" timeOffset="-124725.33">17456 13282 1194 0,'0'0'0'15,"0"0"0"-15,0 0 0 0,0 0 0 0,0 1 324 0,0 9-144 0,-3 6-71 0,-3 3 726 0,-1 1-404 0,0 7-196 16,2-1 236-16,0 3-319 0,4 3-152 0,1-1 0 0,0-2 0 16,5-4 0-16,10-1 0 15,1-1 0-15,4-8-444 0,3 5 139 0,-1-13 167 0,3-2 87 0,2-5-329 16,0 0 138-16,0-1 128 0,3-10-734 16,-6-2 409-1</inkml:trace>
  <inkml:trace contextRef="#ctx0" brushRef="#br0" timeOffset="-124539.91">17956 12987 1421 0,'-10'-9'0'0,"-2"2"0"0,-1 2 0 0,3 5 0 0,-3 0 0 0,0 12 0 0,0 8 0 0,-4 4 590 16,6 7-282-16,-2 5-135 0,6 1-68 0,1 2 237 0,1 3-152 0,2 5-67 0,3-5-26 0,0-4-30 0,1 3 0 0,10-7-303 31,5-3 137-31,1 3 77 0,2-15 25 0,0-4-703 0,4-5 369 0,0-6 151 0,2-4 102 0</inkml:trace>
  <inkml:trace contextRef="#ctx0" brushRef="#br0" timeOffset="-124304.12">18167 13282 1730 0,'-2'0'0'0,"-6"0"0"0,-1 0 0 0,0 0-1 0,-2 5-2 0,1 4 0 0,1 2 0 0,0 4 0 0,6 0 586 0,1 0-276 0,2 2-127 31,0-4 12-31,5 2-79 0,12-1-39 0,0-4-101 0,3-3 32 0,5-1 9 0,-2-6 22 0,1 0-343 16,-1 0 171-16,-1-11 87 0,-5 0 43 0,2-2-146 15,-8-2 89-15,-4 1-28 16,-5-4 50-16,-2 0-39 0,0 0 26 0,-6-2-22 0,-10 3 199 0,-4 1-87 16,0 2-36-16,-7 2 54 15,2 3-40-15,-1 1 2 0,3 5 5 16,4 1-64-16,2 2 42 0,6 0 50 0,-1 0-38 15,10 5-431-15,2 6 203 0,0 0 90 0,15 3 55 0,4-2-553 16</inkml:trace>
  <inkml:trace contextRef="#ctx0" brushRef="#br0" timeOffset="-124149.24">18552 13353 545 0,'15'10'0'0,"-4"-2"0"0,-1 3 0 0,-1 1 0 0,-7-1 0 0,0 2 667 0,-2 3-306 0,0-3-166 0,-2 2 479 0,-9 0-319 0,-4 2-159 0,0-2 96 0,-2 3-119 0,3-3-74 0,-2-3-32 0,2 0-133 0,3-3 51 0,2-1 25 16,-2-3 10-16,6-3-754 0,2-2 386 0,2 0 192 31</inkml:trace>
  <inkml:trace contextRef="#ctx0" brushRef="#br0" timeOffset="-123990.22">18812 13091 2442 0,'0'0'0'0,"0"0"0"0,1 0 0 0,-1 0 0 0,2 0 0 0,-1 3 0 0,1 4 431 0,0 3-197 0,-1 2-99 0,2 2 251 16,0 3-175-16,2 3-119 0,-2-1-92 0,3 5 0 15,-1-2 0-15,0 2 0 16,1-1-715-16,0 2 374 0,-1-7 185 0,1 1 95 16</inkml:trace>
  <inkml:trace contextRef="#ctx0" brushRef="#br0" timeOffset="-123532.33">19083 12922 1995 0,'-6'0'0'0,"1"-9"0"0,0 5 0 0,2 3 0 0,2-2 0 0,1 3 0 0,0 0 0 0,4 4 799 0,6 9-372 0,5 4-200 15,1 5-96-15,3 3 184 0,-1 3-278 0,1 1-37 0,1 7 0 0,-1-6 0 16,-3 3 0-16,0 4 0 0,-4 1 0 16,-5 3 0-16,1 6 0 0,-8-6 0 15,-4 2 0-15,-15 2 0 0,-9-3 0 0,-5 1 0 16,-10 4 0-16,5-13 0 0,-4-3 0 0,-2-7-188 15,5-4 45-15,5-8 38 0,2-5-499 0,17-7 288 16,7 0 140 0,7-13-278-16,1-9 209 0,17-6 105 0</inkml:trace>
  <inkml:trace contextRef="#ctx0" brushRef="#br0" timeOffset="-123348.03">19416 13246 1394 0,'5'0'0'0,"0"-1"0"0,1-3 0 0,0 0 0 0,3 1 219 0,-1 0-91 15,3 2-47-15,4-1 714 0,3-1-384 0,4 3-188 79,4 0-93-64,3 0 238-15,6 0-186 0,6 0-182 0,-4 0-232 0,0 0 59 0,1 0 105 0,-4 0 52 0,-3 0-1010 0,2 5 541 0,-14 2 256 0,-8-3-516 0</inkml:trace>
  <inkml:trace contextRef="#ctx0" brushRef="#br0" timeOffset="-123224.87">19498 13474 1928 0,'-24'3'0'0,"8"3"0"16,7 0 0-16,2 1 0 0,7 0 0 0,0-1 0 0,10 3 433 0,12-2-203 0,4-3-97 0,7 0-48 15,4-3 241-15,3 1-144 0,2-2-64 16,-3 0-505-16,0 0 212 0,-1 0 106 0,-1-2 52 16,0-3-862-16,2 1 425 0,-10-3 221 0,-1 0-396 15</inkml:trace>
  <inkml:trace contextRef="#ctx0" brushRef="#br0" timeOffset="-123003.93">20356 12886 2684 0,'0'0'0'0,"0"0"0"0,0 0 0 0,1 7 0 0,1 5 0 0,-1 11 0 0,-1 12 0 0,0 11 470 0,0 12-217 15,0 12-100-15,0 1 104 32,0 4-143-32,0 2-114 0,-1-2 0 0,-1 1 0 0,1 3 0 0,1-21 0 0,0-5-226 0,0-4 63 0,0-6 98 15,-3-2 48-15,-7 5-631 0,3-14 329 16,-5-3 96-16</inkml:trace>
  <inkml:trace contextRef="#ctx0" brushRef="#br0" timeOffset="-122817.78">20812 13995 3066 0,'0'0'0'0,"0"-1"0"0,0-4 0 0,2 3 0 0,-2-1 0 0,1 3 69 0,-1-4-42 0,0 4 2 0,0-2-362 16,0 1 149-16,0 1 74 15</inkml:trace>
  <inkml:trace contextRef="#ctx0" brushRef="#br0" timeOffset="-118616.62">10135 14359 937 0,'0'-16'0'0,"0"5"0"0,0 0 0 0,0-1 0 0,1-1 0 0,1 1 0 0,-1-4 0 0,1 3 0 0,-2-1 76 0,3 2-1 0,-3-3-4 15,0 1-1-15,0-2-23 0,0 5-9 0,0-2 43 0,0 2 1 0,0-1-44 0,-3 4 0 0,0-4 107 32,-2 4-58-32,0 4-25 0,-2 2 1 0,-1 2 151 0,3 0-88 0,-6 0-35 15,3 12 240-15,-1 6-146 0,1 7-74 0,2 5 116 16,-1 4-94-16,0 7-38 0,5 3-34 0,1 1 224 16,1 4-124-16,0 4-160 0,0 0-1 0,0 8 0 15,3-4 0-15,4 5 0 0,0 5 0 0,-2-2 0 16,0 0 0-16,-4 7 0 15,-1-15 0-15,0-1 0 0,-1-5 0 0,-6-2 0 0,-5-8 0 16,-2 1 0-16,-2-15 0 0,2-10 0 0,-5-5 0 16,1-5 0-16,-1-5 0 15,-2-2-36-15,5 0-190 0,0-14 78 0,4-5 59 0,2-3-590 16,0-6 320-16,0-6 152 0,6-3-619 0,-1-2 395 16</inkml:trace>
  <inkml:trace contextRef="#ctx0" brushRef="#br0" timeOffset="-118471.96">9818 14751 2644 0,'0'-9'0'15,"0"-1"0"-15,0-2 0 0,0 5 0 0,0-2 0 0,0 0 0 0,0 1 0 0,8 0 0 0,4-2 397 0,4 3-184 0,2-1-88 0,3-1 111 0,3 4-99 0,-1-2-49 16,8 2-16-16,-3 2-261 0,3 3 113 16,-2 0 58-16,0 0 27 0,-2 0-795 0,3 8 422 0,-10 1 195 15</inkml:trace>
  <inkml:trace contextRef="#ctx0" brushRef="#br0" timeOffset="-118302.2">10223 14805 1714 0,'0'2'0'0,"0"0"0"0,-2 1 0 0,0 1 0 0,0 2 0 0,2 1 0 0,0-2 693 16,0 4-328-16,6 2-164 0,1 2-72 0,3-1 10 15,1 0-50-15,2 4-26 16,2-2 0-16,-3 2-418 0,0 0 206 15,3-3 89-15,-5-2-688 16,2 0 383-16,-2-2 191 0,1 2-548 0,-2-7 347 0</inkml:trace>
  <inkml:trace contextRef="#ctx0" brushRef="#br0" timeOffset="-118133.56">10451 14816 1048 0,'0'-4'-1'0,"0"0"1"0,0 1-1 16,0 0 1-16,0 3 0 0,-3 0 523 0,2 0-243 0,-1 7-112 0,-1 10-71 0,-2 5 294 31,-3 3-177-31,-1 9-89 0,-2 2-28 0,-2 7-21 0,0-2-9 0,-2 4-30 0,-2 3-157 0,3-2 79 16,-3-1 39-16,-3 3-414 0,7-13 223 0,6-6 114 15,-1-4 58-15,5-7-728 0,1-5 313 0</inkml:trace>
  <inkml:trace contextRef="#ctx0" brushRef="#br0" timeOffset="-117867.08">10922 14369 1732 0,'-10'-3'0'0,"1"3"0"0,1 0 0 0,-1 0 0 0,-3 10 0 0,-3 10 0 0,-2 9 0 16,1 5 722-16,0 7-343 0,0 7-171 0,2 5 85 0,4 3-129 15,2 4-54-15,8-11-107 0,0-3-1 16,10-5 35-16,7-4 0 0,5-6-378 0,2 1 199 0,-2-18 84 16,-2-2 48-16,0-5-639 15,-2-5 339-15,0-2 78 16,2 0-537 0,-8 0 371-16</inkml:trace>
  <inkml:trace contextRef="#ctx0" brushRef="#br0" timeOffset="-117602.53">11000 14596 1576 0,'-3'-9'0'0,"1"2"0"0,0 2 0 0,1-2 0 0,1 4 0 0,0 0 151 0,9 3-58 31,5 0-27-31,2 0 487 0,6 0-249 0,1 0-139 0,2 4-63 0,1 2 159 0,1 2-112 0,1 4-56 16,-1 0-22-16,-4 0-9 0,-3 2-25 15,-6 1 0-15,-2 2-125 0,-7 5 72 47,-5-2 22-31,0 1-38-16,-11-3 34 0,-6 5 1 0,-8-5 34 0,-3 5-168 0,-6-8 77 0,-2 0-11 0,-3-4 40 0,2-4-357 0,-1 0 180 0,-1 1 47 0,11-8 65 0,0 0-404 0,8 0 229 0,10-9 114 47,4-9-444-47,6-3 270 0</inkml:trace>
  <inkml:trace contextRef="#ctx0" brushRef="#br0" timeOffset="-117463.21">11363 14425 2428 0,'0'0'0'0,"1"0"0"0,-1 0 0 16,0 3 0-16,0 6 0 0,0 3 0 0,0 5 0 0,-3 9 531 0,-4 3-252 0,-2 5-121 0,0 2-61 0,1 3 341 15,5-1-438-15,2 5 0 0,1-11 0 0,0 0 0 16,10-5 0-16,3 0-150 0,4-6-158 0,5 4 181 16,-2-13 77-16,4-3-849 15,-2-8 397-15,1 0 246 0,0-1 124 0,2 0-353 0</inkml:trace>
  <inkml:trace contextRef="#ctx0" brushRef="#br0" timeOffset="-117318.8">11663 14764 1345 0,'0'-2'0'0,"0"0"0"0,0 0 0 0,0 1 0 0,0 1 0 0,0 0 622 0,0 0-293 0,0 0-147 16,-2 1-72-16,-5 11 177 0,-1 2-116 16,-4 4-72-16,2 5 148 0,-2 0-105 0,-2 1-53 0,1 1-26 15,-2 1-319-15,4-4 141 0,-1-1 77 0,2-4-746 16,2-4 411-16,2-4 204 15,0-2 107-15</inkml:trace>
  <inkml:trace contextRef="#ctx0" brushRef="#br0" timeOffset="-117154.5">11720 14633 1458 0,'7'-5'0'0,"3"2"0"0,-3-1 0 0,1 3 0 31,2 1 0-31,0 0 304 0,3 0-124 0,-1 0-77 0,-1 0 595 0,2 5-331 0,1 3-166 0,-2 1-89 0,5 0-29 0,-6 2-9 15,0-1-39-15,0 2-572 0,-3-1 286 16,0 2 144-16,2-2 80 16,-3-3-776-16,-2-1 420 0,1-2 209 0</inkml:trace>
  <inkml:trace contextRef="#ctx0" brushRef="#br0" timeOffset="-116985.55">12017 14508 1539 0,'0'0'0'0,"0"0"0"0,0 0 0 0,0 0 0 0,0 0 0 0,0 1 0 0,0 11 185 16,0 6-74-16,-5 9-29 0,0 4-8 0,-7 8-38 16,0 7 0-16,-4 2 667 0,-1 4-334 0,-4 7-157 15,0-10-93-15,-1 0-279 0,0-1 98 0,2-5 50 16,3-4 23-16,0 0-602 0,6-15 308 0,3-5 159 16,4-9-885-16</inkml:trace>
  <inkml:trace contextRef="#ctx0" brushRef="#br0" timeOffset="-116790.02">12151 14455 1421 0,'19'0'0'0,"2"-5"0"0,3 5 0 0,3 0 0 0,-3 2 0 0,2 10 688 0,-4 4-326 15,-4 6-162-15,4 5-74 0,-7 2 444 0,-6 4-267 0,-2 4-133 0,-7 7-79 16,0 1-91-16,-7 8 0 0,-13-8 0 15,-3-2-49-15,-2-1 42 0,-3-3 0 0,-2-2-557 16,-6 2 309-16,4-12 141 0,-2-3 75 0,-1-3-948 16</inkml:trace>
  <inkml:trace contextRef="#ctx0" brushRef="#br0" timeOffset="-115383.11">5468 14289 1891 0,'3'0'0'0,"2"0"0"0,2 0 0 0,0 0 0 0,1 0 0 0,2 0 0 0,1 0 179 0,1 0-71 0,4 0-35 16,-2 0 0-16,0 2 9 0,4 5 10 0,-1 2-55 15,-3 2-75-15,1 3 37 16,-7 4 0-16,-1 4-15 0,-2 2 35 0,-5 2-9 16,0 2 28-16,-9 2 45 15,-6-1 1-15,-7 1-47 0,-4 0-17 0,0-5 60 0,-3-5-26 0,1-1-25 16,-3-7-12-16,1-2-37 0,1 0 16 0,8-9 35 16,0-1-371-16,5 0 176 15,5-8 84-15,5-6-525 0,4-6 264 0,2-3 156 0,8-2 74 0,10-3-407 16</inkml:trace>
  <inkml:trace contextRef="#ctx0" brushRef="#br0" timeOffset="-115256.89">5800 14195 836 0,'0'-3'0'0,"-3"3"0"0,-4 0 0 0,1 0 0 0,-3 0 672 0,-2 3-317 0,1 11-158 0,-5 3 267 0,1 5-203 0,2 0-117 16,2 6-53-16,5 2 399 0,-2-1-227 0,6 3-112 0,1 1-144 15,1-5-7-15,14 1 0 0,4-5 0 0,2-1 0 32,3-1-92-32,3-1 46 0,-2-7 37 0,2-1-557 0,-5 0 301 0,1-4 152 0,-3 0 22 0,3 0-390 15,-7-3 170-15,0-4 137 0,-4-1-449 0</inkml:trace>
  <inkml:trace contextRef="#ctx0" brushRef="#br0" timeOffset="-115023.52">6168 14200 2141 0,'-5'0'0'0,"3"0"0"0,-3 0 0 0,3 9 0 0,0 4 0 15,0 6 0-15,2 8 500 0,0 6-232 0,0 8-107 0,0 6 348 0,0 1-237 0,0 2-192 0,4 0-80 0,1-3 0 16,-3 5 0-16,3-16 0 0,-2 0 0 15,1-5-380-15,1-6 123 0,-4-7 146 16,2 0-645-16,-3-13 378 0,1-5 190 0,-1 0-10 16,0-7-208-16,0-12 185 0,0-2 84 0</inkml:trace>
  <inkml:trace contextRef="#ctx0" brushRef="#br0" timeOffset="-114749.12">6133 14108 1239 0,'0'-20'0'0,"2"-4"0"0,5 10 0 0,3 1 0 0,3 2 0 0,5 1 0 16,4 2 424-16,7-1-185 0,2 4-106 0,4 0-48 0,1 3 244 16,1-1-146-16,2 3-74 0,5 0 74 0,-10 0-78 15,1 0-34-15,-4 0-3 0,-3 5 0 0,-4 5-32 16,0-1 9-16,-7 1 26 0,-6 2 0 0,-2 1-35 31,-1 2 0-31,-3 3 155 0,-5-1-82 0,0 5-37 0,0 3-44 0,0 3-28 16,0 4 0-16,0 4 0 0,0 1 0 0,-2 2 0 15,0 3 0-15,-1 5 0 0,0 0 0 0,2 7 0 16,-1-8-29-16,1 0-612 0,-1-2 318 0,2-3 126 16,0-3 87-16,0 2-238 15,0-18 160-15,-2-6 76 16,0-3 38-16,-1-9-444 0,-4-4 241 0,1 0 112 0</inkml:trace>
  <inkml:trace contextRef="#ctx0" brushRef="#br0" timeOffset="-114606.5">6355 14352 1900 0,'-10'-9'0'0,"1"1"0"0,3 3 0 0,0-1 0 0,4 0 0 0,1 1 0 0,1-1 0 0,3 3 0 0,10-3 214 0,3-1-90 16,2 0-43-16,2 0-72 0,-1 3-10 0,1-1 37 0,-2 2 0 0,2 0-563 16,-2 0 281-16</inkml:trace>
  <inkml:trace contextRef="#ctx0" brushRef="#br0" timeOffset="-114156.45">6454 14059 1003 0,'0'3'0'15,"-1"2"0"-15,-6 2 0 0,0 3 0 0,2 2 0 0,0 1 421 0,-5 8-192 0,3 3-97 0,-2 6-39 0,-1 0 12 0,1 4-35 0,2 0 0 0,0 0-34 0,1-2-77 16,-2 3 47-16,5-11-9 0,1-1-164 0,1-5 101 15,-1-5 51-15,-1-4 26 0,2 1-160 0,1-7 88 16,0-3-10-16,0 0-31 0,0 0 17 0,0 0 34 16,0 0-39-16,0 0 190 0,0-3-71 0,0 3-29 15,0 0 2-15,0 0 103 0,-2 0-52 0,1 0-31 16,-1 0 44-16,0 3-33 0,1-3 7 0,-1 6 0 16,2-1-42-16,-2-2 18 15,2-3 22-15,0 5-17 0,0-4 17 0,0 1-15 16,0-2 6-16,0 0-245 0,2 0 99 0,1 0 58 15,1 0 14-15,0-3 121 0,2-2-48 0,-2 3 2 16,2-1 72-16,-2 1-52 16,3-1-25-16,-1 1 232 0,0 2-121 0,2 0-37 0,-2 0-35 0,2 0 2 15,-2 0 1-15,3 0-22 16,-1 2-9-16,-3 3-171 0,1 3 86 0,0 0 43 0,-4 2-1 0,3 1-138 16,-5 1 82-16,0 0 20 0,0 0-34 15,0-1 12-15,-7 2 31 0,-3-1-84 0,0-3 51 0,-5-1-3 16,2 1 0-16,-2-3-7 15,3-3 0-15,-4 3 32 16,3-4 9-16,5-1-170 0,-4-1 85 0,4 0 42 0,3 0 1 0,-3 0-242 16,4 0 147-16,2 0 68 0</inkml:trace>
  <inkml:trace contextRef="#ctx0" brushRef="#br0" timeOffset="-113994.98">6292 14668 558 0,'-7'1'0'16,"2"2"0"-16,1-3 0 0,-3 3 0 0,1-2 0 0,1 0 488 0,3 4-230 0,-1-4-112 0,0 0 333 0,3 2-222 15,0 1-111-15,0 0-45 0,7-4 146 0,5 4-105 16,5-2-53-16,3 0 77 0,4 2-65 0,2-3-23 16,2 2-9-16,2 1-376 0,1-2 171 0,-1 1 86 15,1 2 43-15,4-1-649 0,-6-1 341 0,2 2 92 16,-4-3-542-16</inkml:trace>
  <inkml:trace contextRef="#ctx0" brushRef="#br0" timeOffset="-113806.6">7084 13982 2183 0,'0'-11'0'0,"0"0"0"0,0 5 0 15,0-1 0-15,2 1 0 0,-1 4 0 0,3 2 0 0,1 0 0 0,-1 0 0 0,-1 2 172 0,1 5-59 0,1 5-610 16,2 3 266-16,-5-1 134 0,3-1 66 0,-2 4-371 15,3 1 191-15,-5-3 100 0,2-1 50 0</inkml:trace>
  <inkml:trace contextRef="#ctx0" brushRef="#br0" timeOffset="-113234.41">7126 14133 1657 0,'-7'8'0'0,"-5"1"0"16,2 2 0-16,0-4 0 0,2 5 0 0,-3-1 0 0,4 0 0 0,-4 1 0 0,1 3 217 0,1-3-95 0,1 0-43 0,2 2 7 0,0-4-26 0,1 4 1 15,1-1-16-15,3-2-202 16,-2-3 96-16,0-1 49 0,3-4-329 0,0 3 197 0,0-3 86 15,0-3-129-15,0 0 56 0,3-3 63 16,3-6-32-16,-3-3 178 0,4 1-64 0,2-4-26 16,0 0 1-16,2 1 134 15,6-1-80 1,0-1-49-16,2 2 10 0,0 2 257 31,2 1-91-31,2 0-81 0,-2 1-32 0,5 1-18 0,-5 4 15 0,4 1-299 0,-4 4 140 0,-2 0 68 0,0 0 27 0,-2 5-245 0,-7 8 112 0,-7 1 68 31,-3 6-6-15,0-2 88-16,-6 3-22 0,-11 2-30 0,-3-4 9 0,-3-1 120 0,0-2-60 0,-3-2-30 0,1-1 326 0,2 2-172 16,4-5-55-16,2-2 190 0,4-2-108 0,4 0-70 0,4-3-26 15,-1 2-72-15,6-3-9 0,0 0 38 0,6-1 0 0,5 1-161 16,2-1 80-16,1 1 49 0,0-2-8 0,1 1-72 16,-3 2 40-1,-2-2 34-15,2 3-231 0,-4-1 114 0,-1 2 17 0,-3-1 42 16,-2 1-12-16,-1 2 39 15,-1-1-17-15,0 3 140 0,0-1-61 0,-1 1-31 0,-5-2 5 0,-2 3 148 16,-1 2-75-16,-4-1-48 0,3 0 4 0,-3 3 47 16,0-2-13-16,1 2-28 15,-3 1 90-15,1-2-55 0,1 3-4 0,2-4 26 0,-2-1-29 0,3 3 1 16,-2-2-22 0,4-5-9-16,-1 0 0 0,2 0 0 0,0-4 0 0,-2-2 23 15,1 1 9-15,2-2-31 0,1 0-1 0,3 0 27 16,-1 0 0-16,0 0-27 0,0 0 143 0,3 0-75 15,0 0-35-15,6 0 53 0,5 0-43 0,9 0 0 32,5 4-34-32,4 2 99 0,8 2-53 0,5 0-71 0,9-1-20 0,2 0 0 0,13 1 0 0,-3 1 0 47,5-1 0-47,-1 0-73 0,0 0-53 0,-6 1 81 0,5 3-313 0,-19 6 150 0,-2 3 106 0,-7-3-670 0,-6 1 368 0</inkml:trace>
  <inkml:trace contextRef="#ctx0" brushRef="#br0" timeOffset="-113068.85">8106 14890 2175 0,'0'1'0'15,"0"2"0"-15,-2-3 0 0,1 2 0 0,-1-2 0 0,1 0 404 0,-1 0-184 0,1 0 39 0,1 0-112 16,0 0-47-16,0 0-37 0,0 0-931 15</inkml:trace>
  <inkml:trace contextRef="#ctx0" brushRef="#br0" timeOffset="-110392.96">7896 14277 1571 0,'-7'0'0'0,"2"-4"0"0,-1 4 0 0,2 0 0 0,3 0 0 0,-1 0 0 0,2 0 249 0,0 7-106 0,0 2-45 0,11 0 284 16,0 2-173-16,1 3-86 0,5-2-44 0,-3 3-70 15,5 1 36-15,-1 1-8 16,0-2-1-16,0 0-363 0,0 2 181 0,-1-3 92 0,1 4-209 16,-3-4 146-16,-3-3 76 0,0-1-688 0,-4 0 345 0</inkml:trace>
  <inkml:trace contextRef="#ctx0" brushRef="#br0" timeOffset="-110151.95">8167 14123 999 0,'0'-8'0'0,"0"1"0"0,0 2 0 0,0-2 0 0,0 2 0 0,-2 5 0 0,2-2 358 0,0 1-162 0,0-2-70 15,0 3 197-15,0 0-143 0,0 0-72 0,0 0 55 16,0 0-63-16,0 3-23 0,0-2-9 0,0 3 83 16,2 4-57-16,0-1-29 0,0-2 1 15,-2 5 55-15,2 1-47 0,-2 5 0 0,0 5-37 16,0 5 68-16,-2 6-34 0,-5 12 9 15,-3 6-237-15,-7 6 97 0,-3 13 48 0,-1 12-191 16,-6 8 120-16,-3 15 58 0,4-10 26 0,1-5-928 16,6-7 445-16</inkml:trace>
  <inkml:trace contextRef="#ctx0" brushRef="#br0" timeOffset="-109567.2">8561 13975 1164 0,'-4'-4'0'0,"3"0"0"0,-2 2 0 0,0 0 0 0,1 2 430 16,2 0-196-16,0 0-90 0,0 0-58 0,0 4 239 16,8 4-145-16,-3 1-71 0,3 2-78 0,-2 0 15 0,3 1-9 15,0 0 0-15,-3 0-281 0,3 0 140 31,-4 1 70-31,1 2-689 0,-2-1 363 0,-2-1 181 0</inkml:trace>
  <inkml:trace contextRef="#ctx0" brushRef="#br0" timeOffset="-109404.33">8413 14239 2373 0,'-22'-6'0'0,"11"5"0"0,0-2 0 0,6 3 0 0,0 0 0 0,3 0 0 0,2 0 0 0,8 0 0 0,11 0 544 0,9 0-253 0,3 0-128 16,6 0 29-16,2 0-68 15,-1-3-48-15,0 1 0 0,-1 0-95 0,0-2 28 0,-2 3 0 0,5-1-564 16,-9 1 291-16,-1-1 150 0,-4 2 76 0,-5 0-950 16,1 0 475-16</inkml:trace>
  <inkml:trace contextRef="#ctx0" brushRef="#br0" timeOffset="-109240.46">8572 14229 1586 0,'-3'7'0'0,"-3"-2"0"0,0 4 0 0,-1 3 0 0,4-4 0 0,0 9 0 0,2-3 0 0,-1 3 469 0,2 4-216 0,0 2-98 0,0-2-96 0,0 1-22 0,2-2 0 0,2 3 0 0,2-5-455 16,-2 5 237-16,0-9 105 0,1-3 56 0,1-1-668 16</inkml:trace>
  <inkml:trace contextRef="#ctx0" brushRef="#br0" timeOffset="-109079.89">8730 14218 1550 0,'0'0'0'0,"0"0"0"0,-2 0 0 0,0 0 0 0,-1 0 0 0,0 7 0 0,2 1 517 0,-3 4-240 16,3 2-111-16,-1 2-207 0,1 1 38 0,0 4 0 0,-1-1 39 0,-2 4-236 16,3-2 114-16,-1 0 61 15,-1-1 31-15,-1-1-697 0,-2-3 340 0,-3 2 168 16,1-8-320-16</inkml:trace>
  <inkml:trace contextRef="#ctx0" brushRef="#br0" timeOffset="-108956.61">8502 14383 839 0,'-13'0'0'16,"-2"0"0"-16,2 1 0 0,1 9 0 0,-1-1 0 0,0 2 0 0,2 3 253 0,0 0-99 0,1 2-63 0,9-4-130 15,-1 1 38-15,2-1 1 16,6-2 37-16,8-1-241 0</inkml:trace>
  <inkml:trace contextRef="#ctx0" brushRef="#br0" timeOffset="-108529.2">8829 14366 1371 0,'0'3'0'0,"0"-3"0"0,0 2 0 0,0-1 0 0,0 1 0 0,0 0 0 0,0 5 0 0,0-1 65 15,0 0 0-15,0 4 252 0,0-2-140 0,0 4-61 16,0 0-44-16,2-3-451 0,2 3 208 15,-1-1 103-15,2 3 63 0,-3-3-366 0,-1 0 191 0,-1 2 95 16,0 1 48-16,0-1-50 16,0 4-60-16,-2-2 60 0,-5 2 249 15,-3-1-100-15,2 1-49 16,-1 0 381-16,3 1-224 0,-2-3-98 0,3 1-10 0,1-2 362 0,3-1-166 0,1 1-110 16,0 1-47-16,1-2 94 0,8-2-80 0,1 0-38 0,-1 0-1 15,1 3-74-15,-1 2 8 0,-2-2 27 16,-4 0-38-16,-3 3-1 0,0-3 39 0,0 3 0 15,-9 3-16-15,-4-3-9 0,-7 0 25 0,-6-3-52 32,-2 0 24-32,-3-3 1 0,-5 0-10 0,2-5-57 0,2-5 36 0,-2-1 0 15,6 0 18-15,-1-8-16 0,2-8-2 0,10-5 26 16,3-3-35-16,9-1 36 0,3-2-6 0,2 6 3 16,0-6 38-16,12 9-1 0,5 1-45 0,3 2 201 15,3 5-89-15,4 5-46 0,2-3-10 0,-1 8 165 16,4 0-83-16,0 1-49 0,3 11-23 0,1 0-46 15,5 5-15-15,-5 0 0 0,2 0 0 16,1 1 0-16,1 0 0 0,6 1 0 0,-9-2-472 16,-1-2 133-16,-2-3 174 0,0 0-881 0</inkml:trace>
  <inkml:trace contextRef="#ctx0" brushRef="#br0" timeOffset="-108361.55">9404 15078 2804 0,'-12'0'0'0,"2"0"0"0,2 0 0 0,0 0 0 0,4 0 268 0,2 0-116 0,0 0-59 0,2 0-21 16,0 0-37-16,0 0 9 0,4 0-9 0</inkml:trace>
  <inkml:trace contextRef="#ctx0" brushRef="#br0" timeOffset="-107290.35">8518 14762 1210 0,'-4'-2'0'0,"0"0"0"0,1 1 0 0,-1-2 0 0,3 3 0 0,-2-3 0 0,2 1 0 0,0 1 164 15,1-4-64-15,0 2 56 16,0 0-61-16,5-2-19 0,7 0-10 0,1-2 114 0,3 3-72 0,2 1-36 15,1-2 0-15,1 1-89 0,0 4 22 0,0 0 0 16,-1 0 31-16,3 0-528 16</inkml:trace>
  <inkml:trace contextRef="#ctx0" brushRef="#br0" timeOffset="-105310.53">12953 14537 1890 0,'-15'-4'0'0,"3"0"0"0,-1 0 0 0,8 3 0 0,4 1 0 0,1-3 0 0,0 2 0 0,3-1 0 0,13-2 0 0,3 2 0 0,2-2 335 0,4 3-149 0,1-1-74 0,4 0-27 16,-4 2 71-1,1 0-59-15,-2 0-29 0,2 0-166 0,-3 0 68 0,6 0 43 16,-7 2-9-16,1 0-481 0,-4 5 257 0,0-1 129 0,-1 0-382 15,-2 3 163-15</inkml:trace>
  <inkml:trace contextRef="#ctx0" brushRef="#br0" timeOffset="-105134.65">13045 14826 2723 0,'-15'6'0'0,"1"1"0"0,3 3 0 0,5-1 0 0,-1 3 0 15,7-4 0-15,0-2 0 0,7 0 0 0,10 1 0 0,3-4 396 0,5 1-171 0,3-3 112 0,1-1-150 16,0 0-124-16,0 0-63 0,-2-5-192 0,3 2 63 0,-7 0 78 16,-3-1 44-16,2 4-350 15,-2 0 197-15,-3 0 98 0,4 0 59 0</inkml:trace>
  <inkml:trace contextRef="#ctx0" brushRef="#br0" timeOffset="-100193.77">13980 14754 1057 0,'-14'-5'0'0,"2"-2"0"0,3 2 0 0,2-2 0 0,1-1 0 0,1 2 0 0,2-3 0 0,2-3 155 0,1 1-64 0,0-1 69 15,1-1-61-15,9 2-32 16,2-1 1-16,5-3 22 0,2 7-9 0,0-1-44 0,1 6 0 0,3-1 24 16,-1 4 0-16,3 0-15 0,-1 0 32 0,-3 7-41 15,0 5 0-15,0 5 0 0,-1 0-44 0,1 5 9 16,-4 4 35-16,-5 1-109 15,-2 5 53-15,-4 0 29 0,-5 2-19 0,-1 4 14 16,0-5-17-16,-4-1 33 0,-13 4-24 0,-4-4 97 16,-4-1-49-16,-4 2 4 0,1-8-56 0,-2-5 125 15,1-3-46-15,1-3-25 16,0-4-44-16,-2-1 6 0,7-7 40 0,4-2-282 0,3 0 128 0,4-3 62 16,5-8 30-16,2-5-457 0,5-4 215 0,3-1 116 15,14-1 23-15,6-3-172 0,3-4 117 16,2 5 72-16</inkml:trace>
  <inkml:trace contextRef="#ctx0" brushRef="#br0" timeOffset="-100001.18">14393 14650 739 0,'2'-17'0'0,"-2"-2"0"0,0 6 0 0,0 1 0 0,0 2 143 16,-2 3-53-16,-6 3-27 0,-3 1 406 0,1 3-220 0,-3 0-106 0,-2 4 206 15,0 14-155-15,0 5-79 0,1 7-30 0,2 5 194 16,2 3-121-16,4 3-60 15,4 3-31-15,1 1 186 0,1 3-99 0,1-7-63 16,12-2 14-16,7-2-34 0,5-1-55 0,6-8-124 16,5 5 54-16,2-13 41 0,3-4 25 0,2-5-537 15,0-2 281-15,2-8 141 0,4 0 29 16,-6-1-867-16,-4-2 452 0</inkml:trace>
  <inkml:trace contextRef="#ctx0" brushRef="#br0" timeOffset="-95151.41">14820 14867 1604 0,'-1'0'0'0,"-6"3"0"15,3-3 0-15,0 2 0 0,-3-1 0 0,2 4 0 0,1-1 0 0,-3 4 253 0,4-1-112 0,0 3-53 0,1-2 63 0,1 2-58 16,-1 1-27-16,2-2 9 0,0 1-92 0,0-3 27 16,0 0 0-16,3-2 28 0,2 0-31 15,2-4-9-15,0 2 39 0,1-3-37 0,0 0 0 16,-2-6 38-16,0 0-35 0,-1-3 4 0,1 0-1 15,-1 1-10-15,-2 1 77 0,1 1-11 16,-2 0-38-16,0 1-4 0,-2 2 114 0,0 0-47 0,0 3-29 16,0 0 18-1,0 0-19-15,0 0-20 0,0 0 0 0,0 0 27 0,0 0-27 0,0 3 0 0,0 0-57 16,0 1 23-16,1 0 1 16,1-1 33-16,1-2-40 0,0 2-8 0,4-2 39 0,-5-1 3 15,1 0 59-15,1 0-36 0,-3 0 0 16,2 0-37-16,2 0 82 15,-5 0-38-15,2 0 3 0,-2 0-48 0,1 0-16 0,-1 0 0 0,0 0 0 16,0 0 0-16,0 0 0 0,0 0 0 0,0 0-393 16,0 0 60-16,0 0 150 0</inkml:trace>
  <inkml:trace contextRef="#ctx0" brushRef="#br0" timeOffset="-86956.95">15542 14407 1499 0,'-16'-6'0'0,"4"0"0"0,-1 6 0 0,1 0 0 0,-1 1 0 0,1 10 0 0,1 7 0 0,0 5 0 0,-3 5 436 0,5 5-200 0,-5 11-89 15,4-1 204-15,4 6-156 16,1 4-79-16,4 3 159 0,1 2-118 0,0 8-50 16,6-15-39-16,8-6 27 0,6-4-29 0,0-5 0 15,7 3-18-15,-5-17-61 0,3 0 25 16,-2-4 1-16,2-1 25 0,-4-4-297 0,3 4 157 0,-7-8 66 16,-1-1-557-16,-2-1 294 0,-3-4 90 15,-3-2-481-15,3 1 317 0,-5-2 171 16,-1-6 81-16</inkml:trace>
  <inkml:trace contextRef="#ctx0" brushRef="#br0" timeOffset="-86799.23">15719 14858 1554 0,'-6'0'0'16,"-2"0"0"-16,4 0 0 0,-1 0 0 0,0-3 0 0,4 2 239 0,-1 1-101 0,2 0-50 15,0 0-25-15,5 0 502 0,7 0-254 0,2 0-142 0,2 1 3 0,4 2-68 16,2-3-33-16,0 3-542 0,4-2 264 15,-1 1 118-15,3 1 63 0,-5-3-838 16,4 3 449-16</inkml:trace>
  <inkml:trace contextRef="#ctx0" brushRef="#br0" timeOffset="-86621.98">16221 14762 1698 0,'-3'0'0'15,"0"0"0"-15,1 0 0 0,1 0 0 0,-1 0 0 0,2 0 228 0,0 0-101 0,2 0-44 0,9 0 633 0,6 2-340 16,6 0-169-16,3 2 83 0,4-1-132 0,1 2-110 0,3-5-48 16,4 1-150-16,1 2 34 0,8-3 86 15,-8 0 29 1,1 0-702-16,-4 0 370 0,-2 0 185 0,-6-4 93 0,2 4-593 0</inkml:trace>
  <inkml:trace contextRef="#ctx0" brushRef="#br0" timeOffset="-86321.15">16424 14962 1626 0,'-22'7'-3'0,"4"0"1"0,0 1 0 0,12-4-1 0,3-1 1 0,3 0 0 0,0-1 148 0,9-1-56 0,8 0 343 15,4-1-205-15,3 0-96 16,3 0-50 0,-2 0 0-16,-1 0-23 0,4 3 9 0,-9-1-33 0,2 0-284 0,-6 4 142 0,-1-2 72 0,-4 6 35 0,0-2-168 15,-8 4 97-15,-2 1 45 0,-4 5-6 0,-14 1-34 16,-5-1 32-16,-5 4 180 0,-2-5-79 0,-1 0-52 15,0-4-39-15,1-2 466 0,2 3-212 16,9-10-79-16,4 1-65 0,4-3 260 0,5 0-155 16,3-2-89-16,3 0-102 0,0 0 0 15,18 0 0-15,4 0 0 0,7 0-81 0,0 0 45 16,3 0 46-16,0 0-138 16,-1 0 82-16,0 0 42 0,-1 0-1 0,-1 0-534 15,2 0 260-15,-7 0 68 0,-4 0 87 0,-4 0-423 0,-2 4 255 16,-4-1 128-16,0-1 55 0,-9 1-402 0</inkml:trace>
  <inkml:trace contextRef="#ctx0" brushRef="#br0" timeOffset="-86140.71">16525 14321 1725 0,'0'-6'0'0,"-3"0"0"0,1 4 0 0,1 2 0 0,1 0 0 0,0 9 0 0,0 8 0 0,0 7 655 0,4 3-308 0,0 6-156 0,0 0-68 16,1 0-41-16,-2 2-45 0,2 2-1 16,0 0-638-16,1 4 328 0,3-5 151 0,-3-2-839 15</inkml:trace>
  <inkml:trace contextRef="#ctx0" brushRef="#br0" timeOffset="-85961.43">17001 14365 2687 0,'23'0'0'15,"5"0"0"-15,-3 0 0 0,-1 9 0 0,1 11 0 0,-2 4-1 0,-3 8-1 0,-1 12 1 0,-8 0 0 0,-6 9 675 0,-5 4-319 0,0 6-160 0,-9 1-170 16,-9 7-25-16,-3-13 0 0,-6-3-10 0,-2 1-147 0,-3-5 95 16,-2-4 49-16,-5 2-793 0,7-17 417 0,-1-3 212 15,-2-7 33-15</inkml:trace>
  <inkml:trace contextRef="#ctx0" brushRef="#br0" timeOffset="-84621.85">17946 14654 1356 0,'-20'-14'0'0,"2"4"0"0,-2 10 0 0,2 0 0 0,-2 6 0 0,5 17 0 0,-4 9 0 0,2 6 252 0,0 4-107 0,1 6-54 16,1 8 301-16,4-6-181 0,7-2-88 0,3-2-43 16,1-5-18-16,9-6-26 15,7 4 10-15,6-12-251 0,4-6 120 0,2-4 62 0,5-3 29 0,0-4-552 16,6 1 293-16,-6-9 86 0</inkml:trace>
  <inkml:trace contextRef="#ctx0" brushRef="#br0" timeOffset="-84378.99">18114 14850 1455 0,'0'-13'0'0,"-2"1"0"0,-1 3 0 0,0 2 0 0,3 0 0 0,0 5 220 0,4 2-92 0,7 0 123 16,4 0-107-16,2 1-53 0,1 10-19 0,0-1 30 16,-2 2-33-16,2 2 0 0,-3 2-32 0,0 0-99 15,0 5 58-15,-6-2 16 0,-4 2 0 0,-5 0-71 0,0 3 48 0,-1-2 23 16,-12 6 65-16,-6-9-9 15,-4 1-31-15,-4-2-43 0,-5-3 33 0,-1-1-44 0,2-7 33 16,3-4-220-16,4-1 105 0,1-2 51 16,6-2 27-16,6-13-483 0,9-7 242 0,2-4 103 15,8-6 63-15,12-2-383 16,4 0 220-16,-1-3 103 0</inkml:trace>
  <inkml:trace contextRef="#ctx0" brushRef="#br0" timeOffset="-84239.66">18261 14801 370 0,'12'-6'0'0,"-4"0"0"0,-1 4 0 0,1-1 0 0,-5 3 0 0,0 0 533 0,-3 6-252 0,0 9-123 15,0 3-60-15,-1 2 573 0,-6 4-317 0,0 0-150 0,1 0 278 16,1 0-223-16,2 2-111 0,1-3-117 16,0 1 6-16,2 2 8 15,0-4-8-15,7-4-219 0,4-1 109 0,4-1 55 0,4-5 27 0,1 1-633 16,2-9 325-16,3-2 168 0,3-1 84 16,0-3-834-16</inkml:trace>
  <inkml:trace contextRef="#ctx0" brushRef="#br0" timeOffset="-83968.4">18509 14594 1639 0,'-9'-14'0'0,"3"2"0"0,1-1 0 0,4 6 0 0,1-2 0 0,0 2 211 0,4 1-92 16,10 5-41-16,2 1 91 0,3 0-65 16,0 0-35-16,0 1 10 0,0 8-121 0,-3 4 39 0,1 0 0 15,-6 2 40-15,-1 3-262 16,-2 2 140-16,-6-1 57 0,-2 2-52 0,0-3 59 15,-9 3 29-15,-4-5-42 0,-1 2 197 0,-3-6-79 0,0-2-62 16,1-2 290-16,0-3-147 0,4-1-73 16,0 0-9-16,3-3 106 0,2 1-76 15,4-2-39-15,2 0 1 16,1 0-94-16,0 0 37 0,12-3-9 0,7-3-205 0,1-1 116 16,2 1 59-16,1 1-535 0,4-1 266 0,-2 3 148 15,-1 3 22-15,0-3-618 0,0 3 351 0</inkml:trace>
  <inkml:trace contextRef="#ctx0" brushRef="#br0" timeOffset="-83800.79">18732 14953 1091 0,'-8'2'0'0,"2"-1"0"0,0 2 0 0,2 0 0 0,4 1 425 16,0-1-194-16,3-1-97 16,12 1-49-16,5-1 147 0,4-1-102 0,5-1-47 15,0 0-5-15,3 0 0 0,1 0-42 16,2 0-379-16,-5 0 184 0,1 0 99 0,-4 0 48 0,0 0-586 15,-6 0 295 1,4 0 144-16,-12 0 77 0</inkml:trace>
  <inkml:trace contextRef="#ctx0" brushRef="#br0" timeOffset="-83648.49">18982 14719 2267 0,'-5'-2'0'0,"-1"2"0"0,2 0 0 0,0 0 0 0,2 2 0 0,1 11 0 0,1 6 0 0,0 3 0 0,0 6 209 15,0 3-86-15,0 9 114 0,3 0-105 0,0 3-48 16,-2-1-24-16,1 1-350 0,1-3 163 0,-1 2 91 16,-1-11 31-16,3-5-670 0,-1-4 351 0,4-5 175 15</inkml:trace>
  <inkml:trace contextRef="#ctx0" brushRef="#br0" timeOffset="-83492.21">19171 14771 1795 0,'2'0'0'0,"-1"0"0"0,3 0 0 0,1 0 0 0,1 2 0 0,0 3 0 0,3 4 287 0,1 2-125 0,1 3-64 0,3 3 18 15,1 0-32-15,0 4-8 16,2-1-40-16,0 0-544 0,0-1 268 0,0-2 134 0,3 2 74 0</inkml:trace>
  <inkml:trace contextRef="#ctx0" brushRef="#br0" timeOffset="-83307.1">19461 14684 1329 0,'0'-9'0'0,"-1"2"0"15,-1 1 0-15,2 6 0 0,0 0 0 0,0 3 348 0,0 15-147 0,-1 12 265 0,-1 8-215 0,1 11-108 16,-4 5-53-16,-4 8 434 16,1 8-235-16,-3-1-130 0,-1 3-62 0,-3 1-63 0,0-3-34 0,-1-3 0 15,-1 3 0 1,3-19-199-16,-1-5 9 0,2-6 113 0,2-5-655 0,0-13 385 15,2-5 200-15,5-17-778 0,3-6 445 0</inkml:trace>
  <inkml:trace contextRef="#ctx0" brushRef="#br0" timeOffset="-83051.45">19634 14555 1135 0,'16'0'0'0,"3"0"0"0,-1 0 0 0,-2 0 0 0,4 3 0 0,-9 7 0 0,0 2 498 0,-3 2-230 0,-4 2-116 16,-4 2-42-16,0 4-27 0,0 0-10 0,-12 1-37 16,-5-1-71-16,-3 0 35 15,-3-4 0-15,-1 3 86 0,4-9-50 0,0-2 0 0,4-2 0 0,4-4 124 16,2-1-63-16,1 1-21 16,5-4-9-16,3 0 124 0,1 0-77 0,0 0-39 0,5 0-81 0,9-3 8 15,3-4 35-15,4 3-483 0,0-1 241 16,4-2 120-16,1 3 52 0,4-2-834 15,-4 2 413-15,1 3 209 0,-3-4 105 16,-1 3-259-16</inkml:trace>
  <inkml:trace contextRef="#ctx0" brushRef="#br0" timeOffset="-82900.73">19957 14658 1459 0,'0'-8'0'0,"0"2"0"0,0-2 0 0,0 5 0 0,6 0 0 0,2 3 348 0,3 0-146 0,4 0-88 15,3 12-39-15,2 8 770 16,5 7-404-16,-2 9-203 0,1 5-29 0,-4 5-209 15,-5 3 0-15,-6 3 0 0,-4 4 0 0,-5 2 0 16,-1 8 0-16,-16-10 0 0,-8-3-90 0,-7 3 9 16,-5-6 58-16,-2-1-980 0,-6 3 431 0</inkml:trace>
  <inkml:trace contextRef="#ctx0" brushRef="#br0" timeOffset="-82362.95">20411 14633 2261 0,'-11'-9'0'0,"4"3"0"0,1 2 0 0,4 0 0 0,-1 3 0 0,3 1 0 0,5-1 0 0,11 1 0 0,4 0 338 0,5-4-151 0,4 2-66 32,-2 1 58-32,3-1-71 0,-2 0-36 0,0 1-111 0,3-1 47 0,-6 2-9 15,-1 0 37-15,-2 0-429 0,-3 0 214 0,0 0 108 0,-3 0 63 0,-4 0-721 32,-5 3 366-32,-1 2 83 0</inkml:trace>
  <inkml:trace contextRef="#ctx0" brushRef="#br0" timeOffset="-82191.89">21012 14558 2111 0,'5'0'0'0,"1"0"0"0,0 0 0 0,2 0 0 0,1 0 0 0,7 0 0 16,0 0 391-16,4 0-181 0,4 0-87 0,3 0 168 0,6 0-128 0,-1 0-63 16,6 0-22-16,-4 0-14 0,0 0 1 0,2 0-29 15,-3 0-523-15,-2-3 261 0,2 3 141 16,-12-2-743-16,-3 0 430 0,-4 2 214 15,-8 0 108-15</inkml:trace>
  <inkml:trace contextRef="#ctx0" brushRef="#br0" timeOffset="-81874.46">21088 14698 1313 0,'-22'0'0'0,"1"0"0"15,10 0 0-15,6 0 0 0,3 0 0 0,2 0 470 0,0 3-217 0,11 0-99 0,9 1-63 16,5-1 134-16,1 2-94 0,2-1-47 15,0 1-22-15,1 2 9 0,-2 0-35 0,-3 2 0 16,-2-3-334-16,-4 4 167 0,-2-1 84 0,0 2-196 16,-7 0 135-16,-7 3 72 0,-2 2 4 0,-2 0-5 15,-14-2-18-15,-6 4-4 0,-6-4-17 16,-2-3 177-16,-3 0-78 0,2-2-30 16,0-1 0-16,2-1 457 0,8-3-196 0,2-3-126 15,4-1 359-15,7 0-226 0,3 0-112 0,1 0 0 31,4 0-61-31,11 0-37 16,10-2-51-16,7-4-9 0,5 2-14 0,5 3 38 0,-2-3-8 0,2 4-88 0,1 0 59 0,-1 0 29 0,2 0-409 0,1 0 218 16,-7 0 37-16,-3 0 75 0,-1 0-502 0,-5 2 268 15,-6 0 135-15,2-1-386 0,-11 2 264 0,-1-2 129 16,-6-1 63-16</inkml:trace>
  <inkml:trace contextRef="#ctx0" brushRef="#br0" timeOffset="-81496.18">21102 13936 1338 0,'-4'-24'0'0,"2"6"0"0,2 0 0 0,0 0 0 0,13 7 0 0,5 1 0 0,3 3 0 0,2 2 0 0,3 3 130 0,2 2-38 0,-3 0-32 16,0 2 0-16,-3 12-176 0,-3 1 76 0,-5 2 38 15,-3 4-114-15,-8-1 66 0,-3 3 36 0,0 0 0 16,-10-3-14-16,-5 2 45 0,-3 1 3 0,-1-6 144 16,2-3-76-16,-1-1-59 0,0-3-1 0,3 1 173 15,0-3-86-15,6-2-33 0,2-3-27 0,4 0 52 16,1 1-35 0,2-1 0-16,2 2-52 0,11-2 17 0,7 0-1 0,3 3-36 15,1-1-1-15,2 5 38 0,4 1 8 0,-7-1-118 0,-2 6 54 16,-4 0 18-16,-2 2 0 0,-6 5-37 15,-9-6 26-15,0 2-5 0,-6 2 0 16,-14-3 249-16,-6-2-107 0,-4 0-49 0,-3-5 62 0,-1-6-47 16,0-4-29-1,-1 0-133-15,1-1 54 0,1-1 36 0,7-10-10 0,2-4-564 0,6-3 282 16,4 1 131-16,9-4 74 0</inkml:trace>
  <inkml:trace contextRef="#ctx0" brushRef="#br0" timeOffset="-80394.1">21850 15015 2540 0,'-6'0'0'0,"-3"0"0"0,2-2 0 0,3 2 0 0,-3 0 0 0,6 0 0 0,-1 0 0 0,1 0 618 15,1 0-290-15,0 0-145 16,0 0-62-16,0 0 20 0,0 0-141 0,1 2 0 0,4-1-205 0,3 3 44 16,0 1 96-16,2-2-920 0,1 1 488 0,2 0 243 15</inkml:trace>
  <inkml:trace contextRef="#ctx0" brushRef="#br0" timeOffset="-79460.07">22341 14891 1454 0,'-17'-12'0'0,"6"3"0"0,1-3 0 16,4 3 0-16,2-3 0 0,2 0 0 0,2-8 0 0,0 2 0 0,14-1 136 0,4-1-49 0,3 1 166 15,2 1-108-15,4 2-45 16,-1 4-35-16,0 5 58 0,-2 3-42 0,3 4 0 0,-2 0-44 0,2 0-22 15,-3 12 22-15,-5 7 1 0,-1 3-136 0,-4 4 68 16,-1 6 33-16,-5 4 10 0,-8-2-72 0,0 3 48 16,-1 2 24-16,-9-2-169 0,-9 1 83 0,-1 4 10 15,-7-8 31-15,-1-1 93 0,-6-2-35 0,-2-6-28 16,0-7-13-16,-4 3 346 0,9-11-163 0,-2-8-68 16,5-2 282-16,1 0-172 15,6 0-86-15,2-9-34 0,11-1 207 0,4 0-297 16,3 2 0-16,1 0 0 0,5-1 0 0,14 1 0 15,6 1 0-15,3 0 0 0,8 1 0 0,0 2 0 16,4 2 0-16,-1 2 0 0,-2 0 0 16,-1 0 0-16,0 0 0 0,2 0 0 0,4 5-187 0,-8 3 9 15,-1 0-563-15,-2 0 352 16,-3 0 176-16,-3-1-177 0,0 1 166 0,-6-2 99 16,-6-3 43-16</inkml:trace>
  <inkml:trace contextRef="#ctx0" brushRef="#br0" timeOffset="-79301.77">22918 14766 2779 0,'-5'-12'0'16,"3"4"0"-16,-1-1 0 0,3 4 0 0,0 5 0 0,3 0 0 0,10 0 0 0,2 5 391 0,3 1-167 16,0 5-98-16,0 3 16 0,2 1-52 0,0 0-27 0,-1 3-466 0,4 0 229 15,-6 2 101-15,0-2 56 0,0 0-334 16,-2-3 194-16,1 0 98 0,3 2 57 0,-3-9-857 15,1 2 395-15</inkml:trace>
  <inkml:trace contextRef="#ctx0" brushRef="#br0" timeOffset="-79166.99">23399 14627 1659 0,'3'-23'-1'0,"-1"8"0"0,1 3 0 0,-2 4-1 0,-1 4 1 0,1 1 0 0,1 3 437 0,-2 7-206 15,0 21-97-15,-3 17 692 0,-13 16-396 16,-11 18-203-16,-12 19-226 0,-5 6 0 0,-10 23 0 15,-17 32 0-15,-14 28 0 0,-10 18 0 0,-17 32 0 16,13-27 0-16</inkml:trace>
  <inkml:trace contextRef="#ctx0" brushRef="#br0" timeOffset="-74262.34">23893 14909 1643 0,'-4'0'0'0,"-2"0"0"0,2-1 0 0,1 0 0 0,-1 1 0 0,2 0 0 0,2 0 462 0,0 0-212 0,0 0-106 16,13 0-53-16,0 1 105 0,6 0-70 15,0 3-49-15,1-1 0 0,3-1-19 0,0 1-21 0,0-1 1 16,5 0-219-16,-5-1 104 16,0-1 57-16,-3 0-575 0,3 0 314 0,0 0 157 15,1 0 24-15,-6 0-724 0</inkml:trace>
  <inkml:trace contextRef="#ctx0" brushRef="#br0" timeOffset="-74064.11">23964 15162 1350 0,'-10'3'0'0,"-1"1"0"0,-1-1 0 0,5 1 0 0,2 2 0 0,4-4 276 0,-1 1-120 15,2 1-59-15,2-1 548 0,11-1-308 0,4 1-151 0,3-2 145 16,3-1-147-16,2 0-73 0,1 0-28 0,-1 0-271 16,0 0 113-16,-1 0 56 0,0 0 27 0,2 0-573 15,-5 0 296-15,-2-1 154 31,1 1 75-31,-1-3-783 0,-3 3 393 0,4 0 187 0</inkml:trace>
  <inkml:trace contextRef="#ctx0" brushRef="#br0" timeOffset="-73821.99">24538 15051 2031 0,'0'0'0'0,"0"0"0"0,-1 0 0 0,-1 0 0 0,2 0 0 0,0 0 337 0,0 0-150 0,7 0-68 16,10 0 244-16,3 0-168 0,7 0-81 0,3 0 93 16,3 0-87-16,3 0-34 15,1 0-8-15,2 0-94 0,1 0 25 0,1 0 0 16,-5 0 25-16,4 0-184 0,-14 0 87 16,0 0 49-16,-7 0 24 0,-6 0-266 0,-2 0 146 0,-2 0 6 15,-9 0-377-15,0-2 200 0,0-2 122 0,0-1-157 16,-3-2 130-16,-3 2 79 0</inkml:trace>
  <inkml:trace contextRef="#ctx0" brushRef="#br0" timeOffset="-73145.02">25359 15038 621 0,'-9'-10'0'0,"1"2"0"0,2 0 0 0,-3 0 0 0,5 0 361 0,0-2-162 0,1 0-71 0,1 0-51 0,2 1 143 15,0 2-91-15,8-2-46 16,9 1 186-16,0 1-106 0,6 2-68 0,3 4-29 0,1 1 123 15,2 0-76-15,0 0-38 0,1 3 38 0,-2 7-43 16,-6 2 1-16,-1 5-34 0,-2 4-26 16,-5 1 26-16,-4 6 9 0,-3-1-9 0,-7 0 27 0,0 3 1 15,-8-1-28 1,-8 0 0-16,-4 4 66 0,-4-7-38 0,-7-2 1 0,-2-3 47 0,-3-2-37 31,-3 0 8-31,5-10-161 0,-2-2 56 0,3-3 29 0,5-4 1 0,1 0-348 0,0 0 182 0,13-5 87 16,6-7 30-16,5 0-513 0,3-2 239 15,3-4 138-15,15-3-193 0,4 2 171 0,8-4 80 16,2 1 41-16,5 0-426 0,-1-2 233 31</inkml:trace>
  <inkml:trace contextRef="#ctx0" brushRef="#br0" timeOffset="-72980.05">25730 14930 740 0,'17'-21'0'0,"-3"3"0"0,-5 5 0 0,-2-3 0 0,-6 8 0 0,-1 2 0 0,0 1 0 0,-4 5 414 0,-6 0-189 0,-5 0-85 0,2 0 420 0,-2 10-262 0,-3 7-130 0,2 3-66 16,0 2 371-16,-2 4-209 0,8 1-118 0,0-1-55 0,6-1 165 47,1 3-202-47,3-3-54 0,0 3 0 0,0-3 0 0,7-2 0 0,9 1 0 0,4-2-113 0,1-2 39 0,8 3 65 0,0-7-627 0,3-4 331 0,-1-5 78 16,1-3 112-16,2-3-647 0,1-1 353 0</inkml:trace>
  <inkml:trace contextRef="#ctx0" brushRef="#br0" timeOffset="-72805.21">25995 14936 2591 0,'-11'-7'0'0,"1"1"0"16,2 3 0-16,2-1 0 0,4 4 0 0,0-1 0 0,2 1 0 0,0 0 393 0,11 1-178 0,3 8-89 0,2 2 137 0,4-2-104 16,0 3-66-16,-1 0-159 15,2 2 52-15,-1-1 25 0,-3-1 0 0,3 5-611 16,-4-5 313-16,0 0 162 0,-1-3 81 0,-2 2-786 15,0-2 408-15,1-1 126 0,-6-4-311 0</inkml:trace>
  <inkml:trace contextRef="#ctx0" brushRef="#br0" timeOffset="-72625.69">26352 14782 829 0,'0'-4'0'0,"-2"-3"0"0,2 2 0 0,-1 5 0 0,1-2 722 0,-3 2-334 0,3 0-179 0,0 7 232 16,-2 12-202-16,-1 10-102 15,-6 5-49-15,-2 11 431 0,-6 7-245 0,-3 6-189 0,-4 10-85 0,-7 9 0 16,-4 11 0-16,1-11 0 0,0-2 0 16,1-4 0-16,5-7 0 0,2-10 0 15,2-2-614-15,10-20 215 0,3-7 181 0,2-4-796 16,2-6 489-16</inkml:trace>
  <inkml:trace contextRef="#ctx0" brushRef="#br0" timeOffset="-71888.13">27064 14730 1239 0,'-6'-10'0'0,"-4"1"0"0,1 5 0 0,-2 1 0 0,-2 3 0 0,-2 0 0 0,-2 11 217 0,-5 11-81 0,1 5 136 15,0 7-117-15,1 7-60 16,3 2-28-16,1 4 380 0,2 4-195 0,5-6-112 0,8-1-52 15,1-4 138-15,6-4-95 16,9-5-46-16,8 4-15 0,3-14-292 0,0-3 129 0,5-3 65 0,0-4-580 16,-3-3 322-16,5 2 172 0,-10-8-376 15,0 0 243-15,-2-2 21 0</inkml:trace>
  <inkml:trace contextRef="#ctx0" brushRef="#br0" timeOffset="-71604.85">27190 14923 1547 0,'-5'-18'0'0,"-1"7"0"0,5 1 0 0,-1 1 0 0,2 4 0 0,0-3 0 0,10 4 0 0,3 1 0 0,4 3 406 15,-1 0-184-15,3 0-94 0,-2 3 6 0,3 6-40 16,-1 2-33-16,-4 1-1 0,1-2 11 16,-2 5-34-16,-4 0 0 0,2 0 42 15,-8 2-9-15,-4 0-33 0,0 0 0 0,0 0 158 16,-9 3-80-16,-6-1-29 0,-3-2-10 0,-3-2-12 15,-3 1-1-15,-3-4-26 0,0 0-283 0,-4-1 151 16,6-3 61-16,1-6-594 63,1 2 299-63,2-2 162 0,8-2 43 0,-1 0-536 0,12-13 316 0,2-5 154 0,2-7 76 0</inkml:trace>
  <inkml:trace contextRef="#ctx0" brushRef="#br0" timeOffset="-71470.67">27411 14795 1210 0,'0'0'0'0,"2"0"0"0,-2 0 0 0,0 0 0 0,0 0 0 0,0 0 323 0,0 10-142 0,-5 4-63 16,-4 4-45-16,0 6 682 0,0-1-359 0,2 6-180 16,2 3 202-16,3 0-181 0,2-1-233 0,0-1-44 15,8-2-26-15,8-1 52 0,6-1 35 0,0-8-667 16,6-3 341-16,2-5 171 0,2-3 86 16,1-6-289-16,3-1 72 0,-7 0 132 0,-3-8-73 0,-2-5-430 15</inkml:trace>
  <inkml:trace contextRef="#ctx0" brushRef="#br0" timeOffset="-71191.79">27661 14570 1281 0,'0'-12'0'0,"2"-3"0"0,8 7 0 0,2 2 0 0,4 2 0 0,3 4 222 0,2 0-93 0,3 0-37 0,0 4 17 0,-1 10-37 0,-1-2 1 15,-4 8-36-15,-4-3-123 0,1 4 71 0,-10-1 21 16,-5 2 0-16,0-1-20 15,-1 1 25-15,-13-3 1 0,-1 3 73 0,-2-7-48 0,-2-1 0 16,0-3 152-16,1 0-77 16,0-6-37-16,3 2-40 0,3-2 211 0,3-4-105 0,2-1-52 15,5 0-26-15,2 0 17 0,0 0 9 0,1-1-52 16,15-6 0-16,3-2-11 16,3 2 11-16,7 1 10 0,-1-4-239 0,3 4 114 0,4-2 58 0,-2 5-538 15,2 0 281-15,4-2 93 16,-8 5 87-16,-2 0-577 0,0 3 319 0,-6 2 159 0,-4 8 79 0</inkml:trace>
  <inkml:trace contextRef="#ctx0" brushRef="#br0" timeOffset="-71034.88">28039 14967 1633 0,'-15'2'0'0,"3"0"0"0,2 1 0 0,1-1 0 0,5-1 0 0,4 1 0 0,0-1 0 0,16 2 0 0,6-2 502 15,6-1-233-15,5 0-106 0,2 0-28 0,3 0-49 16,-4 0-25-16,2 0-208 15,-4 0 91-15,5 0 57 0,-6 0-11 0,-4 0-606 0,-1 0 327 0,-2 0 163 16,-3 0 81-16,-2 0-759 16</inkml:trace>
  <inkml:trace contextRef="#ctx0" brushRef="#br0" timeOffset="-70869.39">28292 14808 1258 0,'-3'-1'0'0,"-6"-1"0"0,4 2 0 0,0 0 0 0,2 0 0 0,-1 0 357 0,1 7-150 0,1 6-90 0,2 5 482 16,0 6-280-16,0 3-142 0,0 2-1 0,0 7-60 0,0-1-45 16,0 1 1-16,0 0-306 0,0-2 135 0,0 0 68 15,0 2 43-15,0-10-662 0,0-2 343 0,0-6 172 16,0-1 87-16</inkml:trace>
  <inkml:trace contextRef="#ctx0" brushRef="#br0" timeOffset="-70714.45">28435 14858 1849 0,'0'0'0'0,"0"0"0"0,0 3 0 0,0-2 0 0,0 1 0 0,3 4 0 0,0-1 251 0,2 4-112 0,0 4-51 0,5-1-144 16,-1 4 47-16,1 0 22 0,3 2 10 0,-1-3-561 16,1 2 279-16,0-4 139 15,0-4-526-15,-1-2 305 0,2-2 143 0,-1-5 85 0</inkml:trace>
  <inkml:trace contextRef="#ctx0" brushRef="#br0" timeOffset="-70554.49">28687 14830 1266 0,'5'-18'0'0,"1"1"0"0,-1 9 0 0,0 3 0 0,-2 2 0 0,-2 3 0 0,2 4 318 15,-1 15-145-15,-2 9-69 0,0 9 446 0,0 4-257 16,-8 7-128-16,-4 7 190 0,-2-6-163 0,0 2-78 16,-2 3-39-16,-2 1-244 0,-3 4 103 0,-5 5 61 15,3-14 16-15,-1 2-220 0,-1-6 122 0,2-4 63 16,1-8-635-16,1-2 353 15,9-19 63-15,4-9 119 0,1-4-693 0,5-20 391 16</inkml:trace>
  <inkml:trace contextRef="#ctx0" brushRef="#br0" timeOffset="-70281.12">28882 14654 1480 0,'10'-6'0'0,"2"3"0"0,-1 3 0 0,2 0 0 0,-1 0 0 0,-1 0 0 0,-2 10 0 0,-2 0 324 16,-4 1-144-16,1 2-72 0,-4 2-48 0,0 0-15 0,0-2-9 0,-2 1-1 16,-3-2-91-16,-5 0 46 15,-1-4 23-15,-1 3-5 0,4-5-8 0,0-1 36 0,-1-3-1 0,4 1 75 16,0 0-28-16,4-2-9 0,1 2-37 0,0-3 53 16,0 0-33-16,6 0 0 0,5 0 6 0,2 0-27 15,5 0 1-15,-1 0 0 0,2 0-240 0,0-4 119 16,4 3 71-16,-3-1-623 15,-2 2 301-15,2 0 163 0,-3 0 44 0,-2 0-534 16,2 0 306-16</inkml:trace>
  <inkml:trace contextRef="#ctx0" brushRef="#br0" timeOffset="-70134.42">29228 14704 1809 0,'5'-5'0'0,"-1"1"0"16,3-2 0-16,2 3 0 0,0 1 0 0,2 1 0 0,3 1 0 0,-2 1 0 0,5 10 681 0,-2 11-323 0,0 7-161 0,0 7 369 0,-6 4-270 15,-4 5-272-15,-5 1-24 0,0 6 0 0,-2-1 0 0,-10 9 0 16,-9-11 0-16,-5-2 0 0,-2 1 0 16,-5-6 0-16,-1-1-144 15,-6 4-111-15,6-14 141 0,0-5 75 0,0-5-1081 0,1-6 543 0</inkml:trace>
  <inkml:trace contextRef="#ctx0" brushRef="#br0" timeOffset="-69757.89">29616 14624 1814 0,'-7'-6'0'0,"1"1"0"0,0-4 0 0,3 7 0 0,2 1 0 0,-1-1 0 0,2 0 423 16,0 2-194-16,8 0-87 0,10 0 328 0,2 0-217 0,5 0-108 15,4 0-55-15,0 0-227 0,0 0 82 0,-1 0 46 16,1 0-676 0,-2 0 360-16,4 2 181 0,-3 0 98 0,-3 1-377 0,-3 1 229 15,-2 1-24 1,-2-4 105-16</inkml:trace>
  <inkml:trace contextRef="#ctx0" brushRef="#br0" timeOffset="-69595.5">30116 14601 1309 0,'0'0'0'0,"0"0"0"15,0 0 0-15,0 0 0 0,0 0 0 0,10 0 0 0,6 0 0 0,10 1 564 0,2 1-268 0,10-2-131 0,2 0-53 0,8 4-39 0,-2-4 1 0,6 1-30 0,-8-1-216 16,-5 1 104-16,-3-1 52 0,-5 3 26 0,-6-2-649 16,-2 3 332-16,-12 2 160 15,-8-2-520-15</inkml:trace>
  <inkml:trace contextRef="#ctx0" brushRef="#br0" timeOffset="-69293.47">30251 14762 699 0,'-7'0'0'0,"0"0"0"0,2 2 0 0,0-2 0 0,0 2 0 0,1-2 442 0,3 0-203 16,1 2-102-16,0 1 356 16,10 4-229-16,4-3-106 0,5 3-65 0,0-1 4 0,1 0-31 0,1 2 0 15,-3 2-30-15,0 0-57 0,-6-2 25 0,1 1-1 31,-9 0-162-31,-3 3 98 0,-1 0 48 0,0 3 33 0,-10-1-41 0,-10-1 28 16,-6 2-12-16,1-6 158 0,-1 2-95 0,-2 0-21 16,4-4-47-16,2-2 304 0,4-1-130 0,5-1-68 15,3-2-11-15,1 0 108 0,8-1-82 0,1 0-38 16,4 0 1-16,14 0-15 0,5 0-59 16,6 3 0-16,-2-3 0 0,4 0 0 0,-2 0 0 0,1 0 0 15,-3 0-12-15,5 0-2 16,-9 0 19-16,1 0-523 0,-4 0 236 0,-2 0 142 15,-4 0 18-15,0 0-593 0,-6 0 344 0,-2 0 168 16,-3-3-199-16,-2-2 183 0,-1-7 92 0</inkml:trace>
  <inkml:trace contextRef="#ctx0" brushRef="#br0" timeOffset="-68941.06">30166 14019 1736 0,'-4'-24'0'0,"2"4"0"0,2 5 0 0,6-4 0 0,7 8 0 0,6 0 0 0,1 4 0 0,6-1 0 0,0 7 152 0,4-2-49 0,-3 3-38 0,-4 0-81 0,-3 12 27 0,-4 0-1 0,-3 1-96 0,-4 5 70 0,-9-1 21 0,0 0 1 0,-1 2-97 0,-12-2 58 0,0-2 28 0,-2 0 7 0,4-1 86 0,0-4-35 0,1-1-44 0,3-4 117 0,3 3-65 15,3 0-21-15,1-2 10 0,0-1 42 0,7 4-16 16,9-4-23-16,5 4 110 0,7 2-55 0,1-2-41 16,3 2 1-16,-2 3-59 0,0 4 1 15,-6 1 26-15,-1 4 8 0,-10-1-82 0,-10 2 37 0,-3 0-1 16,-2 0 136-16,-19 0-49 0,-8 4-16 16,-2-11-9-16,-6-3 96 0,-2-2-59 0,1-5-32 15,1-5-54-15,-2 0 8 0,8-2 16 16,6-6 1-16,6-8-530 0,1-4 258 0,5-2 132 15,12-1 61-15</inkml:trace>
  <inkml:trace contextRef="#ctx0" brushRef="#br0" timeOffset="-66459.68">19524 15988 848 0,'0'-15'0'0,"0"0"0"0,0-2 0 0,0 3 0 0,0-7 0 0,0 6 0 0,-2-1 177 0,-2-1-69 0,-3-1-36 0,1 2 0 0,-3-4 61 0,-1 8-53 0,1 0 0 0,-3 5 70 0,1-1-57 16,-1 2-28-16,2 3 134 15,1 3-85-15,2 0-39 0,1 0 0 0,2 6 39 16,1 11-39-16,2 5 10 0,1 5-48 15,0 7 135-15,0 7-67 0,5 4-35 0,3 7 1 0,-2 4 31 16,0 0-42-16,-1-2 0 0,0 2 14 0,-1 1-37 16,2 3 0-16,-3 7-82 0,1-13 36 0,-4-3 1 15,0-3 45-15,0-5-255 16,0-4 120-16,-2 2 50 0,-4-12 34 0,-6-7-414 0,-1-3 205 0,-1-6 102 16,0-4 7-16,-5-1-191 15,5-5 139-15,-1-3 65 0,2-3-418 0,-1-11 241 16</inkml:trace>
  <inkml:trace contextRef="#ctx0" brushRef="#br0" timeOffset="-66318.68">19155 16187 1980 0,'-1'-12'0'0,"-2"4"0"0,2-2 0 0,1 5 0 0,0 3 0 0,14-3 0 0,6 3 0 0,5-2 255 0,3 2-113 0,3 2-53 15,4-1 42-15,2 1-46 0,2 0-25 16,9 0 10-16,-5 0-653 15,0 0 310-15,-1 0 155 0</inkml:trace>
  <inkml:trace contextRef="#ctx0" brushRef="#br0" timeOffset="-66048.06">19672 16332 1763 0,'0'2'0'0,"-5"-1"0"0,2 1 0 0,0 2 0 0,0 1 0 0,1 1 0 0,2 0 0 0,0 1 646 0,0 1-305 16,3 1-152-16,5 0-67 0,2 1 84 0,2 0-84 0,-1 0-43 15,2 2-253-15,2 0 114 16,-4-2 44-16,0 0-596 0,1-2 325 15,-1 2 162-15,0-3 80 0,-2 3-333 0,-1-6 102 0,1 0 126 16,-1-1 64-16</inkml:trace>
  <inkml:trace contextRef="#ctx0" brushRef="#br0" timeOffset="-65864.83">19974 16266 2554 0,'0'-2'0'0,"0"1"0"0,0-1 0 0,0 0 0 0,0 2 0 0,0 0 0 0,0 0 0 0,0 9 0 0,0 9 0 0,-3 7 407 0,-8 9-190 0,-1 6 179 16,-3 8-180-16,-1 8-90 16,-6 7-111-16,0 5-15 0,0-6-7 0,2-1 14 0,3-3-7 0,0-5-202 15,4-6 113-15,-1 1 71 0,9-17 23 0,2-6-684 16,2-7 301-16,1-7 197 16,0-7-765-16</inkml:trace>
  <inkml:trace contextRef="#ctx0" brushRef="#br0" timeOffset="-65638.39">20300 15986 1098 0,'0'0'0'0,"-2"0"0"0,-1 3 0 0,-7 5 0 0,5 5 0 0,-8 4 0 0,2 10 513 0,-1 6-239 15,1 4-118-15,-2 10 434 0,9-3-281 16,2 2-137-16,2 0-240 0,3-5 52 0,14-4 26 15,4-1 9-15,4-12-616 0,4-10 316 0,4-4 159 16,0-7 79-16,1-3-772 31</inkml:trace>
  <inkml:trace contextRef="#ctx0" brushRef="#br0" timeOffset="-65407.73">20534 16208 1692 0,'-16'3'0'0,"1"1"0"0,3 4 0 0,1 1 0 0,2 0 0 0,3 4 0 0,-1 2 0 0,7 0 297 0,0 1-131 0,1-1 149 16,13 2-139-16,3-3-82 0,3 1-15 16,1-6-244-16,2-2 99 0,6-2 51 0,-2-4 25 0,1-1-350 15,1 0 197-15,-5-13 85 0,-5 2 46 16,-3-3-161-16,-1-2 88 0,-3-2 46 0,-7 0-7 16,-5-2 25-16,0-1-47 0,-5 1 258 15,-10-1-120-15,-4-3-63 0,-3 6-16 0,-3-1 94 47,0 2-35-47,-1 5-32 0,0 3 30 0,0-3-141 0,6 8 50 0,3 0 35 0,5 4 26 0,5 0-483 0,4 4 221 0,3 9 85 16</inkml:trace>
  <inkml:trace contextRef="#ctx0" brushRef="#br0" timeOffset="-65270.92">20943 16361 2192 0,'0'5'0'0,"0"-1"0"0,0 3 0 0,0 3 0 0,0-3 0 0,0 1 0 0,-8 4 0 0,-4-2 0 0,-2 2 545 0,-6 0-255 0,-2 0-127 16,2 1-64-16,-5-2-204 0,5-2 66 0,5-2 37 16,2-3 1-1,2 0-780-15,6-4 409 0</inkml:trace>
  <inkml:trace contextRef="#ctx0" brushRef="#br0" timeOffset="-65108.15">21065 16116 1305 0,'0'0'0'0,"0"0"0"0,0 0 0 0,0 0 0 0,0 3 276 16,0-1-124-16,0 5-58 0,0 1 502 0,0 6-280 0,0 2-140 0,0 6-61 0,0 1-52 15,0 6-27-15,0-1 0 0,0 2 0 0,3-2-519 16,-1 4 269-16,0-8 120 0,0-2-687 0,0-2 386 16,-2-3 193-16</inkml:trace>
  <inkml:trace contextRef="#ctx0" brushRef="#br0" timeOffset="-64933.95">21272 15976 1694 0,'5'0'0'0,"0"0"0"0,4 0 0 0,2 2 0 0,3 6 0 0,3 6 0 0,0 7 795 16,0 3-380-16,1 6-189 0,-2 2 286 0,-3 6-238 15,1 8-259-15,-8-5-15 0,-5 1 0 0,-1-1 0 0,-2 2 0 16,-18-3-619-16,-4 4 283 0,-7-12 180 15,-6 2 95-15</inkml:trace>
  <inkml:trace contextRef="#ctx0" brushRef="#br0" timeOffset="-64293.63">21696 16131 2294 0,'0'0'0'0,"-2"-7"0"0,1 2 0 0,1 2 0 0,0-1 0 0,8-2 0 0,6 4 0 0,6-2 248 0,3 2-106 0,1 0-53 0,8 1 173 16,-2 1-118-16,1 0-53 0,0 0-27 0,-1 0-357 15,1 0 165-15,0 1 91 0,-10 3-689 0,-1 0 382 16,-3 1 190-16,-6 2 96 0</inkml:trace>
  <inkml:trace contextRef="#ctx0" brushRef="#br0" timeOffset="-64157.04">21805 16274 2500 0,'-20'2'0'0,"3"1"0"0,6 2 0 0,2-2 0 0,2 1 0 0,7 0 0 0,1 1 0 0,17-3 230 0,4 1-96 15,9-1-49-15,4 0 181 0,1 0-119 16,4-2-55-16,0 0-27 0,2 0-611 16,-1 0 292-16,8 0 155 0,-8 0-1000 0</inkml:trace>
  <inkml:trace contextRef="#ctx0" brushRef="#br0" timeOffset="-63830.13">22562 16123 2245 0,'-15'-2'0'0,"4"2"0"0,1 0 0 0,3 0 0 0,-4 2 0 0,3 8 0 0,-2 7 0 0,4 0 0 0,0 7 0 0,3 0 298 0,3 2-131 0,0 3-66 0,2 5 185 0,11-6-130 31,3-2-60-31,5-1-22 0,5-4 0 0,2-4-38 0,3 1 9 0,-1-9-51 0,2-7 0 0,0-2 42 16,0 0 0-16,0-2 0 0,0-13 10 0,-5-4-10 0,-6-5-434 0,-5-3 211 16,-4-4 53-16,-5-1-31 0,-4-2 47 0,-3 5 49 0,-5-3-10 0,-13 2 137 15,-3 3-50-15,-8 0 0 0,-3-2-53 0,-6 14 153 16,-3 3-66-16,-1 5-35 16,-2 7-5-16,4 0 75 0,-4 4-26 0,13 14-29 0,6 4 42 0,8 2-27 15,8 7 8-15,8-2 0 0,1 5-701 0,8-2 323 16,16 0 144-16</inkml:trace>
  <inkml:trace contextRef="#ctx0" brushRef="#br0" timeOffset="-63677.22">23251 16666 3690 0,'0'-19'0'0,"-2"10"0"0,2 0 0 0,-1 4 0 0,1 4 0 0,0 0 0 0,0-1 0 0,0 2 217 0,0 0-193 0,0 0-24 0,0 0-1127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29:43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8904 4018 807 0,'3'-5'0'0,"1"-2"0"0,2 0 0 0,-2 0 0 0,1 0 0 0,3 1 0 0,-1-2 301 15,1 1-132-15,2 3-66 16,-1-1 57-16,2 0-62 16,1 3-21-16,0 0 29 0,0 2-34 0,-1 0-1 0,2 0-33 0,1 0 41 0,0 7 10 0,-3 2-52 15,2 3 0-15,-2 3 34 0,0 2-34 0,1 1 10 16,-3 0-9-16,1 2-37 31,-4-1 37-31,3 0-1 0,-1 3-58 0,-1 2 39 0,-4-2-9 0,-2 2-66 16,1 0 39-16,-2 1 23 0,0-2-20 0,0 8-35 0,-2-8 23 0,-6 1 0 15,-4 0 18-15,-2-2-10 0,1 2-11 0,-5-2 32 16,0-3-15-16,1-5 41 0,-1-1-38 0,0-4 8 16,0-1 46-16,-1 0 3 0,2-6-47 0,1-2 101 15,2 0-42-15,-1 0-26 0,1-10 15 0,0-1 64 47,3-4-47-47,3-2-1 0,3 0-23 0,2 0 33 0,2 0-15 0,-1-2 23 0,2 3-45 0,0 1 29 0,3 0 0 16,5 0-29-16,2 1 63 0,3 0-22 0,-3 3-9 0,2 2-2 47,2-2-30-47,-4 5 1 0,4 1-1 0,1-2-144 0,-2 3 67 0,-1 1 39 0,3 2 0 0,-5-2-379 0,1 2 196 0,5-1 74 15,-5 2 55-15,0 0-508 0,-1 0 257 0,0 0 135 0,2-1-161 0,1-1 138 31,-1-2 83-31,0 2-383 0</inkml:trace>
  <inkml:trace contextRef="#ctx0" brushRef="#br0" timeOffset="336.63">9429 3995 1664 0,'-3'0'0'0,"0"0"0"0,0 0 0 0,2 0 0 0,0 0 0 0,-1 0 0 0,-1-2 0 0,3 2 0 0,0 0 415 15,6 0-189 1,5 0-94-16,4 0-26 0,3 0-38 0,3 0-1 0,2 0-105 0,3 0 38 0,-1 0-1 16,6 0 48-16,-4 2-147 0,-1 3 69 0,-1 1 34 15,-3 1 0-15,0 1-67 0,0 3 59 0,-10-1-20 16,-2 5 25-16,-3 2-90 16,-7 2 44-16,0 5-3 0,-4 5 181 0,-9 0-69 0,-5 1-33 0,-2 0 90 15,-1-1-56-15,0 0-17 16,0 1 2-16,5-7 114 0,1-3-66 0,4-3-12 15,3-4-25-15,4-2 4 0,0 4 8 0,4-7-35 0,0-2-46 0,0-3 0 16,11 0 47-16,5 0-1 16,1-2-74-16,1-1 33 31,3 0 0-31,-1 0-74 0,4-7 53 0,2 2 14 0,-2-4-5 0,-4 2-304 0,1-1 157 0,1-2 52 0,-4 4 49 0,2-2-431 16,-5 0 232-16,-2 1 112 0,-4 2-419 0,-1-1 265 15</inkml:trace>
  <inkml:trace contextRef="#ctx0" brushRef="#br0" timeOffset="566.23">9484 4225 1046 0,'-16'-1'0'0,"6"0"0"0,3-4 0 16,2 5 0-16,2-1 0 0,1 1 0 0,2 0 633 0,2 0-303 0,13 0-146 15,4 0-73-15,6 0 257 0,4 1-165 0,3 2-74 0,-2-1-185 0,1-1 47 16,0 0-1-16,0 2-431 0,-3-2 239 0,3 1 129 47,-4-1 51-47,-2 2-323 0,-1 0 185 0,-4 0 91 0</inkml:trace>
  <inkml:trace contextRef="#ctx0" brushRef="#br0" timeOffset="907.06">8612 4771 1207 0,'-10'0'0'0,"3"0"0"0,-2-3 0 0,6 1 0 0,1-1 0 0,2 1 294 0,5-4-128 0,17-1-64 47,7-2-24-47,12 1 141 0,11-2-92 0,8 1-44 0,10 0 137 0,8 1-91 0,20-2-37 0,0 1 0 0,7 4-28 0,5-2 0 16,2 2-27-16,-1 0-89 0,4 1 53 0,-30 1-8 31,-10 3 44-31,-5 0-213 0,-11 0 107 0,-8 0 53 0,2 0 36 0,-20 0-274 0,-7 1 101 0,-4 1 76 16,-8 0-64-16,-1 0 59 0,-7-2-15 0,-6 0-80 15,0 0 70-15,-3 0 35 32,-13 0 0-32,-3 0-206 0,-4 0 125 0,-2 1 58 0,-4 3 29 0,0-2-318 0</inkml:trace>
  <inkml:trace contextRef="#ctx0" brushRef="#br0" timeOffset="1275.26">9197 4853 1936 0,'-9'0'0'0,"-1"0"0"0,2 0 0 0,0 0 0 0,5 0 0 0,0 0 0 0,3 0 0 0,0 0 0 0,3 0 0 0,13 2 235 0,6 4-99 0,5 3-49 0,0 2 20 32,4 2-35-32,1 6 9 0,-3-2-44 0,-2 2-128 0,0 3 63 0,-5 1 33 15,-3 3-159-15,1 4 105 0,-12-3 37 0,-3 3-44 0,-5-2 45 0,0 0-12 16,-11 3 24-16,-8 0-96 15,-3-8 46-15,-5 0-17 0,-1-5 24 16,-1-2-22 0,-1-1 0-16,-5-3-2 0,9-6 35 0,-3-4 453 0,2-2-208 0,1 0-81 0,3-3 16 15,0-7-39-15,7-4-43 0,5-2 5 0,0-2 0 0,7 0-35 32,-1-1 8-32,5 2 67 0,0 0-38 0,6 1 0 0,8-1-38 0,3 1 45 15,2-2-36-15,3 3-8 16,-1 3-1-16,1 1-33 0,3 0 0 0,1 2 34 0,3-1-251 0,-4 5 114 15,2 0 65-15,-4 2-550 0,2 2 286 0,-3 1 122 16,4-3 72-16,-6 3-262 0,-4 0 166 0,-1 0 82 0,-2 0 41 0</inkml:trace>
  <inkml:trace contextRef="#ctx0" brushRef="#br0" timeOffset="1556.16">9617 4963 1186 0,'0'0'0'0,"4"0"0"0,-3 0 0 0,2 0 0 0,2 0 0 0,0 0 559 0,4 0-261 0,0 0-121 15,3 0 29-15,4 0-84 0,3 0-43 16,1 1 1-16,3 5-97 0,1 0 37 0,-3 3-10 0,0 2 27 0,-1 1-178 16,-5 0 90-16,1 4 52 0,-8 3-133 15,-6 1 84 1,-2 0 43-16,0 4-72 0,-8-1 21 0,-9 3 33 0,-2-4-44 0,-5-1 10 0,-3-2 9 0,0-1 0 15,-1-5 17-15,-3 4-47 0,5-7 10 16,2-5 43-16,1 2 19 0,1-4-267 31,6-3 118-31,-1 0 50 0,11 0-237 0,4-4 152 0,2-7 77 0</inkml:trace>
  <inkml:trace contextRef="#ctx0" brushRef="#br0" timeOffset="1780.46">10032 4902 1248 0,'0'0'0'15,"0"-3"0"-15,3-2 0 0,-3 2 0 0,0-1 0 0,0 1 0 0,0 1 326 0,0 1-149 0,0 1-70 0,-3 0-35 0,-3 0 290 0,-2 3-163 0,-2 9-71 16,-2 5 87 0,1 2-89 15,1 2-44-16,-3 3 71-15,4 4-57 0,0 3-21 0,4 0-9 0,3-1 75 0,1 2-53 0,1-1-25 0,4 1 0 0,12 1-97 0,3-9 31 0,1-2-1 0,6-2 41 0,3-6-123 0,1 1 71 0,0-8 21 16,-1-5-514-16,1 1 259 16,-4-3 90-16,0 0-725 0,0 0 415 0</inkml:trace>
  <inkml:trace contextRef="#ctx0" brushRef="#br0" timeOffset="3399.07">9170 7778 1069 0,'-11'-12'0'0,"5"3"0"0,1 1 0 0,-1-4 0 0,6 3 0 0,0-1 0 0,6-2 0 0,8-3 0 0,5 4 292 0,6-3-120 0,-3 5-72 15,3 5-32 1,1-2 146-16,0 6-89 0,-2 0-35 0,0 0 26 0,0 10-40 0,-4 7 0 0,-4 6-27 16,1 4-13-16,-2 3 9 15,-6 3-9-15,-5 4-98 0,-4 2 50 0,0-2 23 16,0 3 1-16,-4 3-66 0,-10-6 41 0,-3-3 22 0,-1 1 4 0,-3-5-7 15,-2-5 14-15,-1 3-34 16,1-11 154-16,-2-4-66 31,2-7-28-31,1 0 38 0,0-6-31 0,-2 0 22 0,7-3-50 0,4-12 68 0,1-6-29 0,4 0 0 0,2-2-28 0,3-2-18 16,3 0-9-16,0-2 27 0,8 5-41 0,3-1 40 31,3 3 1-31,4-4 9 0,-1 6-25 0,2 3 14 0,1 0 1 0,-1 5-55 0,-1 0 24 16,5 0-5-16,-6 6 29 0,3 0-292 15,-5 3 136-15,1 1 58 0,0 0 38 0,3 0-547 32,-5 0 276-32,1 0 133 0,-5 1 67 0,3 2-500 0</inkml:trace>
  <inkml:trace contextRef="#ctx0" brushRef="#br0" timeOffset="3713.77">9658 7635 1680 0,'0'0'0'16,"2"0"0"-16,-1-4 0 0,3-2 0 0,3 4 0 0,-1 0 0 0,5-1 357 15,4 3-161-15,1 0-79 0,7 0-32 0,-1 0 98 0,1 0-74 0,1 0-36 16,4 0-123 0,-4 7 43-1,2 4 10-15,-7 0 32 0,-4 2-167 0,-4 5 84 16,-7 4 42-16,-4 6 9 0,0 5 10 0,-10-1 23 0,-7 2-54 0,-8 2 133 0,-2 0-80 0,-1-1-28 0,-1 1-31 15,7-8 429-15,-1-6-177 0,8-1-97 0,0-4 179 0,6-7-215 16,3 4-95 0,6-10 0-16,0 0 0 0,6-2 0 0,9-2 0 0,4 0 0 0,4 0 0 0,2-6 0 0,-3-2 0 0,0 2-426 31,1-1 169-31,-1 0 137 0,4-1 10 0,-9 5-303 0,-1-5 180 0,-1 4 98 31,-3 0 50-31,-3-1-600 0</inkml:trace>
  <inkml:trace contextRef="#ctx0" brushRef="#br0" timeOffset="3884.72">9653 7852 1469 0,'-18'0'0'0,"0"0"0"0,10 0 0 0,1 0 0 0,6 0 0 0,1 1 730 0,0 0-346 0,13 6-166 0,8-3-95 0,4 3 275 0,3-3-181 0,1 3-91 15,2-3-4-15,4 3-34 16,-6-2-32-16,3 0-624 0,-3 2 291 0,-1-1 156 31,0 1 79-31,2 1-817 0,-9 0 443 0,-3-1 226 0</inkml:trace>
  <inkml:trace contextRef="#ctx0" brushRef="#br0" timeOffset="4142.93">9038 8404 2104 0,'-23'0'0'0,"5"3"0"0,7-3 0 0,5 3 0 0,6 1 0 0,14 0 0 0,18-3 0 0,16 1 739 0,14-2-342 0,8-6-186 0,6-8-87 0,2-2 226 0,2-1-344 0,11-2-6 0,8-5 0 0,-15 2 0 16,-5 4 0-16,-7 0 0 0,-8 5 0 0,-11 2-38 31,0 3 40-31,-26 5-584 0,-7 3 309 0,-8 0 130 0,-9 0 85 0,-3 0-682 15,0 3 344-15,-12 7 184 0,-9-1 88 0,-5 4-344 16,-1 0 216-16</inkml:trace>
  <inkml:trace contextRef="#ctx0" brushRef="#br0" timeOffset="4436.72">9285 8473 1320 0,'-2'2'0'0,"-2"0"0"0,3-1 0 0,1 3 0 0,1-1 113 0,13 2-39 31,8 2 9-31,6-2 503 0,2 7-275 0,4-3-138 0,2 4-69 0,2 2-20 0,2 3-15 0,-7-1-9 47,-4 4-25-47,-3 0-334 0,-11 0 167 0,-6 3 83 0,-3 0-215 0,-6-1 144 0,-9-4 77 0,-16 3 38 0,-4-3-39 0,-7 0-12 0,-2-5 24 0,-3-5 34 16,-2 0-36-16,-2-3-6 15,0-3 5-15,-1 2 203 0,10-4-96 0,1-1-27 0,8 0-34 0,4-3 261 16,9-7-130-16,1 1-13 0,12 0 163 0,1 1-129 15,6-2-63-15,13 0-35 16,4 2 1-16,4-3-22 16,-1 3-9-16,5 1-101 0,-3 1 51 0,4 0 25 0,1 1 0 0,1-4-449 15,-5 6 231-15,1-1 92 0,0-2 69 0,0 0-766 16,-1 1 389-16</inkml:trace>
  <inkml:trace contextRef="#ctx0" brushRef="#br0" timeOffset="4592.7">9772 8526 2515 0,'0'0'0'0,"-5"0"0"0,3 2 0 0,0 1 0 0,1-3 0 0,-3 5 0 0,2 2 420 0,2 3-184 15,0 2-104-15,2 2-290 0,7 3 97 0,2 1 48 16,3 0 25-16,2 1-317 31,1-3 166-31,-1 2 87 0,3-4 44 0,1-3-879 0,0 0 434 0</inkml:trace>
  <inkml:trace contextRef="#ctx0" brushRef="#br0" timeOffset="4738.39">10145 8329 2233 0,'4'-14'0'0,"2"7"0"0,-3 0 0 0,3 7 0 0,-5 0 0 0,1 7 0 0,-2 17 462 0,0 17-217 16,-11 13-105-16,-9 14 537 0,-6 9-503 0,-8 12-174 0,-12 31 0 0,-7 17 0 15,-7 25 0-15,-9 15 0 0,-1 13 0 0,3 9-85 16,-2 9-152-16</inkml:trace>
  <inkml:trace contextRef="#ctx0" brushRef="#br0" timeOffset="10249.49">2033 4619 1394 0,'-9'-6'0'0,"1"2"0"0,1 1 0 0,4 1 0 0,0 0 0 0,1 0 0 0,0 2 0 0,2 0 158 0,0 0-57 0,5 4 250 16,9 5-154-16,1 3-70 16,0 3-49-16,2-3 183 0,3 3-112 0,-2 1-56 0,2 0-28 0,1 1 64 15,-3-2-50 1,0 0-1-16,-2-2-40 0,3 0-91 0,-2 2 46 0,2 0 8 31,-3-4-61-31,-6 1 49 31,3-1 24-31,-4-1-340 0,0-1 179 0,-1 3 43 0,-4-7 56 0,-1 1-489 0,-2-3 250 0,-1-2 125 0,0 1 63 0,0-2-332 0,0 0 202 0,0-3 96 0</inkml:trace>
  <inkml:trace contextRef="#ctx0" brushRef="#br0" timeOffset="10528.86">2405 4499 1658 0,'0'-7'0'0,"0"-2"0"0,0 4 0 0,0 2 0 0,0-3 0 0,0 3 0 0,0 0 0 0,0 3 309 16,0 0-136-16,0 0 77 0,0 0-97 0,0 4-62 0,0 9-27 0,0 8 231 15,0 5-129-15,0 5-64 16,-1 10-23-16,-5 3 105 0,-6 9-74 0,-2 5-36 0,-2 2 0 0,-2 7 37 16,-4 11-73-16,1-10-38 15,0 0 0-15,1-3 0 16,2-5 0 0,3-9 0-16,2-2 0 0,3-16 0 0,7-12 0 0,0-3 0 0,2-10 0 0,1-4 0 0,0 1 0 0,0-5 0 15,0 0 0-15,0 0 0 0,0-6 0 0,0 0 0 31,0 4 0-31,0-4 0 0,0-1 0 0,0-2-207 0,0 0 95 0,0-2-626 16,0-2 341-16,1 2 184 0,3-3 89 0,2 2-288 0,3-2 187 16,-2-1 95-16</inkml:trace>
  <inkml:trace contextRef="#ctx0" brushRef="#br0" timeOffset="11316.66">2728 4202 1992 0,'-3'-3'0'0,"0"-1"0"0,0 1 0 0,2-1 0 0,-2 3 0 0,3 1 0 0,0 0 0 0,0 0 0 0,0 0 154 15,0 5-63-15,4 3 153 0,4 4-103 0,-3 1-50 32,0 1-27-32,2 0-86 0,-1 0 25 0,-2 1 1 0,-1-2 35 0,0-1-359 0,0 2 179 0,0 0 100 15,-3-3 35 1,0 2-628-16,1-6 313 0,-1 2 80 0,0-1-310 0</inkml:trace>
  <inkml:trace contextRef="#ctx0" brushRef="#br0" timeOffset="11478.91">2889 4158 1349 0,'-8'0'0'0,"1"0"0"0,-1 0 0 0,4 0 0 0,-3 2 0 0,2 4 0 0,1 1 674 0,1 0-323 0,2 2-155 16,-1 0-79-16,1 2-32 0,1-2 1 0,0 5-37 16,0-3-10-16,0 1-435 0,1 0 218 0,5 1 108 15,0-2-625-15,3 1 358 16,-4-4 174-16,7-3-261 0</inkml:trace>
  <inkml:trace contextRef="#ctx0" brushRef="#br0" timeOffset="11638.48">3115 4091 1069 0,'0'-3'0'0,"2"3"0"0,-1 0 0 0,2 0 0 0,-1 0 0 0,2 0 0 0,-2 0 488 15,1 4-215-15,-2 6-121 31,-1 4-57-31,1 2 42 0,-1 3-48 0,0 3-26 0,0 3-360 0,0 0 163 16,0-1 86-16,0 2-636 0,-1 1 353 0</inkml:trace>
  <inkml:trace contextRef="#ctx0" brushRef="#br0" timeOffset="11785.5">3019 4267 2247 0,'-14'-3'0'0,"7"-1"0"0,-2 4 0 0,5-2 0 0,0 2 0 0,3 0 0 0,0 0 0 0,1 0 0 0,0 0 0 0,2 6 275 0,6 1-119 0,4 1-59 0,1 1-413 0,-1-1 172 0,3 1 91 0,1-3-772 0,0 1 404 0</inkml:trace>
  <inkml:trace contextRef="#ctx0" brushRef="#br0" timeOffset="12843.67">3306 4223 753 0,'-16'6'0'0,"2"3"0"0,-1 0 0 0,-2 4 0 0,-5 4 178 0,0-1-74 0,1 2-33 0,-2 1 0 0,0 1 136 0,0 1-83 0,-2 3-34 15,4-5-118-15,-1 1 33 16,1 0 0-16,0-2-80 0,1-1 56 0,1 4 38 0,3-7-9 16,6 0 51-16,-3-2-30 0,8-1 0 15,-3 0-1-15,4-1 79 0,2-3-53 0,2-3 0 16,0 2-48-16,0-3 16 0,0-1 1 0,0 2 4 15,0-3-175-15,5 1 83 0,0-2 54 0,-1 0-408 0,1 0 203 0,-2 0 104 16,2-5 33-16,0-2-271 0,-3-3 155 0,-1 1 78 16,-1-1 37-16,0-2 15 0,0 0 24 15,0 4 1 1,0-5-1-16,-1 4 132 0,-3-2-72 0,1 2-39 0,0 0 474 16,1 0-248-16,2 2-106 0,0 2 431 0,2-7-204 0,9 7-151 15,1-2-67-15,7-1 142 0,5 2-107 0,1 0-53 31,4 1-18-31,2 1-10 0,1 3-26 0,-2-1-1 0,3 2 1 0,-4 0-95 0,0 0 57 0,-8 2-9 16,-2 4-272-16,-7 4 159 0,-5-1 80 16,-4 5-336-16,-3 1 150 0,0-3 56 31,-7 2 71-31,-10 1-84 0,-1-2 73 0,-4 1 36 0,-1 1-9 0,-2-6 80 0,-2 1 1 0,2 1-36 16,-3-4 128-16,3 0-64 0,-2 2-41 0,4-2 9 15,3 1 80-15,0-1-52 16,4 1-29-16,4 1 317 0,-4 0-154 0,11 0-44 0,-1-1-49 0,5 1 137 31,-2 3-79-31,3-5-41 0,0 4 9 0,0-2-84 0,8-3 34 0,-2 0 1 16,0 1-99-16,0 0 49 15,-1 0 35-15,-2-5-11 0,0 2-53 0,0-1 38 0,-1-1 0 0,-2 0-155 16,1 0 88-16,-1-2 14 0,0 0 30 0,0 0-50 16,0-4 33-16,3-5-1 0,0 1-5 0,0-3 58 15,3 0-1-15,2-2-38 16,0 1 8-16,5-4 163 0,-1 5-74 0,1-2-30 0,3 1 65 0,-1 3-36 15,0-1-32-15,1-1 114 16,1 7-67-16,-2-1-12 0,1 3-1 0,-5 2-77 0,3 0 44 0,0 0 25 31,-7 2-23-31,0 7-167 0,-1 1 80 0,-4 2 36 0,-2 1 0 0,0 3-178 0,0-4 99 16,-2 1 27-16,-6 1-166 0,-2-2 91 16,-1-3 57-16,-2 4-80 0,-1-4 67 0,-4 0 29 15,1-1 0-15,-2 3-62 16,-3-3 45-16,3 2-10 0,-3-2 56 0,2 1 25 0,3-2 1 0,-2 2-27 15,2-1 176-15,0 0-98 0,9-3-34 0,-4-1 267 16,9 1-148-16,-1-3-57 16,3 1-42-16,-1-1 135 0,2 0-78 0,0 1 4 15,0-3-33-15,0 0 131 0,2 3-73 0,-1-3-26 16,3 2-10-16,-4 1-64 0,0 3-1 0,0-3 29 16,0 4-127-16,0-2 72 31,0 1 23-31,0 0 0 0,0-1-112 0,0 2 54 0,0-2 39 0,-4 0-64 0,3-3 41 0,-1 3 5 0,0-4 0 0,0 1 34 15,0 0-11-15,2-1-31 0,0 1 25 16,0-2 88-16,2 0-42 0,7 0 3 16,1-2 89-16,1-3-61 0,4-1-16 0,3-3 1 15,2 0 52-15,3 0-30 0,2 0-4 16,3 0-9-16,-1 1 8 0,5-1-30 16,-2 3 11-16,3 2-63 0,3-1 16 0,-7 5 39 15,0 0-1-15,-3 0-202 0,-3 0 84 0,-3 7 51 0,2 4-128 0,-13 0 80 16,-3 6 22-16,-1-4 25 0,-5 5-111 0,0-1 60 15,-2 1 4-15,-9-4-211 94,-2-1 125-94,0 1 63 0,-3-5 30 0,1-2-135 0,0-2 74 0,0-2 50 0,1-3 1 0,-1 0-267 0</inkml:trace>
  <inkml:trace contextRef="#ctx0" brushRef="#br0" timeOffset="12956.69">3157 4814 958 0,'-8'-14'-1'0,"-2"4"1"0,5 3 0 0,1 2 0 0,0 5 0 0,-1 0 499 16,2 0-221-16,2 11-124 15,1 9-58-15,0 4 193 0,0 5-125 0,0 5-63 0,1 8 264 0,4-3-168 0,1 4-80 0,-2 3-179 0,0 0 50 0,5 4 25 0,-5 6 10 0,2-8-536 0,-2-5 276 0,2 1 137 16,-1-5 70 0,-2-5-711-16,2 2 309 0,-3-16 205 0</inkml:trace>
  <inkml:trace contextRef="#ctx0" brushRef="#br0" timeOffset="13104.14">3580 4375 1224 0,'0'-4'0'0,"-2"-5"0"0,0 1 0 0,1 4 0 0,1 2 568 0,0 1-266 16,0 1-132 0,0 0-67-16,6 0 118 0,3 6-96 0,-1 3-45 0,4 3 1 0,-2 0-289 15,4 2 122-15,0 0 71 16,-2 0-802-16,-1-3 404 0</inkml:trace>
  <inkml:trace contextRef="#ctx0" brushRef="#br0" timeOffset="13351.29">3817 4371 977 0,'0'0'0'0,"-2"0"0"0,-2 0 0 0,-3 3 0 0,0-2 0 0,-5 4 0 0,-3 3 0 0,-3 2 0 0,-5 4 80 15,-2 2 0-15,-9 2-43 0,-4 5 9 0,-2-3-54 0,-4 1 45 0,-1-2 0 16,3-2 0-16,3-5-1 0,-1 0 11 0,17-10-11 15,5 1 1-15,7-3 0 0,6 0 0 0,5 0 0 16,0-3 9-16,12-4-20 16,10 0 10-16,5-1-82 0,7 1 37 0,2 2 845 0,5 1-390 15,-3-1-124-15,2 3-143 16,-1-1-71-16,0 0-35 0,1 2-205 0,2-1 93 0,-9 1 34 16,1 1-531-16,-5 0 286 0,-2 0 144 0,-3 0-385 15,1 0 238-15,-11 0 46 16,-6 0 85-16</inkml:trace>
  <inkml:trace contextRef="#ctx0" brushRef="#br0" timeOffset="13550.13">3690 4182 1710 0,'0'0'0'16,"-1"0"0"-16,-1 0 0 0,0 0 0 0,2 6 0 0,0 11 0 0,0 3 307 0,0 8-135 0,0 7 73 0,2 9-95 0,3 4-61 15,-2 6-26 1,-2-2-52-16,1 3 0 0,-1 3 35 0,2-9-9 0,-3-4-277 0,0-2 138 0,0-7 70 16,0-6 34-16,0 2-454 0,0-16 240 15,0-4 54-15,0-4-502 0</inkml:trace>
  <inkml:trace contextRef="#ctx0" brushRef="#br0" timeOffset="13688.88">3651 4589 1745 0,'-15'0'0'0,"-1"0"0"0,3 4 0 16,-6 5 0-16,5 2 0 0,-1 1 0 0,4 4 0 0,-2 2 106 15,3-1-34-15,0 3 9 0,7-3-44 0,-1 0-297 0,4-5 149 0,0 0 74 16,2-3 36-16,5-6-669 0</inkml:trace>
  <inkml:trace contextRef="#ctx0" brushRef="#br0" timeOffset="13812.55">3668 4667 1471 0,'2'0'0'0,"1"0"0"16,2-2 0-16,1 2 0 0,-1 0 0 0,2 0 0 0,2 0 0 0,-2 0 0 0,6 0 0 0,-1 3 170 15,2 4-58 1,0 0-294-16,2 0 109 0,-4 4 55 0,2-2 27 0,2 3-520 0,-1-1 273 0</inkml:trace>
  <inkml:trace contextRef="#ctx0" brushRef="#br0" timeOffset="14479.32">3669 4820 694 0,'-13'5'0'0,"5"1"0"0,-1 2 0 0,2 3 0 0,1 0 68 15,4 1-24-15,0 4 0 0,2 0 373 0,0 1-190 16,0 1-86-16,7-2-57 0,-2 2-24 0,3-4 0 16,-1 3-23-16,-1-2-165 0,2 1 92 0,-3-2 31 15,-2-3 1-15,1-1-178 0,-3-2 107 16,1-4 55-16,-1 3 35 0,2-5-106 0,-3-1 14 15,0-1 42-15,0 0-190 0,2-6 98 16,-2-2 13 0,1-5 0-1,1-1 39-15,0-3-1 0,1 2 40 0,-2-5-7 0,2-3-4 0,0 2 11 0,2 0-1 0,-2-3 92 0,-1 0-46 0,1-2 0 32,0-2-55-32,3 4 74 0,-5-2-31 0,2 0 1 0,-1-1 51 0,2-8-24 0,0 5 4 0,4 0-88 15,0-1 24-15,2 2 1 0,2-3 38 0,5-2-48 16,-1 5 4-16,5 2 24 0,1-1 4 0,4 3 30 31,-2 0-34-31,3-4-17 0,-4 6 14 0,1 1 42 0,-4 1 0 0,-2 3-43 0,-4 2 177 0,0-5-72 16,-6 12-44-16,-5-1 221 15,-3 4-120-15,0 2-42 16,0 4-36-16,-2-1 216 0,-5 1-125 0,0 0-60 0,-4 1-29 16,0 10 160-16,1 5-94 0,-1 3-39 15,0 3-32-15,3 7 210 0,-1 1-117 0,2 2-59 16,2 2 77-16,1 7-58 0,3-5-43 0,-1 0 134 0,2 0-84 0,0 2-41 15,0 3-1-15,7 7-65 0,2-7-9 0,6 1 32 16,-4-1 0-16,5-2-171 16,-4 0 86-16,5 2 51 0,-6-11-8 0,-1-1-187 15,-1-3 111-15,-3-2 14 0,-5-5-60 0,-1 5 21 16,0-9 49-16,-1-5-46 0,-11-3 36 0,-2-4 4 16,1-3 0-16,-6 0 74 15,3 0-19-15,-2-2 0 0,-1-9-28 0,0-3 23 0,-1-2 1 0,-3-7-13 16,5-1-6-16,0-2 15 0,2 0-10 0,1-2 16 15,3 2 113-15,3 6-53 0,5 3-33 0,1 5 120 16,1 3-72-16,2 2-30 16,0 1-1-16,3 6 300 0,10 0-155 0,1 0-55 0,6 8-47 15,1 6 159-15,5 0-90 0,-3 3-83 16,1-2-63-16,1 3-18 0,0 0-15 16,-2-1 34-16,5 4-573 0,-3-5 296 0,-2 1 156 0,-2-3-386 15,-1 1 248-15,0-1 58 16,1 0 75-16,-6-6-576 0</inkml:trace>
  <inkml:trace contextRef="#ctx0" brushRef="#br0" timeOffset="14687.94">4292 4330 1750 0,'-3'-5'0'0,"-3"-2"0"0,5 3 0 0,-1 4 0 0,1 0 0 0,1 0 0 0,0 0 634 0,0 4-303 16,3 8-147-16,2 0-73 0,1 0-14 15,3 5-31-15,-4 0 11 0,0 0-664 0,1 0 308 16,-3 0 155-16,-1 2-864 0</inkml:trace>
  <inkml:trace contextRef="#ctx0" brushRef="#br0" timeOffset="14819.75">4451 4296 1682 0,'0'0'0'0,"0"0"0"0,0 0 0 0,0 3 0 0,0-2 0 0,0 5 434 0,0 6-203 0,0 2-97 16,0 7-49-16,0 3-92 0,0 6 45 0</inkml:trace>
  <inkml:trace contextRef="#ctx0" brushRef="#br0" timeOffset="15543.21">4717 4501 1398 0,'-6'0'0'140,"1"0"0"-140,3 0 0 0,-1 4 0 0,1 9 0 0,0 7 198 0,2 3-85 0,0 9 277 0,0 10-177 0,4 6-88 0,1 5-44 0,3 6-68 0,0-4 24 0,-4-4 0 0,1-3 1 0,1-1-412 0,-3-8 206 0,-1 5 112 0,-1-19 42 0,-1-2-738 0</inkml:trace>
  <inkml:trace contextRef="#ctx0" brushRef="#br0" timeOffset="15774.13">4764 4405 1371 0,'6'-17'0'0,"6"4"0"0,6 0 0 0,3 4 0 0,6 2 0 0,4 3 0 0,5 1 0 0,2 3 456 0,5 0-200 0,-7 0-114 0,1 0-53 0,1 3 8 15,-1 1-30-15,-6 3 0 0,6-1-17 0,-12 1-13 16,-5-2 0-16,-5 1 100 16,-4 1-50-16,-5 1-25 15,1 0 9-15,-7-1 196 0,0 7-115 0,0-1-57 0,0 6-29 0,-1 0 122 16,-3 6-66-16,0 2-107 0,1 1-15 0,2 2 0 16,-1 7 0-16,1 1 0 0,1 8 0 15,0-6 0-15,0 2 0 0,0 1 0 16,3-1-224-16,0-1 1 0,2 2 110 0,-1-9-634 0,-3-2 350 0,2-6 180 31,-3-4 90-15,0-2-180-16,0-1 126 0,0-12 77 0,-4-3 33 0</inkml:trace>
  <inkml:trace contextRef="#ctx0" brushRef="#br0" timeOffset="15938.07">4862 4723 1990 0,'-16'-8'0'0,"5"-1"0"0,4 3 0 0,4 2 0 0,3-1 0 0,0-3 0 0,15 1 0 0,10-1 467 0,6-1-214 0,5-2-109 0,1 4-53 0,2-2-225 16,-7 5 81-16,2 0 44 0,-2 3 1 15,-3 1-268-15,0 0 156 0,-1 0 88 16,-11 7-766-16,-5 4 400 0</inkml:trace>
  <inkml:trace contextRef="#ctx0" brushRef="#br0" timeOffset="16736.73">5018 4525 1031 0,'-12'-7'0'0,"-2"1"0"0,-1 3 0 0,8 3 0 0,-3 0 0 0,4 0 299 0,2 3-130 0,0 10-66 0,-1 3 211 16,4 1-143-16,1 5-66 16,0 0-35-16,0 4-93 0,0 1 39 0,0-3-8 0,0 4-353 0,1-1 191 15,1 0 96-15,-1-3-377 0,-1 3 224 0,0-8 108 16,0 0 56-16,0-7-160 0,-1-1 62 0,-5-2 54 15,-2 1 17-15,-1-8 102 0,2 0-32 0,-2-2 0 16,1 0-33-16,-1 0 271 16,1 0-145-1,3 0-58-15,-4 0 132 0,4 0-95 0,3 0 7 0,-1 0 262 0,2 0-114 0,-1 0-93 16,-1 0-46-16,3 0 62 0,0 0-55 0,0 0-26 16,3 0 8-16,3 0 1 0,0 0 0 0,1-2-37 15,-1-1 0-15,-1-1-33 0,1 1 42 0,-1 0-9 16,-2 1 7-16,1 1-7 15,-3-2 0-15,3 1 42 0,1 1-33 0,-4-1-9 0,1 2 0 0,-1 0-32 16,0 0 0-16,0 0 32 16,1 0 9-16,0 0-103 0,1 0 44 0,-2 0 18 15,1 0 0-15,2 0-148 0,-2 0 83 0,0 0 25 16,1 0-43-16,-2 0 31 16,1 0 0-16,-2 2 35 0,1 1 0 0,-1 1-20 0,2-1 18 0,-2-1 60 15,0 3-30-15,0-2-6 16,0 1-28-16,0-1 45 0,0-1-1 0,0-1-23 15,0 0-9-15,0 1-141 16,0 1 70-16,0-3 39 0,0 0-327 0,0 0 161 0,0 0 86 0,0 0-172 0,0 0 131 16,0 0 61-16,0-3 30 0,0 0-298 15,-2 0 164-15,1-2 73 0,-1 0 51 0,1 0-5 16,-1 3 37-16,-1-1 46 0,0-1 0 16,0 1 30-16,0 1-60 0,1-1 30 0,-1 3 301 0,1-5-187 15,0 4-76-15,1-3 326 0,-1 2-185 0,1 0-48 16,-2-1-57-16,3 1 114 0,0-1-76 0,0-1-28 15,0 1-9-15,0-1 101 0,3 3-69 0,2-2-36 16,4 3 1-16,2-2 33 16,0 2-38-16,0 0-1 0,5 0-158 0,-3 0 64 15,0 3 33-15,1 7-232 0,1-1 128 0,-7 3 68 16,3 1 34-16,-6 3-135 16,1-2 74-16,-3 3-3 0,-3-4 32 0,0 1-109 0,0 0 56 0,-6-1-8 15,-5-1 27-15,-4 0 147 0,-2-7-56 0,-2 1-33 16,2-2 291-16,0-2-145 0,-1-2-78 0,1 0 348 15,4 0-198-15,0 0-68 0,3 0-56 16,3 0 119 0,1 0-86-16,-1-5-33 0,6 1-9 0,1 1 105 31,0 1-74-31,7-1-37 0,1-1 10 16,6 1-3-16,3 1-44 0,0-1 0 0,2 3-167 0,-1 0 84 0,1-2 50 0,0 2-444 0,-4 0 222 0,1 0 123 31,-1 0 11-31,-1 0-706 0,0 0 368 0,-2 0 196 0,-2 2 95 0</inkml:trace>
  <inkml:trace contextRef="#ctx0" brushRef="#br0" timeOffset="16903.79">4823 5174 2375 0,'-24'0'0'0,"4"1"0"0,1 1 0 0,7 0 0 0,8-2 0 0,3 0 0 0,1 0 0 0,5 0 431 15,16 0-189-15,6 0 187 0,3-5-196 0,6-3-98 16,3 1-49-16,3-2-223 0,3 2 96 0,-7 2 34 31,-3 3 1-15,3-1-299-16,-4 1 172 0,0 2 85 0,4 0 51 0,-5 0-782 0,-7 0 305 0</inkml:trace>
  <inkml:trace contextRef="#ctx0" brushRef="#br0" timeOffset="17094.84">5658 4389 1524 0,'-14'-18'0'0,"9"6"0"0,-1 6 0 0,3 1 0 0,2 4 555 0,1 1-260 0,0 0-120 15,0 0-74-15,0 0 151 0,1 3-108 0,5 7-54 16,0 1-308-16,-1 2 137 0,2 1 53 0,-2 0-703 16,0 2 362-16,0-2 181 15,-2 4 91-15,1 0-601 0</inkml:trace>
  <inkml:trace contextRef="#ctx0" brushRef="#br0" timeOffset="17705.97">5610 4637 1082 0,'-17'10'0'0,"7"0"0"0,-1 1 0 0,2-1 0 0,-2 0 0 0,6 1 0 0,-7-1 420 0,8-2-197 0,2 1-93 0,1-3-47 0,0 1 29 16,1-3-38-16,0 3 9 0,0-3-48 0,0-3-326 16,0 1 163-16,2 0 82 0,1-2-153 0,-1 0 126 15,1 0 50-15,-2-4-206 0,-1-3 118 0,3-5-6 16,0 0 45-16,-2 0 121 15,2-4-42-15,0 3 0 0,3-2-43 0,1 1 309 16,3-3-162-16,2 5-47 0,1 0-46 0,3-1 252 16,2 5-126-16,-1-2-13 0,4 0-52 15,-2 6-9-15,1 1-34 0,0 3-81 0,-1 0 41 0,1 0-1 32,0 3 50-32,-7 9-188 0,-4 4 89 0,-4 1 31 0,-5 4 28 0,0-1-110 0,0 2 58 0,-11 1-5 15,-4-5 24-15,-2 2 194 0,-2-3-85 0,0 0-49 16,-3-3 239-16,7-4-124 15,-1-3-64-15,5 0 57 0,3-2-54 0,0 0-19 0,3-1 10 0,4-2-91 16,1-2 25-16,0 0 0 16,10 0 24-16,2 0-92 0,-1 0 55 0,1 0 15 15,-1 3-1-15,1-3-147 0,-2 2 82 0,-2-1 14 16,-1 4-85-16,-2-2 45 0,-2 4 39 16,-3 0 0-16,0 0 1 0,0 3-6 0,0-1 19 0,-4 1 88 15,-3 2-41 1,-5 0-2-16,2 0-38 0,-2 1 147 0,1 1-69 0,0-2-20 0,4 0 0 15,-2 0 60-15,5-3-43 0,-1 2-5 16,1 1-9-16,2-3-8 0,2-2-10 0,0 1-43 0,0-2-1 16,6 0 59-16,-1-1-13 0,1 0-76 15,-3-3 34-15,1 1 8 0,-2 1 1 0,-2 0 76 16,0 2-29-16,-2 1-15 0,-10-2-15 0,-2 2 181 16,-3 0-86-16,-5 1-32 0,2-1 171 0,-3-2-105 15,3 0-51-15,-1 0 1 0,2-3-89 16,2 4 0-16,6-5 0 0,2 2 0 0,4-2 0 0,2 2 0 15,3 0 0-15,0 3 0 16,12-2 0-16,6 3 0 0,7 0 0 0,6-1 0 16,6 0 0-16,4 4 0 0,4-5 0 0,2 2 0 15,0-2 0-15,3 2 0 0,-2 0 0 16,6 1 0-16,-10-4 0 0,1 3-332 16,-6-2 43-16,-3 1 127 0,-5 5 63 0,6-1-933 0</inkml:trace>
  <inkml:trace contextRef="#ctx0" brushRef="#br0" timeOffset="18129.87">6417 4721 1581 0,'-1'-9'0'0,"-3"0"0"0,4 2 0 0,0-1 0 0,14 5 348 0,6 1-157 0,4 2-77 0,8 0-39 0,2 0 291 16,3 5-156-16,-3 6-92 0,0 3 127 0,0 3-105 15,-7 2-52-15,-2 4-125 0,-2 1 45 0,-12 1-9 16,-8 0 37-16,-3 1-173 0,-3 3 87 0,-15-5 43 16,-7 5 9-16,-5-8-121 15,-1-3 77-15,-5-3 40 0,-1-6-213 0,-1 3 44 0,9-12 79 0,4 3 37 16,5-3-382-16,5-3 200 15,8-9 100-15,5-11-470 0,2-4 290 0</inkml:trace>
  <inkml:trace contextRef="#ctx0" brushRef="#br0" timeOffset="18302.77">6832 4630 2251 0,'17'-11'0'0,"-8"5"0"0,0 4 0 0,-5 2 0 0,-4 0 0 0,0 12 0 0,-3 7-1 0,-12 6 470 0,-2 3-217 15,-2 3-109-15,1 0 570 0,1 2-609 0,4 5-104 0,4-4 0 0,5 0 0 16,4 0 0-16,2-1 0 0,17-3 0 15,12 3 0-15,5-10 0 0,11-6-160 47,8-6-126-47,5-9 160 0</inkml:trace>
  <inkml:trace contextRef="#ctx0" brushRef="#br0" timeOffset="18656.41">7406 4253 1775 0,'-6'-14'0'0,"1"4"0"0,1 4 0 0,3 1 0 0,-1 4 0 0,2 0 0 0,0 1 0 0,0 0 187 0,0 0-75 0,0 1-213 16,6 6 69-16,-2 4 34 0,2 1 9 0,-2 1-674 0,-1 2 319 16,-1 3 160-16</inkml:trace>
  <inkml:trace contextRef="#ctx0" brushRef="#br0" timeOffset="18839.66">7139 4507 1313 0,'-12'0'0'0,"4"0"0"0,0 0 0 0,4-3 0 0,4 0 0 0,4 1 0 0,17-4 0 0,9 2 484 16,7-2-224-16,10 1-103 0,-1-2 199 16,1 2-160-16,2-1-80 0,-1 0-268 0,-2 3 94 0,5 1 56 15,-14 2 15-15,-4 0-655 0,-7 0 340 0,-3 2 168 16,-13 8 86-16,0 4-359 31</inkml:trace>
  <inkml:trace contextRef="#ctx0" brushRef="#br0" timeOffset="18969.46">7280 4557 1590 0,'-5'1'0'0,"2"2"0"0,-3 3 0 0,3-1 0 0,2 3 0 0,1-1 0 0,0 5 0 0,0-2 0 0,0 4 169 16,3 3-57-16,5-5-42 0,-2 3-302 0,2 0 134 0,-2-2 68 15,3 1 42-15,0-3-574 0,-2-5 289 0</inkml:trace>
  <inkml:trace contextRef="#ctx0" brushRef="#br0" timeOffset="19131.25">7411 4557 345 0,'0'3'0'0,"0"0"0"16,0 2 0-16,0-1 0 0,0 6 328 0,-1-3-137 0,-1 3-81 0,1 2 363 0,1 1-219 16,-1 0-108-16,1 2-55 0,-2 0 48 0,2 0-56 15,0-1-23-15,0-1-370 0,0 2 173 0,0-3 87 16,-1 2 52-16,-2-1-570 15,1-4 290-15</inkml:trace>
  <inkml:trace contextRef="#ctx0" brushRef="#br0" timeOffset="19263.16">7221 4707 1374 0,'-10'2'0'0,"-5"2"0"0,6-1 0 0,2 2 0 0,1-2 0 0,4 3 0 0,0-2 0 0,2-1 182 0,0 2-73 15,10-1-36-15,6-2-275 0,4-1 119 0,1-1 69 16,4 0 20-16</inkml:trace>
  <inkml:trace contextRef="#ctx0" brushRef="#br0" timeOffset="19622.91">7530 4646 713 0,'-9'4'0'16,"-4"5"0"-16,0 3 0 0,2 2 0 0,-3 1 0 0,0 6 428 0,5-3-200 0,1 2-96 15,5-1 111-15,1-1-103 0,2 2-52 0,0 2-16 16,8-5-10-16,4-2-26 0,4-1 1 0,3 1-91 16,2-1 45-16,2-2 10 0,-2 3 35 0,2-3 0 15,-5 3 1-15,-3-3-1 0,0 3 1 0,2 6-293 16,-8-7 137-16,-4 3 19 0,-4 0 65 0,-1-1 0 16,0 5 0-16,-9 0 124 0,-10-4-48 0,-3-1-27 15,-4-2 0-15,-5 0 199 16,-1-2-102-16,-7 0-29 0,5-8-36 0,-3-3 72 15,-1 1-42-15,4-2-15 0,0 0 0 0,-5-10-91 32,13-3 29-32,5-3 0 0,3-4-43 0,5-1 41 0,3-5 8 0,9 9 32 0,1 0-9 0,1 3-17 15,11 1 11-15,5 5 42 16,3-1 6-16,3 9-69 0,5 0 15 0,5 0 144 0,0 0-66 0,4 7-23 16,8 3 7-16,-5 3-21 15,3-1-20-15,1 2-1 16,2 1-264-16,1 1 133 0,8 3 76 0,-10-5-730 0,1 3 369 0,-5-4 163 15,0 2 97-15</inkml:trace>
  <inkml:trace contextRef="#ctx0" brushRef="#br0" timeOffset="19767.93">8321 5196 2663 0,'-8'14'0'0,"0"4"0"0,-4-1 0 0,-1-1 0 0,-1 5 0 0,-2 4 0 0,-4 0 419 0,0 4-184 16,3-5-532-16,0 3 166 0,1-1 83 0</inkml:trace>
  <inkml:trace contextRef="#ctx0" brushRef="#br0" timeOffset="22728.18">10569 4475 1252 0,'-12'0'0'0,"0"3"0"0,2-3 0 0,5 4 0 0,-1 0 0 0,3-1 0 0,3 4 319 0,0-2-141 0,9-1-69 16,8 1 317-16,6 1-194 0,5-4-86 15,1 1 107-15,2 0-107 0,2-2-53 0,0-1-27 0,3 2-42 16,-4-2 15-16,-3 0 1 16,-1 0-1-16,1 0-236 0,-2 0 119 0,2 0 68 15,-7 1 20-15,-5 6-738 0,0 4 306 16</inkml:trace>
  <inkml:trace contextRef="#ctx0" brushRef="#br0" timeOffset="22908.12">10646 4988 1940 0,'-19'5'0'0,"3"2"0"0,6 1-3 0,3-1 0 0,6-2 0 0,1 1 748 0,6-3-360 0,20-3-175 15,7 0-87-15,12 0 214 0,1-2-151 16,8-5-172-16,-3-2-14 0,-5 2 0 15,2 3 0-15,-3 0 0 0,2 2-38 0,2 1-180 16,-12 1 121-16,-6 0-774 16,-6 0 454-16,-5 4 227 0,-5 4 1 0</inkml:trace>
  <inkml:trace contextRef="#ctx0" brushRef="#br0" timeOffset="23590.76">12283 3595 681 0,'-13'0'0'0,"0"0"0"0,1 0 0 0,2 0 0 0,2 0 0 0,2 0 401 0,4 0-182 0,0 0-91 0,1 0-46 16,1 0 338-16,0 0-196 0,13 0-94 15,6 0-46-15,7 0 294 0,4 0-171 0,10 0-76 16,-1 0 149-16,6 0-122 0,2-3-60 0,2 2-31 15,-1-2 0-15,6 2-21 0,-7 1-9 16,1 0-120-16,-3 0 61 0,-6 0 29 16,-3 0 0-16,0 0-162 0,-16 0 92 0,-5 0 50 0,-8 1 25 0,-5 2-218 15,-1-2 113-15,-1-1-10 0,-1 0-10 0,-7 0 22 16,-3 0 31-16,2 0-146 16,-2-4 76-16,3-2 50 0,1 1 1 0</inkml:trace>
  <inkml:trace contextRef="#ctx0" brushRef="#br0" timeOffset="27629.34">12968 3128 1212 0,'-3'0'0'0,"-1"-3"0"0,0 3 0 0,0 0 0 0,1 0 0 0,-1 0 0 0,3 0 365 15,0 0-163-15,1 0-74 0,0 0 217 0,1 0-155 16,9 0-76-16,4 0 92 0,8 0-84 0,3 0-33 0,3 0-10 0,4 0 162 16,4 0-101-16,2-2-52 15,0 0-25-15,7-1 25 0,-5-1-9 0,0 3-42 16,-2-2 0-16,-2 1-114 0,1-1 66 0,-12 3 19 16,-2-1-116-16,-5 1 72 0,-5 0 37 0,-3 0-203 15,-2 0 119-15,-6 0 21 16,-2 0 36-16,0 0-167 0,0 0 88 0,-2 0 9 0,0 0 28 0,-4 0-480 15,3 0 256-15,-4 0 127 0</inkml:trace>
  <inkml:trace contextRef="#ctx0" brushRef="#br0" timeOffset="31808.23">13092 3066 901 0,'-4'-2'0'0,"0"-2"0"0,0 3 0 0,0-1 0 0,1 1 0 0,0 1 0 0,-3-1 0 0,3 1 0 0,1 0 254 31,-2 0-109-31,2 0-54 0,-1 0 25 0,1 0-30 0,1 0-10 0,-1 0-10 0,1 0-29 0,-1 0 0 16,2 0 0-16,0 0 55 0,0 1-55 0,0 0 0 16,0 1 0-16,0-1 80 0,0 2-30 15,0-2-10-15,0 1-40 0,0-1 121 16,0 1-60-16,0-2-31 0,3 4 73 0,0 0-57 0,1 0-22 0,0-1 5 15,0 2-29-15,0-1 0 0,2-1 10 16,-1 2 30-16,1-1-40 0,1 1 0 0,-1-2 0 0,4 1 32 16,3 0 10-16,-2 0-42 15,6-4 0-15,0 3-6 16,2-1 6-16,3-1 0 0,3 0-45 0,0-1 19 0,-2 0-1 0,4 0-61 16,-1 0 42-16,-1 0-6 0,1 0 53 0,-1 0-77 15,-6 0 31-15,-2 0 4 0,-1 0 0 0,-2 0-103 16,0 0 58-16,-5 0 10 15,-2 0 1-15,-5 0-29 0,0 0 28 0,0 0-18 0,-2 0-30 16,0 0 36-16,0 0 0 0,0 0-159 16,0 0 88-16,-2 0 38 0,0 0 12 0,1 0-165 15,0-2 100-15,0 0 50 0,-2-1 25 0</inkml:trace>
  <inkml:trace contextRef="#ctx0" brushRef="#br0" timeOffset="39626.76">12160 1871 1464 0,'0'-12'0'0,"-6"1"0"0,3-2 0 0,2 8 0 0,1-4 0 0,3 2 0 0,11 2 0 0,3-3 184 0,6 4-64 16,2 1-46-16,0 3 187 0,3 0-112 0,-1 3-55 15,-1 11-28-15,1 5 10 0,-7 3-10 0,-2 7-28 16,-5 3 23-16,-7 2-23 0,-4 2 0 0,-2 4-21 16,0-5-10-16,-3-1 31 0,-11 0 0 0,-4 1 32 15,-6-2 0-15,0-1-22 0,-1-9-10 0,1-4-43 16,-3-3 43-16,2-5 0 16,1-3 0-16,-5 3-186 0,10-9 84 0,-1-2 42 15,6 0-415-15,3-14 206 0,7-4 112 0,4-7-264 16,0-4 177-16,16-3 81 15,6-2 43-15,5-4-375 0,5-3 200 0</inkml:trace>
  <inkml:trace contextRef="#ctx0" brushRef="#br0" timeOffset="39787.6">12573 1738 903 0,'0'-7'0'0,"0"2"0"0,0 0 0 0,0 1 0 0,0 1 278 0,0 3-110 0,-3 0-70 0,-5 7-30 0,-5 10 538 15,2 4-284-15,-2 3-142 0,1 7-62 0,4 0 353 16,3 5-217-16,3-1-107 0,2 1 34 0,0 2-72 15,12 6-81-15,9-8-28 0,6 0-215 0,5-2 63 16,4-3 94-16,3-1-252 0,6-5 184 0,-6-9 77 16,-3-4 43-16,0-4-966 0</inkml:trace>
  <inkml:trace contextRef="#ctx0" brushRef="#br0" timeOffset="41945.54">12880 1301 897 0,'0'-8'0'0,"0"1"0"0,0 2 0 0,4-5 0 0,1 3 0 0,-1 0 0 0,2 2 141 16,1 0-50-16,2 1-27 0,2 1 162 0,1 2-85 15,2 1-55-15,-1 0 42 16,0 1-44-16,0 8-1 0,1 6-44 0,0 2 98 0,-3 3-54 0,-1 5 0 16,-3 1-44-16,-1 4 12 0,-3 1-12 0,1 4 9 15,-4-3-79-15,0-3 35 16,0 5 0-16,-5-1 35 0,-6 1-81 0,-5 1 50 16,1-7-10-16,-4-1 9 0,-4-3 0 0,2-2-10 15,-3-6 28-15,-1 2 51 0,1-9-31 0,4-4-17 16,-2-5-11-16,0 0 109 0,2 0-50 15,0-11-13-15,3-3 16 0,4-3-36 0,1-4-8 16,4-2-44-16,3 0 0 0,1-6 60 0,4 7-12 16,0-2-13-16,0 5 12 0,4 0-2 0,6 4 1 0,0 1 6 15,1 6-9-15,4 3-16 0,0 3 13 0,3 2 35 16,0 0-36 0,5 7 5-16,-3 8-6 0,-1 4 53 0,3-1-1 0,0 5-38 15,-3-1 18-15,6 2-12 0,-6-2-11 0,-2 0-68 16,-1-1 34-16,0-1 0 0,-2-2 35 0,0 0-49 15,-3-6 14-15,-4-1 0 0,-3-2-1 0,-3-5-103 16,1-3 45-16,0 3 26 0,-2-4-73 0,0 0 51 16,0 0 10-16,0 0-1 15,-2 0-68-15,0-5 48 0,-1 1 12 0,2-2-585 0,-3 0 298 0,3 3 149 16,-1-2 65-16</inkml:trace>
  <inkml:trace contextRef="#ctx0" brushRef="#br0" timeOffset="50474.09">12157 1610 1015 0,'-12'-14'0'0,"-1"-3"0"0,4 7 0 0,1-4 0 0,0 2 0 0,3 0 0 0,-3 1 0 0,0-4 120 16,1 5-46-16,4 3 193 0,-2-1-114 0,1 5-57 15,-1-2-29-15,-2 4 207 16,-1 1-123-16,-5 6-56 0,2 18-28 0,-8 10 116 0,-4 15-72 0,-5 11-27 16,3 7 192-16,-4 7-119 0,4 1-59 0,4 3-30 15,4-2 44-15,8 6-27 0,9-16-9 16,1-9-95-16,23-5 29 0,4-11 0 16,11-7 28-16,9 3-442 0,-1-19 216 0,6-4 113 0,3-3 58 15,2 1-870-15,3-7 425 0,7 1 199 0</inkml:trace>
  <inkml:trace contextRef="#ctx0" brushRef="#br0" timeOffset="50899.8">13405 1628 2593 0,'-9'-9'0'0,"6"2"0"0,1 0 0 0,2 3 0 0,0 1 0 0,0 1 0 0,7 2 0 0,7 0 0 0,0 2 340 0,4 10-151 0,2 1-75 15,1 6 220-15,-1 2-152 0,-4 4-72 0,3 1-41 16,-7 6-69-16,3 5 0 0,-7 1 0 0,-4 0 0 16,-4 6 0-16,0 4 0 0,-13 3 0 0,-7 10-71 15,-6-8-25-15,-6-2 68 16,-2 0-321-16,-4-1 179 0,1-6 24 0,-7 4-286 0,7-16 202 0,3-5 95 15,2-8 49-15,4-6-405 16,8-8 226-16,3-2 102 0,11-3 67 0,3-14-221 16</inkml:trace>
  <inkml:trace contextRef="#ctx0" brushRef="#br0" timeOffset="51062.77">13814 1264 2114 0,'1'-9'0'0,"2"1"0"0,1 3 0 0,2 1 0 0,-2 0 0 0,-1 4 388 0,2 0-177 0,1 1-87 0,-4 13 333 0,0 4-211 0,-2 3-104 15,0 8-53-15,0 6-385 0,-7 2 166 16,-4 5 84-16,1 4 41 0</inkml:trace>
  <inkml:trace contextRef="#ctx0" brushRef="#br0" timeOffset="54783.96">14281 1763 1076 0,'-12'0'0'0,"1"-4"0"0,-2 1 0 0,4-1 0 0,3 3 0 0,-3-1 0 0,5 1 234 16,3 1-98-16,-1 0-49 0,2 0-25 0,0 0 259 15,11 0-132-15,5 0-81 0,5 0-34 0,4 0 217 16,-1 0-126-16,2 0-63 0,4 0-141 0,-2 0 34 15,-2 0 1-15,-1 0-381 16,0 0 213-16,-3 0 104 16,5 0 63-16,-7 1-313 0,-2 6 111 0,-2 2 109 0</inkml:trace>
  <inkml:trace contextRef="#ctx0" brushRef="#br0" timeOffset="54932.02">14317 2038 1560 0,'-22'2'0'0,"5"1"0"0,4 0 0 0,2 2 0 0,7-5 0 0,3 3 0 0,1-2 0 0,0 0 624 0,12-1-293 0,5 0-137 0,5 0 154 0,6 0-155 16,0-5-77-16,3 0-411 0,0 2 167 0,5-2 92 0,-5 1 33 0,4 4-740 15,-3 0 391-15,5-3 195 0,1 3 97 0</inkml:trace>
  <inkml:trace contextRef="#ctx0" brushRef="#br0" timeOffset="55403.94">15221 1537 1580 0,'-10'-18'0'0,"2"4"0"0,4 1 0 0,2 9 0 0,0 1 0 0,2 3 0 0,0 0 288 16,2 0-116-16,9 0-72 15,8 4 158-15,3 8-110 0,3 0-55 16,1 6-21-16,5 3-26 0,-4-1-9 0,-1 4 0 16,1 3-151-16,-5 2 75 0,-1 2 38 0,1 5 9 0,-9-4-108 0,-3 0 69 0,-6 2 34 15,-4 1-7-15,0 2-25 16,-5 4-30-16,-15-7 33 16,-5-1-7-16,-5 1 0 0,-1-3-12 0,-5-5 197 0,-1 2-83 0,1-9-28 15,5-7 0-15,0-4-1 0,1-6 16 0,5-2-46 16,-2 0 38-16,9-11-51 0,5-9-1 0,1-1 38 31,6-6-10-31,3 3-67 0,-1-3 37 0,4 5-11 0,0 5 70 0,7-2-50 0,4 6 11 0,4 1 51 16,2-1-22-16,1 9-13 15,3 1-19-15,1 3 102 0,2 0-46 0,3 0-15 16,0 3 6-16,0 9 17 0,-1 4 0 0,0 0-24 16,3 3-14-16,-4 3-44 15,4 3 10-15,-5-2 35 0,-3-1-55 0,-1 2 24 0,-2-4 0 0,-1 1-228 16,1-1 123-16,-7-6 40 0,-3-3 34 0,-1-2-250 15,-4-4 129-15,-2-1 40 16,3-1 33-16,-4-3-297 0,0 0 166 0,0 0 82 0,0 0 43 0,-2 0-491 16</inkml:trace>
  <inkml:trace contextRef="#ctx0" brushRef="#br0" timeOffset="55965.54">15870 1767 2145 0,'-12'-18'0'0,"1"7"0"0,4-1 0 0,3 3 0 0,2-3 0 0,2 5 0 0,0-4 0 0,11 5 0 0,6 1 263 0,6 5-113 0,1 0-56 0,3 0 73 16,4 4-55-16,-5 6-42 0,1 8 0 15,-5 0 68-15,1 4-51 0,-1 2-25 0,-1 5-53 0,-11 3 28 16,-3-1 0-16,-5 3 0 0,-2 3-31 0,0-1-1 15,-10 5 42-15,-10-7-28 0,-5-2 18 0,-2-1 0 16,-4-5 0-16,-5-4-53 0,0-2 24 0,2-11-7 78,1-3 9-78,3-4-137 0,5-2 63 0,1-6 40 0,6-8 17 0,12-9-544 0,6-9 244 0,2-6 139 0,17-3-604 0,8-4 367 0</inkml:trace>
  <inkml:trace contextRef="#ctx0" brushRef="#br0" timeOffset="56124.98">16333 1608 1827 0,'0'0'0'0,"2"0"0"0,-2 0 0 0,0 2 0 0,0 0 0 0,0 6 0 0,-2 6 424 0,-7 6-194 15,-7 4-96-15,1 9 613 0,-2 4-359 0,3 2-207 16,1 2-181-16,8 0 0 0,4 0 0 0,1 0 0 16,11-7 0-16,11-7 0 0,6-2 0 0,3-6 0 15,3-4 0-15,6-1-237 0,-5-10 128 0,-1-1-674 16,-1-3 348-16,-5-3 218 0,-2-6-15 0,2-4-500 15,-10-3 353-15</inkml:trace>
  <inkml:trace contextRef="#ctx0" brushRef="#br0" timeOffset="56460.52">16637 1323 1929 0,'0'-22'0'0,"2"2"0"0,4-1 0 0,5 8 0 0,1 4 0 0,5 4 0 0,0 3 0 0,1 2 0 0,6 0 299 0,-5 8-136 0,3 8 101 0,-2 5-114 0,-6 4-56 0,4 7-19 0,-12-1-92 15,-5 3 27-15,-1 2 0 0,-1 4 27 0,-9-1-230 0,-6 4 125 0,-3-10 48 0,-2 0-122 0,-4-1 89 16,-3-6 45-16,-1-4-91 0,-4 0 20 16,3-12-19-16,4-6 41 0,-1-4-37 0,4 0 29 0,4-10-8 15,-1-8 27-15,11-9 50 0,2-2-41 0,6-5 0 16,1 1 0-16,0 3 135 0,6-1-71 0,5 9-13 15,3 3 294-15,0 6-147 16,1 1-81-16,1 8 142 0,3-1-96 0,-2 5-29 0,2 2-34 0,-2 10 213 16,0 5-119-16,2 3-60 15,-1 1-21-15,-2 1 18 0,-2 2-28 0,3-2 0 0,-1-3-29 0,1 1-411 16,2 1 215-16,-2-9 94 16,0 1 50-16,0-8-859 0,0-1 429 0,1-2-231 15</inkml:trace>
  <inkml:trace contextRef="#ctx0" brushRef="#br0" timeOffset="56601.3">16915 1505 2273 0,'-5'-4'0'0,"2"-2"0"0,1 3 0 0,0 0 0 0,2 3 0 16,0 0 0-16,12 0 0 0,3 0 232 0,4 0-89 0,3 0-57 0,2 0 115 0,1 0-82 16,1 0-41-16,0 5 0 0,2-3-642 15,-4 3 296-15,0-1 153 0,-4-3-832 0</inkml:trace>
  <inkml:trace contextRef="#ctx0" brushRef="#br0" timeOffset="56740.17">17247 1305 2040 0,'0'-6'0'0,"0"1"0"0,0 2 0 0,0 2 0 0,0 1 0 0,2 0 0 0,0 1 726 0,2 13-345 0,1 5-162 31,-1 7-96-31,-2 9 26 0,0 4-55 0,-2 5-29 0,0 4 0 0,0 12-511 0,0 1 237 0</inkml:trace>
  <inkml:trace contextRef="#ctx0" brushRef="#br0" timeOffset="62507.41">11782 4405 430 0,'0'0'0'0,"-2"0"0"0,-1 0 0 0,-2-2 0 0,2-1 0 0,-2 3 369 0,1-2-170 0,3 2-81 15,-2-2 265-15,2 2-172 0,-2 0-87 0,2 0 84 16,1 0-91-16,0 0-39 15,0 2 0-15,4 5 257 0,3 2-149 0,3 2-65 0,1 3-46 0,5 3 273 32,-1 2-155-32,4-1-77 0,-3 6-40 0,7 0 90 15,-3 2-166-15,1 0 0 0,1 1 0 0,-1 3 0 0,1-1 0 0,0 5 0 16,-5-6 0-16,-3-1 0 16,-1 0 0-16,-4-6 0 0,-3 1 0 0,2 0 0 15,-7-12 0-15,-1 1-588 16,0-5 242-16,0-4 102 0,0 0 104 0,0-2-589 0,0 0 351 0,0-7 170 31</inkml:trace>
  <inkml:trace contextRef="#ctx0" brushRef="#br0" timeOffset="62747.57">12326 4277 1641 0,'1'-19'0'0,"2"7"0"0,-1 0 0 0,0 2 0 0,-1 7 0 0,-1 0 409 15,0 3-186-15,2 0-93 0,-2 3 207 16,0 11-141-16,0 8-83 0,0 8-39 0,-2 6 499 0,-3 5-338 0,-6 8-235 15,-1 7 0 1,1 0 0-16,-2 3 0 0,-2 4 0 0,-1 7 0 0,-4 8 0 16,-3 11 0-16,0-9 0 0,0 2 0 0,-3 1 0 15,3-5 0-15,1-6 0 0,0 4 0 0,7-25 0 16,3-9 0-16,0-6 0 0,5-11 0 0,2-6 0 16,-2-4 0-16,4-11 0 0,1-4 0 15,2 0 0-15,-5 0-493 0,3-11 222 0,1-4 107 0,-1-3-581 16,2-6 354-1,2-5 177-15,8-1 88 0</inkml:trace>
  <inkml:trace contextRef="#ctx0" brushRef="#br0" timeOffset="62939.17">12531 4746 2239 0,'0'-3'0'15,"0"1"0"-15,0-2 0 0,0 1 0 0,0 1 0 0,0 0 0 0,0 2 0 0,2-3 103 0,3 3-38 0,0 0 1037 0,1 0-680 0,3 0-422 16,-1 0 0-16,1 0 0 16,2 3 0-16,-2-2 0 15,1 2 0-15,0 2-127 0,-2-2-221 0,0 3 201 0,-1-4 88 0,-3 2-521 16</inkml:trace>
  <inkml:trace contextRef="#ctx0" brushRef="#br0" timeOffset="63525.39">13133 4565 1166 0,'-22'-12'0'0,"5"2"0"0,6 2 0 0,3-2 0 0,2 1 134 0,3-3-48 15,3-5-16-15,0 5 352 0,15-5-193 0,8 1-96 16,4 2-49-16,4 0 147 15,3 0-89-15,-1 10-57 0,0 3-25 0,-2 1 10 16,-1 0 0-16,-2 12-34 0,1 6-72 0,-10 8 32 16,-3 6 0-16,-7 9-8 0,-6 2 24 0,-3 3 0 15,0 9 34-15,-2-8-107 0,-13-3 49 0,-4-1-8 16,-4-2 1-16,-2 3 135 0,-2-12-52 0,-2-6-26 16,-1-4-26-16,1-8 76 0,1-4-34 15,-2-1 16-15,7-9-244 0,1 0 99 16,5-4 48-16,1-11-406 0,5-2 213 0,2-2 99 15,7-3 57-15,2 0-256 0,0-4 143 0,11 1 70 16,5-4 35-16,4-2-389 0,2 2 217 0,4 0 104 16</inkml:trace>
  <inkml:trace contextRef="#ctx0" brushRef="#br0" timeOffset="63729.9">13650 4342 2135 0,'8'-12'0'0,"-2"-4"0"0,-4 9 0 0,-2 3 0 0,0 2 0 0,0 2 0 0,-5 0 0 0,-8 0 0 0,-1 8 0 0,-4 8 325 0,-1 5-144 0,1 4 275 0,-2 4-209 16,2 5-97-16,4-2-61 0,2 1 256 16,2 3-342-16,5 1-3 0,2-3 0 0,3 7 0 15,0-6 0-15,13-4 0 0,8-2 0 16,4-3 0-16,5-4 0 0,4 1 0 0,-3-11-395 0,2-1 112 16,0-6 116-16,-1-3-662 0,-2-2 396 0,3 0 190 15,-8-12 107-15</inkml:trace>
  <inkml:trace contextRef="#ctx0" brushRef="#br0" timeOffset="63918.63">13965 4054 2815 0,'-3'-8'0'0,"-4"1"0"0,0 1 0 0,4 3 0 0,1 1 0 0,2 2 0 0,0 0 0 0,0 2 0 0,8 4 402 0,3 8-187 15,3-1-90-15,3 1-55 0,1 2 0 0,-2 4-34 16,4-1 10-16,-4-1-557 0,-1 0 275 0,1-2 135 16,-2-1 69-16,-1 0-366 0,2 0 225 15,-4-3 101-15</inkml:trace>
  <inkml:trace contextRef="#ctx0" brushRef="#br0" timeOffset="64107.14">14261 3953 1859 0,'0'-3'0'0,"0"-1"0"0,0 0 0 0,0 0 0 0,0 4 0 0,0 0 0 0,0 3 0 0,0 9 716 16,-2 9-340-16,1 5-161 15,-3 7-93-15,-1 5 274 0,-2 4-180 0,-1 3-185 0,-1 6-31 0,-5 7 0 32,1-7 0-32,-2-3 0 0,3-1 0 0,-1-6 0 0,2-6 0 0,3 0-211 15,3-16-19-15,5-7 133 16,-4-7 67-16,4-4-856 0,0-1 378 0,4-3 227 0</inkml:trace>
  <inkml:trace contextRef="#ctx0" brushRef="#br0" timeOffset="64270.35">14372 4143 2252 0,'5'-2'0'0,"1"0"0"0,-2-3 0 0,4 3 0 0,0 0 0 0,2 1 0 0,3-1 0 0,2 2 280 0,3-2-122 0,5 2 106 0,0 0-118 15,4 0-55-15,-1 0-27 0,0 0-499 0,3 0 236 0,-1 0 127 16,-5 0 50-16,-1 0-852 0,-3 0 425 0</inkml:trace>
  <inkml:trace contextRef="#ctx0" brushRef="#br0" timeOffset="64471.93">14823 3888 1562 0,'0'0'0'0,"0"-1"0"0,0-3 0 0,0 1 0 0,0 3 0 0,0 0 181 0,0 0-72 0,0 0-36 0,1 9 553 16,2 8-286-16,1 4-156 0,-1 5-74 0,0 6 266 15,0 4-170-15,0 2-85 0,-2 8-78 0,-1-2-43 16,0 2 0-16,0 1 0 16,0-1-569-16,0-2 296 0,0 4 163 0,0-10-380 0,0-5 263 0,0-2 64 15</inkml:trace>
  <inkml:trace contextRef="#ctx0" brushRef="#br0" timeOffset="83640.34">1986 8534 1587 0,'-9'-9'0'0,"2"0"0"0,2 3 0 0,3 0 0 0,0-1 0 0,2-1 0 0,0-1 0 0,12 1 0 0,5-1 205 0,4 2-84 0,6-4-32 0,0 5 112 15,5 3-81-15,-2 0-42 0,2 3 0 0,0 0-47 16,2 0 16-16,-5 11-10 0,-3 2 1 0,0 5-41 16,-4 2 0-16,-3 4 50 15,-10 2-112-15,-3 1 52 0,-6-2 25 0,0 3-6 16,-10-1 30-16,-6 6 11 0,-9-8-46 0,-2 1 128 0,-6-2-60 0,-2 1 0 16,-2-6-57-16,-5 5 6 15,8-9 14-15,-1-4-3 0,5-3 21 0,1-5-327 16,6-1 152-16,2-2 80 0,13 0-212 0,7-15 119 15,1-4 70-15,11-1-588 0,12-6 309 0,3 0 146 16</inkml:trace>
  <inkml:trace contextRef="#ctx0" brushRef="#br0" timeOffset="83831.89">2420 8485 1366 0,'-9'-10'0'0,"4"3"0"0,2 2 0 0,-2 2 0 0,-1 0 0 0,0 3 0 0,-1 0 522 0,-2 2-248 0,4 12-118 15,-4 7-59-15,2 4 174 0,1 7-117 0,1 1-49 16,3 0 113-16,2-1-91 0,0 0-44 0,0 1-19 16,11-3-27-16,6 0 10 0,0-5-10 0,5-3-233 15,3-4 117-15,4-5 58 0,1 4 39 0,1-12-546 16,-1 1 276-16,0-5 78 0,2-1 88 16,-4 0-616-16,5-4 323 0</inkml:trace>
  <inkml:trace contextRef="#ctx0" brushRef="#br0" timeOffset="84015.27">2763 8122 1654 0,'-5'0'0'0,"-3"0"0"0,4 0 0 0,-4 0 0 0,4 0 0 0,0 2 0 0,-1 5 550 0,2 1-257 15,2 2-127-15,-1 2-65 0,1 5 20 0,1 2-32 0,0 0-9 16,0 3-401-16,0 0 179 15,4 0 90-15,4-1-640 0,-1 3 374 0,0-6 173 16,3-3 91-16</inkml:trace>
  <inkml:trace contextRef="#ctx0" brushRef="#br0" timeOffset="84162.1">2868 8141 1632 0,'-6'0'0'0,"-3"0"0"0,6 0 0 0,0 0 0 0,1 0 0 0,0 0 0 0,1 0 0 0,1 2 469 16,0 4-220-16,0 2-106 0,0 2-338 0,4 1 117 0,2 0 57 16,1 2-644-16,-1-1 327 0,1 0 160 0</inkml:trace>
  <inkml:trace contextRef="#ctx0" brushRef="#br0" timeOffset="84339.71">3177 8098 1420 0,'0'0'0'0,"0"0"0"0,0 0 0 0,0 0 0 0,0 2 0 0,0 1 0 15,0 1 275-15,0 2-119 0,0 3-106 0,2 0-13 0,-2 3 0 32,0 1 1-32,0 2-454 0,0-1 217 0,0 5 112 0,0-2 50 0</inkml:trace>
  <inkml:trace contextRef="#ctx0" brushRef="#br0" timeOffset="84492.2">2974 8264 1205 0,'-12'0'0'0,"3"0"0"0,1 0 0 0,1 0 0 0,6 0 268 0,-1 0-116 0,2 0-57 0,0 0 482 0,9 0-270 0,3 3-126 0,1 2-209 15,3-1 33-15,0-1-1 16,1 3 34-16,2-2-570 0,-1 1 294 0,0-2 133 0,-1-1 71 0,-3 2-713 15,3-4 355-15,-2 0 177 0</inkml:trace>
  <inkml:trace contextRef="#ctx0" brushRef="#br0" timeOffset="85238.37">3293 8185 970 0,'4'0'0'0,"-1"0"0"0,-1 0 0 0,-2 0 0 0,0 2 0 0,0 3 0 0,0 0 0 0,0 3 243 0,-5 1-103 15,-5 3-51-15,-3 2 197 0,-1-1-124 0,-2 6-53 0,-3-3 50 16,0 4-60-16,-2-1-31 0,-2 3 0 0,1 2 127 15,0 4-70-15,2-5-48 0,4 2 0 0,4-2 141 16,-1 0-91-16,5-2-44 16,1 3 8-16,6-8-87 0,1 0 34 0,0-6-1 0,0 0-129 0,1 1 75 15,6-7 22-15,1-3-438 16,-1 0 234-16,0-1 85 0,-3 0 68 0,3 0-471 0,-1-6 245 16,-3-5 117-1,-1-2 59-15,-1-1-27 0,-1-2 43 0,0 0-9 0,1 1 52 0,1-1 211 16,-1 3-106-16,2-1-53 15,3 1 151-15,2-4-111 0,0 5-41 0,2 1 315 0,3 1-170 0,-2 1-20 16,3 1-63-16,3-1 29 0,0 6-38 0,-2 1 0 31,2 2-30-31,-2 0-149 0,1 0 75 0,1 4 46 0,-9 6-9 0,1 2-225 16,-5 3 125-16,-4 2 28 0,0 0-65 0,0 0 39 16,-1 0 44-16,-12 0-20 0,2-1 0 0,-2-1 12 15,-3-2 24-15,-1 3 3 47,0-4-3-16,1-1 1-31,0 2 0 0,-1-3 48 0,2-3-24 0,-2 5 0 0,6 0-23 0,0-4 196 0,0 1-91 0,4-2-32 0,3 4 166 0,-4 0-93 0,5-2-54 0,-1-1 47 0,2 1-45 0,2-1-1 0,0 0 1 0,0-1 13 0,0 1-8 0,0-4-19 0,0 1-6 0,0-1-115 16,0-1 57-16,0 2 38 0,0-2-9 0,0-1-72 16,-1-1 45-16,-3 0 5 0,-2 3 62 0,0-4-19 15,2 0-17-15,1 0 73 16,-4 0-37-1,6 0-8 1,-1 0-26-16,2-6 110 0,0 1-50 0,2-3-11 0,11-1-1 0,1-1-90 0,6 1 39 0,-1 1 8 0,3-2 17 16,0 2-170-16,1-1 81 0,0 2 36 0,2 2-187 0,-3 2 92 15,-2 0 58-15,-2 3-174 16,-1 0 104-16,-4 0 31 0,2 0 23 0,-8 2-29 16,0 5 31-16,-7 1 0 0,0 3 29 0,0 2-70 15,0-1 26-15,-11 0 10 0,-3 4 34 0,0-2 1 16,-5-1-1-16,0 1 1 15,-3 0-405-15,2-7 207 0,0-1 99 0,-3-2-24 16,3-3 61-16,-2 2 31 0,3-2-9 0,2-1 82 0,4 0-2 31,-2-1-40-31,6-7 30 0,1 4 238 0,1-4-162 0,2 3-49 0,3 0-29 0,1 0 401 0,1 1-154 16,0-1-115-16,0 2 137 0,0 1-116 0,5 0-53 0,1 2-112 16,-2-3 30-16,1 3-1 0,2 0 39 15,-3 0-328-15,1 0 159 0,-1 0 80 16,2 0 39-16,-3 0-237 0,-1 3 84 0</inkml:trace>
  <inkml:trace contextRef="#ctx0" brushRef="#br0" timeOffset="85670.7">3179 8696 1949 0,'-2'0'0'0,"-1"0"0"0,0-1 0 0,1 1 0 0,-1 0 0 0,2 0 0 0,-2 0 0 0,3 1 0 0,0 6 269 0,0 11-120 15,0 2-56-15,4 7 79 0,1 4-68 0,1 6-33 16,3 7 9-16,-3 1-174 0,0 3 65 0,2 0 34 15,-4 1-1-15,-1 2-309 0,0 3 181 16,-1-8 75-16,-2-6-192 0,0-3 73 0,0-6 87 0,0-4-457 16,0 2 241-16,0-12 134 0,0-9 63 15</inkml:trace>
  <inkml:trace contextRef="#ctx0" brushRef="#br0" timeOffset="85838.98">3481 8296 1975 0,'-6'-11'0'0,"3"2"0"0,-1 2 0 0,2 2 0 0,0 3 0 0,2 2 317 0,0 0-140 0,0 0-70 0,8 0 256 0,0 5-154 0,4 2-91 16,-1 1-41-16,5 0-503 16,-1 3 231-16,4-1 126 0,-3-1 48 0,2 0-965 15</inkml:trace>
  <inkml:trace contextRef="#ctx0" brushRef="#br0" timeOffset="86088.06">3894 8165 1696 0,'-6'2'0'0,"0"1"0"0,-1-2 0 0,-5 3 0 0,-2 6 0 0,0 1 0 0,-6 4 0 0,-4 2 298 0,-2 7-130 16,-5 2-66-16,-7 4-9 0,1-3-32 0,-3 1-1 0,-1-1-23 15,-2 1 26 1,5-5-27-16,-2-2 10 0,13-10-9 0,10-2 125 0,5-6-63 0,9-2-31 15,2-1 243-15,1 0-128 0,3 0-78 0,15 0 35 16,5 0-52-16,9-1-25 16,3-2-48-16,6-4-32 0,0 2-1 0,1 2 28 0,-3-2-1 0,2 2-125 15,1-3 76-15,3 4 48 16,-12-1-9-16,0-1-551 0,-1 1 282 0,-5 1 81 16,-2 1-552-16,1-1 343 0,-15 2 186 0,-1 0 87 15</inkml:trace>
  <inkml:trace contextRef="#ctx0" brushRef="#br0" timeOffset="86272.56">3698 8039 1201 0,'0'0'0'0,"0"0"0"0,0 2 0 0,-2-1 0 0,2 7 0 0,0 6 0 0,0 7 614 15,9 6-289-15,0 7-144 0,2 9 246 0,-2 5-200 16,3 4-95-16,-4 3-48 0,2 1-164 0,-4-3 59 15,4 4 38-15,-7-12-574 16,-1-7 297-16,-2-5 148 0,0-3 75 0,0-8-761 0,0-1 379 16</inkml:trace>
  <inkml:trace contextRef="#ctx0" brushRef="#br0" timeOffset="86415.79">3727 8441 1872 0,'-16'10'0'0,"4"-2"0"0,2 5 0 0,-4 0 0 0,4 4 0 0,-6 4 0 0,-1 4 0 0,4-1 321 0,3-3-142 16,-1 3-79-16,1-3-31 0,2 2 9 0,4-6-42 0,3-5-583 16,1-2 291-16,0-3 147 0,5-6 72 15</inkml:trace>
  <inkml:trace contextRef="#ctx0" brushRef="#br0" timeOffset="86552.73">3799 8540 1066 0,'1'2'0'0,"1"-2"0"0,-1 1 0 16,0 1 0-16,2 1 0 0,1 2 367 0,2-1-165 0,0 4-74 0,0-1 102 0,3 2-97 16,0-1-48-16,2 2-519 0,-3-2 227 0,6 2 116 15,-6-2 53-15</inkml:trace>
  <inkml:trace contextRef="#ctx0" brushRef="#br0" timeOffset="87009.23">3685 8715 1095 0,'0'1'0'0,"0"3"0"0,0-2 0 0,0 2 0 0,-1-3 0 0,1 8 0 0,0-6 152 0,0 6-58 16,0-1-25-16,0 4 9 16,0 0-42-16,0 0 1 0,3 2-75 0,-1 2 37 0,1-1 1 15,-2 2 45-15,1-2-100 0,-2 0 45 0,1-3 24 16,1 0 0-16,-2-1-54 0,1 2 48 0,2-6-28 15,-1 0-2-15,-1-3 19 0,1 2 13 0,0-2 18 16,0-3-21-16,-1 2-5 0,1-3 3 0,-1 0 67 16,1 0-30-16,2 0 12 0,-3 0-36 0,1-3 38 15,-2 2 1-15,0-3-24 0,1-2-9 0,-1 5-42 16,0-2 6-16,0 0 40 0,0-1-162 16,0 2 71-16,0 1 39 0,2 0-119 15,-2 1 70-15,0 0 28 0,0 0 0 0,0 0 7 16,0 0 24-16,0 0-30 62,0 0 19-30,0 0 57-32,2 0-28 0,-2 0-15 0,0 0-16 0,0 0 173 0,0 0-85 0,0 1-27 0,0 0 107 0,0-1-58 0,0 2-39 0,0-1 52 0,0-1-33 0,0 0-11 0,0 3 1 0,0-3-19 0,2 1-1 0,-1 1 16 0,-1-2-4 0,3 3 28 0,-1-3 1 0,2 3-38 0,-1 1 1 15,4 0-26-15,-3 0 25 0,5 1 1 0,0 0-160 0,5 2 74 16,-1-1 39-16,2 0-348 0,1-1 180 0,2 0 80 15,-1 0 49-15,2 1-263 0,-1-3 142 0,1-1 32 16</inkml:trace>
  <inkml:trace contextRef="#ctx0" brushRef="#br0" timeOffset="87598.06">3932 8761 1335 0,'-6'4'0'0,"1"2"0"0,0 3 0 0,1-2 0 0,-1 3 0 0,0 6 0 0,-2-1 281 16,0 7-122-16,-1 2 44 0,-1 5-88 0,-2 0-39 16,-5 3 0-16,-1 1-144 0,-1-1 53 0,-4 4 35 0,0-9-10 15,-2-3-37-15,-3-4 31 0,2-3 1 0,-1-6 32 0,-5-1-133 16,11-9 61-16,0-1 37 0,4-1-160 16,3-15 85-1,5-2-15 1,2-7 1-16,6-3 22 0,0-3 1 0,12-8 27 0,8 0 0 0,6-4 9 0,3-6-5 15,4 6 7 1,2-1 22-16,4 1-21 0,2 1 0 0,10-6-3 0,-5 10 54 16,-1 2-21-16,4 1-1 0,-5 6 102 0,4 1-60 0,-1 0-25 0,-13 12 123 0,-10 4-64 15,-2 6-38-15,-9 1-7 0,-5 5 78 16,-2 0-34-16,-6 0-31 0,0 0 5 0,-6 5 186 16,-4 5-102-16,-6 2-49 0,-1 5-17 0,1 1 67 15,2 3-51-15,-1 1-25 0,3 0 160 0,3-1-93 16,0 1-37-16,7 0 76 0,1-3-65 0,1 1-34 15,0-2 1-15,3 3-79 16,7 2 10-16,3-5 35 0,1-1 1 0,3 3-154 0,1 0 77 16,0 0 38-16,0 2 10 0,-4 0-59 0,-3-1 40 0,-2 1 24 15,-4 2-229-15,-4-2 110 16,-1 5 15-16,0-5-51 0,-12-1 41 0,-4-2 36 16,-4-2-5-16,-1-3-40 0,-4 3 27 0,1-9 10 15,-1-4 36-15,0-1-87 0,0-3 44 0,4 0-1 16,-7-7 35-16,10-10-34 0,5 0 43 0,-2-4 0 15,7 2 89-15,3 2-45 16,2 2-8-16,3 0 403 0,0 7-212 0,0-1-107 0,12 5-28 0,1 3 313 16,3-1-140-16,4 2-86 0,1 0-53 0,4 2 101 15,-1 6-131-15,6 4-59 16,-5-1 0-16,1 3-9 0,0-1-84 0,0-1 65 16,-3 3-302-16,3 0 192 0,-3 2 83 0,-7-5-892 15,1 2 455-15,-4-4 227 0</inkml:trace>
  <inkml:trace contextRef="#ctx0" brushRef="#br0" timeOffset="87754.32">4401 8213 2529 0,'0'-6'0'0,"-2"1"0"0,1 2 0 0,-2 1 0 0,2 2 0 0,-1 0 0 0,-2 0 296 16,1 7-135-16,3 3-182 0,0 7 29 0,0-2-1 15,0 1 30-15,0 4-807 0</inkml:trace>
  <inkml:trace contextRef="#ctx0" brushRef="#br0" timeOffset="87875.04">4578 8141 1945 0,'-1'2'0'0,"-3"-1"0"0,3 3 0 0,-1-1 0 0,-2 2 0 0,-1 4 0 0,4-2 0 0,-1 6 456 0,1 3-210 0,-1 2-104 15,0 8-874-15</inkml:trace>
  <inkml:trace contextRef="#ctx0" brushRef="#br0" timeOffset="88312.12">4814 8459 1930 0,'-5'0'0'0,"-3"0"0"0,-1 0 0 0,2 0 0 0,4 1 0 0,-3 9 0 0,3 6 288 0,2 6-125 0,-1 8-53 31,2 1 405-31,0 8-239 0,0 8-119 0,2 4-144 0,3 4 0 0,0 6 34 0,0-9-9 16,-2 2-493-16,3-4 247 0,-3-7 122 0,-2-3 63 15,-1-1-693-15,0-15 360 0,0-12 179 16,0-6-2-16,-1-6-197 0</inkml:trace>
  <inkml:trace contextRef="#ctx0" brushRef="#br0" timeOffset="88573.43">4758 8401 1766 0,'6'-20'0'0,"3"4"0"0,7-2 0 0,3 6 0 0,8 0 0 0,2 3 0 0,5 3 0 0,9-3 312 0,-4 7-141 16,6 1-67-16,-3-1 3 0,-1 2-35 0,1 0 0 0,3 0-25 0,-12 0-89 16,-2 0 40-16,-6 2 0 0,-5 3 16 0,-4 0 24 15,0 3 9-15,-10 1-9 16,-3 0 157-16,-1 6-79 0,-2 1-39 0,0 4 316 0,0 4-168 0,0 1-98 15,0 5-71-15,0 3-56 16,0 3 0-16,0-2 0 0,0 8 0 0,0-5 0 0,4 0 0 16,1 3 0-1,2-3-151-15,-2 1-129 0,2 3 169 0,-3-9 69 0,0-3-400 0,-3-2 152 16,-1-3 133-16,0-7-593 0,0 1 347 0,-6-9 187 16</inkml:trace>
  <inkml:trace contextRef="#ctx0" brushRef="#br0" timeOffset="88720.24">4924 8565 1394 0,'-6'-4'0'0,"4"0"0"0,1 0 0 0,1 0 0 0,0 0 0 0,9 1 236 0,8-1-103 0,1 2-48 16,5-1-213-16,3 1 83 0,-1-1 41 0,6 1-288 15,-6 2 151-15,3 0 76 0</inkml:trace>
  <inkml:trace contextRef="#ctx0" brushRef="#br0" timeOffset="89381.58">5072 8388 1392 0,'-14'9'0'0,"5"1"0"0,1 2 0 0,2 5 0 0,0 3 0 0,3 1 0 0,-3 9 216 15,4-3-94-15,0 4-149 0,2 1 32 0,0 1 1 16,0-2 31-16,0 4-141 0,0-9 66 0,2-1 38 15,0-4 0-15,-2-2-274 16,0-5 156-16,0 0 87 0,0-8 29 0,-2-5-216 0,-3-1 112 16,0 0-51-16,-4-7 64 0,1-4 91 0,1-2 9 0,2 1-45 15,0-2 247-15,3 2-122 16,-1 3-61-16,1-2 314 0,0 5-149 0,-1 3-88 16,3 0-46-16,0 2 82 0,0 1-52 0,0 0-13 15,0 0-9-15,7 0-6 0,-3 0-22 0,0 1 1 16,3 2-62-16,-2-1 27 15,2 4-1-15,-3-2 36 0,2-1-151 0,-1 2 76 0,-1-2 36 0,-1 0-158 16,4-2 71-16,-4 1 48 0,0 1-2 0,-1-3-7 16,1 0-2-16,1 0 4 15,-3 0-12-15,2 0 70 0,0 0-20 0,-3 0-15 16,2 0 75-16,-2 0-33 0,2 0 3 0,-2 0 28 16,0 0-26-16,1 0 1 0,-1 0-14 0,0 0-45 15,3 0 8-15,-3 0 27 0,1 0 10 0,1 0-129 16,0 0 54-16,-1 0 31 0,3 0-8 0,-2 0-19 15,0-5 15-15,0 4 0 0,3-2-10 0,-4 0 7 16,2 3-1-16,1-5 142 16,-1 5-63-16,-1 0-28 0,1-3-13 0,1 3 157 0,-3 0-75 0,3 0-41 15,0 0-5-15,-2 0 26 16,2 0-11-16,1 0-2 16,0 0 4-16,-1 0-26 0,-1 3 47 0,1 2-41 0,0 1-375 0,0 0 177 15,-2-1 79-15,0 2-164 0,-2 0 104 16,0 3 63-16,0-1 5 0,0 3 23 0,-4-3 29 0,-6 4 1 15,-3-1-1-15,-1 2 146 0,-2-3-68 0,-2 1-38 16,-2-1-1-16,2 0 103 16,-1-2-69-16,0 1-45 0,5-3 495 0,2-2-237 15,1-3-73-15,4 2 231 0,1-3-184 0,1 2-82 16,4 0-57-16,1-3 117 0,1 0-82 0,10 0-40 16,0 0 0-16,5 0 45 0,0-3-47 0,3 0-1 31,-2 2-37-16,0-3-89-15,2 4 45 0,0-4 9 0,-3 2-383 0,-2 1 209 0,1 1 104 0,1 0-767 0</inkml:trace>
  <inkml:trace contextRef="#ctx0" brushRef="#br0" timeOffset="90062.4">5686 8276 2030 0,'-4'-4'0'0,"1"-1"0"0,2 2 0 0,-1 0 0 0,2 3 0 0,0 0 303 0,0 0-133 0,5 0-67 16,5 0-33-16,4 1 340 0,0 6-191 0,1 0-92 16,-3 2-387-16,3-3 147 15,-3 6 75-15,-1-3-727 0,0 2 384 0,-8 1 191 16,1 2 97-16,-4 2-635 0</inkml:trace>
  <inkml:trace contextRef="#ctx0" brushRef="#br0" timeOffset="90806.73">5606 8533 1073 0,'-12'7'0'0,"2"-2"0"0,0 5 0 0,3-4 0 0,3 5 0 0,0-4 0 0,2 0 351 0,0 4-148 0,2-2-88 16,0-1-40-16,0-2-98 0,6 6 30 0,-1-6 0 0,1 3 38 15,1-4-209-15,-2-1 101 0,-1 1 49 16,-2-5-517-16,-1 0 263 0,-1 0 129 0,0 0-105 16,0 0 105-16,-5 0 51 0,-6-10 25 0,0 0 209 15,-4 1-100-15,1-3-36 0,3-1-24 0,-4-1 389 16,5 2-206-16,4-2-103 0,2 0-43 0,4 1 225 15,0-1-58-15,7 2-87 0,12-2 155 16,3 3-111-16,7 0-47 0,1 3-22 16,4 3-42-16,3 3 0 0,-1 2 1 0,0 0-201 15,2 0 109-15,-7 0 42 0,-3 9 24 0,-3 2-189 16,-7 3 90-16,-6 0 57 0,-3 3-17 0,-9-2-64 16,0 2 49-16,-6-2 23 0,-12 0 85 0,-3 1-34 15,-3-2-48-15,-4-4 330 16,2 0-151-16,-2-1-63 0,6-2-41 0,0-2 205 0,2 1-81 0,9-1-52 15,3-4-37-15,4 0-142 0,4 1 53 16,0 0 26-16,4-2 9 0,11 0-204 16,5 0 111-16,-1 0 54 0,2 0-144 0,0 1 67 15,-3 1 53-15,-1-1-267 0,-3 2 142 0,-5 2 46 16,-3 2 44-16,2 2 70 0,-8-1 9 0,0 2-36 16,0-1 0-16,-9 2-1 0,-4 1 1 0,-1 0-9 15,0-1 9-15,-3-5 744 0,4 5-350 0,-2-3-135 16,3 1 15-16,-2 0-90 0,7-3-61 0,2 2-39 15,2-1-12-15,1 0 0 16,2 0 0-16,0 5-122 0,2-7 56 0,6 5 34 16,3-4-1-16,-1 0-154 0,0 1 94 0,-1 0 25 15,1-2 25-15,-5 1-187 0,0-1 94 0,-1-1 9 16,-1 1 7-16,0-1 5 0,-3 0 9 0,0-1 67 16,0 0-34-16,0-2 1 15,0 1 0-15,0 2 5 0,-1-3-5 0,-1 2 3 0,-1-3-3 0,0 1 39 16,2-1 0-16,-3 0-30 0,1 3-2 15,0-1 68-15,-4 1-31 0,0 2 8 0,0 2 119 0,-5 2-72 16,0-1-35-16,1 4 77 16,-6-1-53-16,1 3-14 0,-2 1-1 0,-2 0 197 15,2-3-108-15,1 2-27 0,2-3-33 0,2-2 118 16,1-1-74-16,2 1-27 0,1-6-10 0,6-1 113 16,0 0-75-16,3-1-38 31,0-1 46-31,0 0-46 0,15 0 0 0,2 0 66 0,5 0-139 0,2 0 0 0,5 0 0 0,2 3 0 0,4 2 0 0,2 2 0 15,0 4 0-15,4 1 0 47,6 0 0-47,-3 5 0 0,-1-3 0 0,2 1-270 0,0 0-21 16,-4 1 111-16,4-3-739 0,-11-3 445 0,-1 2 220 0,-5 0-482 0</inkml:trace>
  <inkml:trace contextRef="#ctx0" brushRef="#br0" timeOffset="90979.39">6587 9201 3135 0,'0'0'0'0,"0"0"0"0,0 0 0 0,-2 2 0 0,1-2 0 0,0 0 0 0,-1 3 433 0,1-2-199 0,1 7-268 16,-2-2 34-16,0 5 1 0,0 4 43 0,1 2-1216 31,-4 1 568-31</inkml:trace>
  <inkml:trace contextRef="#ctx0" brushRef="#br0" timeOffset="91497.79">6863 8666 1958 0,'2'0'0'0,"-2"0"0"0,3 0 0 0,1 0 0 0,5 0 0 16,-1 1 0-16,3 5 0 0,1 0 261 0,4 4-104 0,-1 0-64 0,-2 1-15 0,6 3-41 15,-3 1 0-15,0 2-317 16,0 0 167-16,1-1 71 0,-7 1 39 0,1-2-755 15,-4-3 369-15</inkml:trace>
  <inkml:trace contextRef="#ctx0" brushRef="#br0" timeOffset="91713.78">7182 8501 817 0,'0'0'0'0,"0"0"0"0,0-1 0 0,0 1 0 0,0 0 0 0,0 0 606 16,0 0-290-16,0 14-139 0,0 12 534 0,0 9-337 0,-6 13-169 15,-3 14 120-15,-3 9-149 16,-7 12-70-16,-1 8-34 0,0 0-26 0,0-1-46 0,-3 2 0 47,8-23 0-47,0-10 0 0,4-8 0 0,3-5 0 0,-2-7-521 0,3-3 268 0,6-19 140 16,0-7 75-16,1-5-759 0,0-5 361 0,0 0 199 0,0-7-195 0,6-13 202 0</inkml:trace>
  <inkml:trace contextRef="#ctx0" brushRef="#br0" timeOffset="91862.49">7542 8353 1491 0,'8'-16'0'0,"-1"2"0"15,-2 5 0-15,2 1 0 0,3 1 0 0,-7 4 0 0,4 3 0 0,-1 0 184 0,0 0-74 0,3 0-28 0,-3 7-572 16,-2 10 232-16,-1 0 117 0,-3 4 58 0</inkml:trace>
  <inkml:trace contextRef="#ctx0" brushRef="#br0" timeOffset="92031">7342 8640 1056 0,'-9'0'0'0,"1"0"0"0,1 0 0 0,3 0 0 0,3 0 223 0,1 0-94 0,5 0-46 15,13 0 554-15,6-5-305 0,6 0-148 0,6-2 123 16,1-1-136-16,-1 0-67 0,5 0-24 0,-6 1-390 15,0 1 173-15,-2 1 87 16,-1 1 43-16,-5 1-639 0,2 1 349 0,-11 2 162 16,-7 0 84-16,-6 0-398 0</inkml:trace>
  <inkml:trace contextRef="#ctx0" brushRef="#br0" timeOffset="92177.24">7533 8614 1673 0,'-10'3'0'0,"2"0"0"0,1 3 0 0,2 0 0 0,0 2 0 0,2 1 0 0,2 0 0 0,1 1 0 0,0 3 257 0,0 3-100 16,0-1-65-16,4-1-187 15,1 4 66-15,-2-4 33 0,5 2 0 0,-1 1-499 0,-2-6 257 0,2 0 130 0,0-5 66 0</inkml:trace>
  <inkml:trace contextRef="#ctx0" brushRef="#br0" timeOffset="92315.09">7678 8603 1456 0,'0'0'0'0,"0"0"0"0,0 0 0 0,0 0 0 0,0 3 0 0,0-2 0 0,0 0 0 0,0 5 182 16,0 0-72-16,0 0-37 0,-2 5 29 0,1 1-24 15,0 0-8-15,-2 1-424 0,0 2 195 0,1-1 98 16,-2 3 49-16,1-1-643 0</inkml:trace>
  <inkml:trace contextRef="#ctx0" brushRef="#br0" timeOffset="92464.02">7462 8763 1062 0,'-8'2'0'0,"1"1"0"0,2-3 0 0,-4 3 0 0,4 0 0 0,3 2 232 0,-1-2-98 0,-1 0-3 0,3 4-39 0,1-2-31 0,0 0-1 0,0 0-241 16,5 3 109-16,3-7 55 0,4 5 36 0</inkml:trace>
  <inkml:trace contextRef="#ctx0" brushRef="#br0" timeOffset="92576.89">7737 8674 413 0,'-4'0'0'16,"1"2"0"-16,-6-2 0 0,6 0 0 0,0 2 0 0,1-2-46 0,-1 1-1 0</inkml:trace>
  <inkml:trace contextRef="#ctx0" brushRef="#br0" timeOffset="93009.07">7723 8712 1781 0,'0'0'0'0,"-2"0"0"0,1 0 0 0,-1 0 0 0,2 0 0 0,0-2 0 0,0 2 0 0,0 0 269 0,0 0-116 0,0 0-58 0,3 0-90 16,3 0 31-16,2 0 10 0,-2 0-10 0,3 2-428 0,-1 1 214 0,-1 4 108 15,1 1 62-15,-4 1-423 0</inkml:trace>
  <inkml:trace contextRef="#ctx0" brushRef="#br0" timeOffset="93370.96">7526 8998 1163 0,'-4'-1'0'0,"3"-1"0"0,-1 0 0 0,1 2 0 0,1 0 431 0,0 0-188 0,4 0-108 0,8 0-49 0,5 2 159 16,1 5-104-16,3 5-52 16,-1-1-18-16,-1 3-148 0,-2 3 57 0,-2-3 28 15,-2 7-100-15,-5 2 64 0,-3 2 42 16,-5-2-199-16,0 1 110 0,-5 3 56 0,-11-7 28 0,-5 1-257 16,-2-1 95-16,-1-9 5 0,-4-6 60 0,3 1-214 15,1-4 133-15,-2-2 67 0,-2 0 23 0,8-12-189 16,4-5 116-16,1-1 58 15,6-2-3-15,2-1 30 0,1-3-8 0,3 7 205 0,3 1-83 16,0 5-42-16,3 2 1 0,3 2 500 0,5 2-266 16,4 5-104-16,-2 0-81 0,8 0 635 15,1 0-327-15,4 11-154 0,3 1-91 0,0 4 221 16,3-1-151-16,2 4-76 0,0 2-116 0,7 1 49 16,-3-1-8-16,4 2-582 46,-1 1 291-46,0 0 145 0,-3 1 73 0</inkml:trace>
  <inkml:trace contextRef="#ctx0" brushRef="#br0" timeOffset="93497.56">8290 9354 1887 0,'-4'0'0'0,"0"0"0"0,1 0 0 0,-2 0 0 0,0 0 0 0,1 0 775 15,-2 7-370-15,-2 4-185 16,3 4-255-16,-7 4 43 0,5 4-8 0,-2 5-391 0,3 1 213 0</inkml:trace>
  <inkml:trace contextRef="#ctx0" brushRef="#br0" timeOffset="94009.25">6423 5100 1600 0,'0'0'0'0,"0"0"0"0,0 0 0 0,3 0 0 0,-3 0 536 0,1 0-254 0,1 0-123 0,-2 0 255 16,0 0-189-16,0 9-94 0,0 8-38 0,0 10-218 15,-10 6 81-15,-3 12 40 0,-9 10-1057 0</inkml:trace>
  <inkml:trace contextRef="#ctx0" brushRef="#br0" timeOffset="97689.22">12092 6805 1153 0,'0'0'0'0,"0"0"0"0,0 0 0 0,-2 0 0 0,1 0 0 0,1 0 0 0,0 0 0 0,0 0 167 15,0 0-65-15,0 0 41 0,0 0-44 0,0 0-36 0,0 0-1 16,0 0 83-16,0 0-55 15,1 0-27-15,3-2 9 0,0-2 32 0,0-4-34 0,-2 2 1 16,1-4 7-16,1-1 1 0,-1 0-33 0,0-2-35 16,-1-4 1-16,0 2 24 0,-2-4 0 0,0-2-23 15,0-1-10-15,0 0 33 0,0-3 0 0,-2-1-86 16,-5-1 43-16,-2-4 20 0,-4 2-9 16,-1 2-111-16,0-1 62 0,-3 5 14 0,-1 2-1 0,-2-1-14 15,0 10 23-15,-3 5-23 0,2 7 90 16,0 0-6-16,-2 3-43 0,-4 8 35 15,4 8 0-15,1 6-30 16,0 3-2-16,-1 5 78 0,1 5-36 0,1 3-6 0,3-3-2 16,4 4 124-16,2-2-68 0,4 4-21 15,3-3 1-15,4 9 86 0,1-14-64 0,0 3-26 0,12-6 65 0,5-4-47 16,2-3-23-16,4-1-39 16,2-12-9-16,-2-2 26 0,4-7-1 0,-1-1-39 0,0-3 1 0,4 0 47 15,-8 0-9-15,2-7-133 0,-3-9 67 0,0-2 16 16,-1-6-190-16,3-2 93 15,-5-4 37-15,-3-2 36 0,1-4-150 0,-2 1 81 16,0-2 21-16,1-5 8 0,-5 5 42 0,-1 3 0 16,0-1 0-16,-6 4 37 0,1 2-1 0,-1 0-45 15,-3 12 9-15,0 7 160 0,0 5-70 0,-3 3-41 16,-2 2 288-16,-3 0-152 0,4 10-49 0,-1 8-46 16,1 0 142-1,0 6-81 1,2 5-25-1,1-2-14-15,-1 2-76 0,2 5 0 0,0-1 0 0,0-1 0 0,0 6 0 0,2-6 0 0,4-1 0 16,-1-2 0-16,3-1 0 0,2-2 0 16,1 0 0-16,1-6 0 0,1-8 0 0,3-2 0 0,-2-5-285 0,2-3 28 0,4-2 88 15,-2-2-601 1,3-13 367-16,1-2 184 0,3-7 91 0</inkml:trace>
  <inkml:trace contextRef="#ctx0" brushRef="#br0" timeOffset="98716.95">12306 6149 343 0,'0'-11'0'0,"0"5"0"0,0-1 0 0,0 2 0 0,0 1 0 0,0 1 0 0,0 0 309 16,0 3-141-16,1 0-65 0,6 0 236 0,-2 1-151 15,3 8-75-15,2-1 262 0,0 2-174 0,1 3-83 16,2-2-40-16,-1 3 209 16,2 1-126-16,2-3-53 0,-2 3-40 0,-2-1 65 0,1-2-48 0,0 1-24 15,-3-2-1-15,1 2-55 0,-3-2-9 0,-2 1 40 16,0-1-256-16,-4-1 129 16,0 0 63-16,-1 4-609 0,-1-5 288 0,0 0 175 15,0-1 20-15,-1-1-537 0</inkml:trace>
  <inkml:trace contextRef="#ctx0" brushRef="#br0" timeOffset="98931.04">12634 6125 387 0,'0'-9'0'0,"0"-4"0"0,0 6 0 0,0 2 0 0,0-1 654 0,0 3-309 0,0 2-154 16,0-2-68-16,0 3 478 0,0 0-282 0,0 1-141 15,0 11 161-15,0 6-151 0,0 2-66 0,-3 8 217 16,-5 3-194-16,-4 3-145 0,0 5 0 0,-1 1 0 15,-6 5 0-15,5-4 0 0,-3 0 0 16,0 3 0-16,1-4 0 0,-1-1 0 0,1 0 0 0,4-10 0 16,4-8 0-16,3-6 0 0,1-5-531 0,2-4 235 15,1-2 56-15,1-4-660 0,0 0 432 0</inkml:trace>
  <inkml:trace contextRef="#ctx0" brushRef="#br0" timeOffset="99393.96">11527 6370 1039 0,'-15'-15'0'0,"3"3"0"0,-1 4 0 0,-2 4 0 0,-1 1 0 0,-3 3 244 0,1 3-108 0,2 15 360 0,-3 9-229 0,1 13-115 16,-1 9-49-16,5 6 138 16,2 4-102-16,5 6-51 15,0 2-25-15,5 4 117 0,2 6-62 16,0-15-45-16,16-4 0 0,5-5-154 15,3-7 60-15,4-4 28 0,5-3-469 0,1-11 245 0,1-5 126 0,5-4-682 16,2-4 381-16,4-6 134 0,4 3 101 0</inkml:trace>
  <inkml:trace contextRef="#ctx0" brushRef="#br0" timeOffset="99692.15">12891 6321 1928 0,'-4'-22'0'0,"1"13"0"16,1 3 0-16,2 5 0 0,0 1 0 0,7 0 268 0,3 1-106 0,3 13-67 16,2 3-29-16,2 3 496 0,-1 5-263 0,2 5-121 15,-4 2 35-15,2 3-88 0,-3 4-90 0,-2 2-35 16,-1 1 0-16,-4 9 0 0,-4-3 0 0,-2 4 0 15,-2 3 0-15,-11-1 0 0,-8-1 0 0,-4 5-30 16,0-17 21-16,-7-4 0 0,1-2 5 0,-3-7-322 16,-1-5 108-16,-4-2 98 0,7-12-305 0,0-7 194 15,3 1 97-15,2-3-453 0,5-3 276 0,0-11 127 16,13-6 78-16</inkml:trace>
  <inkml:trace contextRef="#ctx0" brushRef="#br0" timeOffset="99884.13">13347 5940 2364 0,'0'-8'0'0,"0"-2"0"0,1 8 0 0,0-1 0 0,1 3 0 0,1 0 0 0,-1 8 435 0,-2 7-190 15,0 8-108-15,0 1 429 0,0 3-382 0,0 3-184 16,-4 5 0-16,-1 2 0 0,-3-2 0 0,0 2 0 15,0 4 0-15,-2 1-944 0,0 8 477 0,0-11 248 16</inkml:trace>
  <inkml:trace contextRef="#ctx0" brushRef="#br0" timeOffset="100109.46">13511 6544 2304 0,'0'0'0'0,"0"0"0"15,0 0 0-15,0 0 0 0,0 0 0 0,0 0 0 0,4 0 170 0,4 0-67 0,8 0 618 0,4 0-332 0,1 0-182 16,7 0-170-16,5-3-37 0,4 0 0 16,0-1 0-16,4 2 0 0,-5-1 0 15,0-1-232-15,-8 2 134 0,-3 2 67 0,-5 0-1014 16</inkml:trace>
  <inkml:trace contextRef="#ctx0" brushRef="#br0" timeOffset="100279.16">13603 6867 1802 0,'-7'3'0'0,"0"-2"0"0,0 3 0 0,5-1 0 0,2 2 0 0,0 0 0 0,9-1 945 0,7 1-455 0,4-2-219 16,3-2-122-16,2 1 125 31,0 1-274-31,3-2 0 0,0-1 0 0,2 0 0 0,-4 0 0 0,-1 0 0 0,0 0-707 0,-2 0 262 0,-2 0 239 0,-1 0-938 16</inkml:trace>
  <inkml:trace contextRef="#ctx0" brushRef="#br0" timeOffset="101514.87">14860 6582 1002 0,'0'-14'0'0,"0"1"0"15,0-1 0-15,0 2 0 0,0-5 0 0,0 3 0 0,0 2 0 0,0-2 0 0,0 1 0 0,0-1 116 0,0-3-30 0,-2 5-10 0,-3 0-58 0,0 1 19 16,0 0 0-16,-4 2-26 0,-2-1 35 0,-1 4-9 15,-3 2 0-15,-1 4 28 0,-3 0-29 16,0 0 1-16,-6 10 9 0,0 9 54 0,-1 10-31 16,0 5-1-16,-1 12-31 0,-1 7 77 0,1 7-30 0,7 0-8 15,5 1 38-15,4-1-38 0,6-6-1 16,3 5-61-16,2-15-10 0,15-9 33 16,8-7 0-16,2-9-182 15,3-8 91-15,1-1 55 0,-1-10-9 0,-1 0-108 0,-2-17 53 0,0-4 42 16,0-2-12-16,1-8-228 0,-7 2 94 0,-2-7 73 15,-2 1-69-15,-3-1 64 0,-3 1 30 16,3-7 97-16,-5 10-28 0,-3-1 0 0,1 2-36 0,-5 3 234 16,0 4-116-16,0 3-69 15,0 11 2-15,0 7 178 0,-5 3-72 0,-1 0-62 16,0 13 17-16,0 5 235 0,3 6-140 0,1 3-67 16,2 1 75-16,0 0-72 15,0 1-34-15,5 3-118 0,5-6 37 0,0-1-1 0,1-4 46 16,3 3-352-16,-2-6 175 0,5 6 98 0,-2-12 25 0,-2-2-512 15,0-3 226-15,1-2 139 0,-3-5 39 0,0 2-159 16,-2-2 128-16</inkml:trace>
  <inkml:trace contextRef="#ctx0" brushRef="#br0" timeOffset="101686.8">15179 6199 1435 0,'0'-8'0'0,"0"2"0"0,0 0 0 0,0 1 0 0,0 5 0 0,0 0 0 0,4 0 370 0,4 0-166 0,3 3-84 16,0 8-32-16,2 1-85 15,-3 4-1-15,0 3 35 0,2 2-498 0,-1-2 248 16,0 1 131-16</inkml:trace>
  <inkml:trace contextRef="#ctx0" brushRef="#br0" timeOffset="101877.51">15445 6141 1613 0,'2'-8'0'0,"-1"2"0"0,-1-1 0 0,2 3 0 0,-1-1 0 0,-1 4 0 0,0 1 0 0,0 0 0 0,0 6 509 0,-1 10-236 0,-7 5-118 16,-4 5-50-16,-4 5 40 0,-3 5-54 0,0 1-27 16,-2 2-66-16,-4 4 0 0,-2 5 48 0,1-5-293 15,0 1 142-15,1-3 71 16,-1-3 36-16,3-4-455 0,-2 1 249 0,9-13 26 0,3-6 88 15,5-6-504-15,5-4 279 0</inkml:trace>
  <inkml:trace contextRef="#ctx0" brushRef="#br0" timeOffset="102113.21">15824 6011 1678 0,'-4'0'0'0,"0"0"0"0,1 0 0 0,0 0 0 0,1 2 0 0,0 13 0 0,1 7 685 16,-2 10-324-16,0 9-153 0,0 7-90 0,0 8 205 0,-1 9-143 0,1 6-71 15,-1 0-64-15,-1 9 1 16,-3-15-9-16,2-3-149 0,0-1 74 0,-2-6 37 16,-3-7 1-16,3 6-457 0,3-21 243 0,-1-8 125 15,1-6 63-15,2-5-764 0,2-8 376 0,-2-3 180 16,3-3 103-16</inkml:trace>
  <inkml:trace contextRef="#ctx0" brushRef="#br0" timeOffset="102411.86">15974 6546 2075 0,'0'0'0'0,"1"3"0"0,-1-3 0 0,2 2 0 0,-2 3 0 0,0 2 0 0,0 4 0 0,0 3 319 0,0 5-141 0,0 4-61 0,0 4 13 16,-2 0-47-16,1 4-23 0,-1-3 0 0,0 3-159 31,1-3 77-31,-1-7 25 0,2-5 0 0,0-2-225 0,0-8 129 0,0-4 65 0,0-2-102 0,5 0 78 16,4-15-23-16,3-7 35 0,3-3-12 15,0 1 32-15,3-2-51 0,0 2 240 16,0 3-98-16,2 1-47 0,-2 6-10 0,2 2 90 0,1 0-29 16,-4 11-37-16,-3 1 30 0,1 0 85 15,-4 12-36-15,-1 7-41 0,-1 7 47 0,-6 2-48 16,-3 6 1-16,0-2-177 0,0 4 70 0,-2-3 33 15,-4 3 10-15,-1-8-433 0,2-4 207 16,0-3 112-16,2-6 33 16,1-4-331-16,2 0 142 0,0-9 115 0,4-2 53 0</inkml:trace>
  <inkml:trace contextRef="#ctx0" brushRef="#br0" timeOffset="102772.66">16698 6657 1259 0,'5'-21'0'0,"-2"2"0"0,3-3 0 0,-5 0 0 0,-1 0 0 0,0 0 0 0,0-4 0 0,0 2 175 0,-6-8-61 16,-3 8-42-16,-2 0 30 0,-5 7-32 0,1 5 0 0,-4 0-34 0,-4 7 68 15,-1 5-38-15,-1 10-1 0,-3 14-28 16,2 6 36-16,1 7-1 0,0 5-26 0,9 0 194 16,3 0-102-16,3 2-51 0,5 0 165 15,3-2-109-15,-1 1-43 0,3-10-37 0,0-2 7 16,7-4-33-16,6-6 0 0,2-3-1 0,2-1-213 15,2-11 102 1,1-6 56-16,-1 0 28 0,1-6-135 31,0-9 81-31,1-3 30 0,-3-5-304 0,-2 1 158 0,-1-4 20 0,1-1 13 0,0-2 40 0,-1 0 17 0,-2 2 9 0,-2 5 130 16,-2 0-52-16,-3 6-26 0,-1 2-1 0,-2 3 273 16,-3 8-142-16,0 3-45 0,0 0-46 0,0 16 378 15,-3 8-191-15,0 5-58 0,-1 5 49 0,3 4-85 16,1 0-43-16,0 2-32 0,5-2-47 0,7 4 0 15,4-8 0-15,3-6-24 0,4-3-133 0,5-4 97 16,5-6 58-16,-1-9-1092 16</inkml:trace>
  <inkml:trace contextRef="#ctx0" brushRef="#br0" timeOffset="103963.58">10730 8329 1558 0,'-4'-4'0'0,"0"0"0"0,-2 3 0 0,4-1 0 0,2 2 0 0,0 0 0 0,0 0 584 0,6 0-264 0,4 0-146 0,7 0 299 0,3-3-218 15,2 2-108-15,4-2-55 16,1 0-37-16,0-2-17 16,1 5-1-16,0-4-186 0,0 1 92 0,1 1 48 0,3-1 9 0,-8 3-636 0,0 0 336 0,-1 0 169 15</inkml:trace>
  <inkml:trace contextRef="#ctx0" brushRef="#br0" timeOffset="104132.17">10810 8561 2703 0,'-27'8'0'0,"2"2"0"0,13-3 0 0,8 0 0 0,4-1 0 0,0-2 0 0,18 1 0 0,8 0 363 0,9-5-168 0,6 0-79 0,5 0 125 15,2-10-102-15,2 3-52 16,3-3-16-16,-7 5-162 0,-2-1 63 0,1 3 32 0,0 0 1 0,-4 1-897 15,3 2 473-15</inkml:trace>
  <inkml:trace contextRef="#ctx0" brushRef="#br0" timeOffset="105802.33">12070 8548 1402 0,'-19'-8'0'0,"1"-1"0"0,-3 3 0 0,8 0 0 16,1 1 0-16,1 1 0 0,4 1 0 0,2-2 0 0,2 3 457 15,3 1-215-15,0-3-102 0,10 1-52 0,10-3 131 0,6-2-81 0,5 2-56 16,7-1 74-16,1 1-60 0,3 0-30 0,-2 1 52 16,8 1-31-16,-13 2-10 15,-1 2-40-15,-3 0-64 0,-1 2 32 0,-2 7 0 0,0 6 41 0,-12 6-188 16,-6 1 89-16,-7 9 45 0,-3-1 0 0,-1 6 3 16,-13 5 6-16,-5-5-28 15,-8 1 138-15,-5-1-73 0,-1 0 1 0,-5-2 234 0,-2 1-119 0,4-12-60 16,3-3-64-16,-2-4-30 15,2-3 0-15,3-9 0 0,-2 0 0 0,9-4 0 16,3 0 0-16,5-13 0 16,3-2 0-16,7-5-272 0,4-3 43 0,1-3 89 0,11-1-697 0,13-1 400 15,1-2 200-15,7 1-224 0,4-6 204 0</inkml:trace>
  <inkml:trace contextRef="#ctx0" brushRef="#br0" timeOffset="106005.69">12620 8332 1281 0,'-2'-11'0'0,"-7"5"0"0,5 3 0 0,-6 2 0 0,-1 1 0 0,-6 0 0 0,-3 12 0 0,-1 12 600 0,-2 5-281 0,-5 6-142 15,2 5-69-15,-1 6 418 0,10-3-249 0,2 1-121 16,8 0 312-16,6 0-449 16,1-4-19-16,12 1 0 0,10-12 0 0,7-2 0 0,1-4 0 0,5-3 0 15,0-3 0-15,7 0 0 16,-7-8 0-16,0-3-123 0,-3-3-127 0,-3-1 143 0,-1-2 72 0,3 0-904 15,-9-5 456-15,-4-6 223 0</inkml:trace>
  <inkml:trace contextRef="#ctx0" brushRef="#br0" timeOffset="106201.8">12894 8120 3477 0,'-12'-7'0'0,"4"1"0"0,3 5 0 0,1-3 0 0,2 4 0 0,2 0 0 0,0 0 0 0,6 5 0 0,4 8 0 0,4-2 426 16,0 1-398-16,4 1-28 0,-3 2 0 0,2-1 0 15,-3 2 0-15,4-1-111 0,-3 0-174 0,-2 0 160 16,0-1 82-16,1-2-903 0,1 2 485 0,-4-6 236 16,0 1-20-16</inkml:trace>
  <inkml:trace contextRef="#ctx0" brushRef="#br0" timeOffset="106382.97">13217 8086 1030 0,'0'-11'0'0,"0"2"0"0,2 1 0 0,-2 3 0 0,0 1 0 0,0 2 317 0,2 2-140 15,0 0-70-15,-2 3 610 0,0 12-344 0,0 5-168 0,0 5-84 16,-6 1 494-16,-5 9-346 0,-3 2-269 0,-2 0 0 16,-2 0 0-16,0 2 0 15,-3 1 0-15,0 2 0 0,-4 4 0 0,4-12 0 16,1-1 0-16,5-6 0 0,2-5-2 0,5-10-39 15,1 1 48-15,6-11-909 0,1-2 346 0,0 0 259 0</inkml:trace>
  <inkml:trace contextRef="#ctx0" brushRef="#br0" timeOffset="107495.79">13625 8027 1288 0,'-6'-12'0'0,"0"3"0"0,3 1 0 0,0 3 0 0,1 2 0 0,0 2 0 0,1 1 0 0,-1 0 270 0,1 14-116 0,1 9-60 15,0 5 342-15,0 13-199 0,0 0-92 0,0 5 153 16,0 3-130-16,3-1-66 0,2 5-33 0,-1 0-109 16,4 7 47-16,-4-6-9 0,1-2 38 0,1 0-470 15,-4-4 235-15,1-3 117 16,0 3 69-16,-3-12-734 0,0-7 315 0,0-6 204 0,0-7-165 15</inkml:trace>
  <inkml:trace contextRef="#ctx0" brushRef="#br0" timeOffset="107817.99">13788 8485 908 0,'0'0'0'0,"0"-2"0"0,0 2 0 0,0 0 0 0,0 0 0 0,0 6 624 16,0 7-285-16,0 6-156 15,0 5-74-15,0 3 253 0,0 4-163 0,0 3-72 16,0-4-50-16,0 2-70 0,0-4 1 0,1-2 28 0,0-5-242 0,3-1 130 16,0-10 52-16,1-5-89 0,1-5 74 0,3 0 38 15,2-15 0-15,2-5-81 0,-1-6 49 0,4-2-50 16,-2-3 37-16,3 3 27 0,-1-1-7 0,2 0-51 16,-1 8 42-16,-3 5 211 0,1 1-97 0,-3 6-36 15,1 3 129-15,2 3-69 0,-6 3-47 0,2 1 69 16,-5 14-50-16,1 3-1 0,-3 5-1 0,0 2 46 15,-4 1-46-15,0 0 0 16,0 2-36-16,0-3-85 0,0-4 42 0,-2 6 9 0,-1-13 33 0,0 1-390 16,-1-3 188-1,1-5 76-15,0 1-582 0,1-4 300 0,1-1 172 0,-2-3-369 16,3 0 266-16,0-9 133 0</inkml:trace>
  <inkml:trace contextRef="#ctx0" brushRef="#br0" timeOffset="108047.29">14245 8332 1012 0,'13'-11'0'0,"-3"4"0"0,3-4 0 0,-1 5 0 0,3 3 0 0,3 0 0 0,-3 3 431 0,7 0-187 0,-2 0-109 0,0 3-50 0,0 9 181 16,2 2-114-16,-3 3-59 0,2 4 2 0,-5 0-34 16,-4 3 0-16,-2 0-138 0,-3 5 57 0,-5-2 28 15,-2 4 10-15,0-2-36 0,-8 0 27 0,-7-2 0 16,-9 0 28-16,-1-2-77 15,-4 0 14-15,1-6 23 0,-3-7-37 0,0-4-72 16,-2-2 58-16,3-3-1 0,-4-1-184 0,9-2 112 16,4-2 42-16,4-10-335 0,7-5 191 0,5-5 97 15,3-7 38-15,2 2-381 0</inkml:trace>
  <inkml:trace contextRef="#ctx0" brushRef="#br0" timeOffset="108239.85">14649 8257 1391 0,'8'-8'0'16,"3"2"0"-16,-7 3 0 0,0 1 0 0,-2 2 0 0,-2 0 0 0,0 0 397 0,-2 8-172 0,-6 8-98 16,-5 7-46-16,-2 3 574 0,0 2-309 0,0 4-155 15,1 7 327-15,3-7-518 0,3 4 0 0,6 0 0 16,1 1 0-16,1-3 0 16,3 4 0-16,16-9 0 0,4-3 0 0,9-4 0 0,2-6 0 15,9 1 0-15,-5-11 0 0,4-4 0 0,-3-2 0 16,-2 0-447-16,-2 0-59 0,2-2 226 0</inkml:trace>
  <inkml:trace contextRef="#ctx0" brushRef="#br0" timeOffset="108411.96">15320 8822 3817 0,'-12'0'0'0,"4"0"0"0,2 0 0 0,-1 0 0 0,0 0 0 0,4 0 0 0,0 0 0 0,1 0 0 0,1 0 114 0,-1 0-114 16,0 0 0-16,2 0 0 0,0 0 0 16,0 0 0-16,0 0-391 0,0 0 24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6T00:32:26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8742 836 1412 0,'2'0'0'0,"-2"0"0"0,4 0 0 0,-4 0 0 0,3 0 0 0,0 7 281 0,3 1-123 15,0 6-61-15,-2 2 395 0,1 4-232 0,-2 5-113 32,0 2-55-32,-3 7 29 0,0 2-43 0,0 5 10 0,0-2-77 0,-3 2 0 15,-7-5 25-15,1 0-211 0,-2-3 106 0,-5 1 61 16,4-9 18-16,0-6-461 16,2-2 241-16,0-7 123 0,3-6-23 0,1-1-605 0,4-3 343 0,1-12 169 31</inkml:trace>
  <inkml:trace contextRef="#ctx0" brushRef="#br0" timeOffset="110.92">8785 1056 1615 0,'6'-7'0'0,"2"0"0"0,2 3 0 0,5-3 0 0,-4 4 0 0,5 2 0 0,1-3 0 0,3 4 507 0,3-2-235 0,4 2-109 0,-3 0-85 0,0 0 1 47,1 0-43-47,0 0-548 0,-3 0 274 0,5 2 146 0,-9 0 60 0</inkml:trace>
  <inkml:trace contextRef="#ctx0" brushRef="#br0" timeOffset="437.4">8994 791 1985 0,'0'1'0'0,"0"-1"0"0,-3 3 0 0,2 0 0 0,-1 1 0 0,0 4 0 0,2 4 0 0,0 2 0 0,0 5 166 0,0 3-65 0,0 6-141 0,0 5 47 0,0-1-10 16,0 3 39-16,-1 2-409 0,-6-2 204 0,-5 0 103 15,1 1 59 1,-6-8-283-16,-1-7 154 0,-2-2 76 0,0-7 39 0,0-2-87 16,-5-5 27-16,7-5 9 0,3 0 369 0,3 0-167 15,1-3-83-15,7-3 263 0,0 0-171 0,4 4-30 32,0-3-58-32,7 0 403 0,11-1-209 0,3 2-104 0,7-1-44 0,1 0 191 0,3 1-126 15,3-2-63-15,-1 0-32 0,-4 2 7 0,6 0 8 0,-8 0-46 16,-2 0-401-16,-2 3 201 15,-1 0 99-15,-4 1-576 0,-2 0 335 0,-5 0 113 0,-7 0 94 0,-5 0-288 16,0 4 176-16,0 3 87 0,-5 0 35 0,-10-3-293 16,1 1 174-1,-5-2 85-15</inkml:trace>
  <inkml:trace contextRef="#ctx0" brushRef="#br0" timeOffset="546.99">9038 1175 687 0,'-8'0'0'0,"-1"-2"0"0,3 2 0 0,-1 0 0 0,-2 0 0 0,4 0 186 0,-4 3-75 0,0 7-28 0,-2 3-10 0,1 2 275 0,-4 4-155 0,0 3-79 15,0-1-39-15,-3 5 12 0,4 2-8 0,0-4-43 0,4-2-334 0,3-1 167 16,3-4 83-16,3 0-557 0,0-11 310 0</inkml:trace>
  <inkml:trace contextRef="#ctx0" brushRef="#br0" timeOffset="787.71">9077 1242 989 0,'-3'16'0'0,"-4"1"0"0,-2 2 0 0,2 4 0 0,0 2 770 0,2 4-367 0,2 5-174 0,1-6-101 0,2-1 133 0,0-2-112 0,4-1-57 16,7-2-28-16,4 0-20 0,1-8-8 0,2-7 0 16,0-2-258-16,2-3 130 47,0-2 63-47,-1 0-338 0,0-12 197 0,-5-2 103 0,2-6 52 0,-3-2-553 0,0 1 233 0,0-6 140 0,-4 3 85 0</inkml:trace>
  <inkml:trace contextRef="#ctx0" brushRef="#br0" timeOffset="893.3">9572 894 1444 0,'0'0'0'0,"0"0"0"0,0 0 0 0,0 0 0 0,0 0 0 0,0 0 306 0,0 2-135 0,-3 7-68 0,-8 5 539 0,-1 5-302 0,-3 3-144 0,-3 7-165 16,-6 5 5-16,1 2 0 0,-2 2 0 0,3-1-679 15,3-2 349-15,8-8 160 31,6-6 85-31</inkml:trace>
  <inkml:trace contextRef="#ctx0" brushRef="#br0" timeOffset="1018.82">9560 1073 1157 0,'0'7'0'0,"0"3"0"0,0 2 0 0,0 5 0 0,-2 2 0 0,1 5 419 0,-3 0-192 0,1 4-95 0,-4 1 192 0,4 3-144 31,0 3-63-31,0-4-649 0,2-5 279 0,-1-2 138 15</inkml:trace>
  <inkml:trace contextRef="#ctx0" brushRef="#br0" timeOffset="1220.76">9589 1204 1865 0,'8'-12'0'0,"5"-3"0"0,-1 4 0 0,2 0 0 0,7-2 0 0,0 2 0 0,2 4 0 0,1 0 0 0,3 0 562 0,2 2-262 0,-1 1-124 0,-3 3-74 0,-2 1-281 0,-3 0 107 16,0 0 55-16,-4 0-280 0,0 0 176 0,-8 0 73 0,-2 1-742 15</inkml:trace>
  <inkml:trace contextRef="#ctx0" brushRef="#br0" timeOffset="1315.11">9832 874 1541 0,'-4'3'0'0,"-1"5"0"0,0 1 0 0,-1 5 0 0,5 4 0 0,-1 6 0 0,2 10 0 0,0 5 838 0,3 6-402 0,8 11-190 0,3-3-110 15,2 3 270-15,1-5-184 0,3-1-116 0,2-6-252 0,3 1 89 32,0-15 41-32,-2-6-257 0,0-12 154 0,-1 0 77 0,0-9 49 0,-5-3-736 0,-4-15 383 15,-4-7 113-15</inkml:trace>
  <inkml:trace contextRef="#ctx0" brushRef="#br0" timeOffset="1460.15">9985 826 1905 0,'-6'-5'0'0,"0"0"0"0,0 2 0 0,3-1 0 0,1 4 0 0,2 0 0 0,0 0 715 0,2 4-339 0,7 4-170 15,0 4-91-15,2-2-43 0,1 4-1 0,1 1-831 0,1 1 398 0,3-2 199 16,-2 3 109-16</inkml:trace>
  <inkml:trace contextRef="#ctx0" brushRef="#br0" timeOffset="1737.26">10559 730 2624 0,'-5'0'0'0,"-4"0"0"0,-1 0 0 0,1 0 0 0,-5 2 0 0,-2-1 0 0,-4 6 0 16,-2 1 0-16,-6 4 0 0,3-1 233 0,0 2-99 0,-3 1-181 0,3 1 42 15,0 0 9-15,6 0 32 0,4-1-116 0,4 1 59 0,5 0 28 0,3 0 0 0,2 6 8 16,1-4-9-16,1 5 30 15,11 1 0-15,-1 5 88 16,4 1-72-16,-5 6-27 0,1-2 104 0,-2 2-53 0,-1 0-23 0,-6-1-155 16,-1-1 72-16,-1 6 38 0,0-11 22 0,0 0-559 15,-3-1 263-15,-6-7 135 0,0-1 50 0,-1-3-354 16,4-7 194-16</inkml:trace>
  <inkml:trace contextRef="#ctx0" brushRef="#br0" timeOffset="1874.07">10295 1095 2277 0,'5'-11'0'0,"0"4"0"0,2-1 0 0,3 1 0 0,1-1 0 0,6 3 0 0,3-2 0 0,3 3 0 0,4 1 365 15,4-1-165-15,2 1-122 0,4 2-1 0,2-1-32 47,-6 2-9-31,1 0-734-16,-6 0 367 0,-2 0 183 0</inkml:trace>
  <inkml:trace contextRef="#ctx0" brushRef="#br0" timeOffset="2147.46">10510 1288 1727 0,'-7'3'0'0,"3"-1"0"0,0-1 0 0,0 1 0 0,-1 0 0 0,3-1 0 0,-1 1 0 0,1-1 0 0,1 2 0 0,-1-2 126 0,2-1-49 0,0 0-1 0,0 0-119 15,2 0 39-15,4 0 0 0,3 0 49 0,2 0-134 47,2 0 62-47,2 0 32 0,3 0-1 0,-2-1 22 0,0-2 15 0,0 3-65 0,-1 0 138 0,-1 0-70 0,-4 0 0 0,0 0 305 63,1 3-150-63,-5 2-80 0,-4 2-42 0,-2 3 169 0,0 0-106 0,0 3-52 0,-8 1-17 0,-4-2-82 0,-4 0 24 0,1 0 0 0,-2-4 23 0,-1 1-378 0,1-5 198 0,1-2 85 0,3-2-309 0,2 0 153 46,0-2 114-46</inkml:trace>
  <inkml:trace contextRef="#ctx0" brushRef="#br0" timeOffset="2258.02">10795 1059 1533 0,'10'-6'0'16,"4"-3"0"-16,4 3 0 0,-1 0 0 0,2 1 0 0,3-1 910 0,6 2-437 0,5-3-210 0,2 0-117 0,3 2 101 0,1 1-106 0,2-2-52 15,-2 3-699-15,6 2 331 0,-11 1 154 0,-3 0 80 16,-6 0-1015-16</inkml:trace>
  <inkml:trace contextRef="#ctx0" brushRef="#br0" timeOffset="2738.97">11074 788 764 0,'0'3'0'0,"-1"-2"0"0,-1 2 0 0,-1 4 0 0,2 1 0 0,0 4 951 0,-3 6-458 0,3 8-228 0,1 7 444 0,0 10-327 15,0 3-178-15,0 8-85 16,0 1-138-16,1 1 26 16,5-3 1-16,-1 5-141 0,-2-17 79 0,0-5 45 15,-1-4 22-15,-1-7-388 0,-1-4 205 0,0 0 111 0,0-15 43 0,0-4-515 16,-6-2 258-16,-2 0 63 0,-4-4-228 0,2-9 206 16,-3-4 98-16,0 0 49 46,1-4-143-46,-4 1 96 0,-3-6 39 0,7 6 14 0,-1 1 0 0,-1 3 44 0,3 3-1 0,0 0 144 0,0 2-80 0,5 4-28 0,1 2 1 0,1 2 387 0,2 3-207 16,-1-2-107-16,3 2 241 0,0 0-149 0,5 0-38 16,4 0-46 15,4 0-251-31,2 0 102 0,3 0 60 0,2 0-504 0,1 0 264 0,5 0 134 0,-3-4 36 0,0-4-208 0,4-2 69 0,-5 0 95 16,-3 1 43-16,0 1 3 0,-7-1 75 0,0 1 0 15,-1 1 264-15,-7 1-167 0,-4 2-67 16,0 1-32-16,-7 3 620 0,-8 0-319 0,-2 0-88 0,-6 1 402 15,3 5-289-15,-1 3-144 0,3-2-72 16,2-1 186-16,2 2-120 0,5-3-74 16,1 1-33-1,4-2-14-15,2 3-18 0,2 0 1 0,0 0-125 0,4-1 58 0,9 1 34 0,6-1-1 16,6 1-226-16,0-1 130 0,9 1 74 0,-6-3-445 16,6 0 194-16,-2-2 130 15,-2-1-4-15,3 3-508 0,-5-2 313 0</inkml:trace>
  <inkml:trace contextRef="#ctx0" brushRef="#br0" timeOffset="2892.55">11364 733 3091 0,'0'-1'0'0,"0"-4"0"0,0 2 0 0,6 1 0 0,-1 2 0 0,1 0 0 0,5 0 0 0,-2 4 0 0,4 9 286 0,3 4-126 16,-4 7-62-16,2 5-999 15</inkml:trace>
  <inkml:trace contextRef="#ctx0" brushRef="#br0" timeOffset="3414.53">8753 1838 1043 0,'0'0'0'0,"0"0"0"0,-2 0 0 0,1 0 0 0,-1 6 0 0,2 2 445 15,-6 7-208-15,1 8-100 0,-1 7 144 0,-5 9-122 0,1 9-61 16,-5 7-300-16,3-3 115 0,1-2 62 31,-2-2 32-31,6-6-211 0,-2-8 116 0,1-1 72 0,4-18 22 0,-2-9-690 0</inkml:trace>
  <inkml:trace contextRef="#ctx0" brushRef="#br0" timeOffset="3559.99">8699 2060 929 0,'8'-12'0'0,"-1"2"0"0,2-1 0 0,3 3 0 0,3 1 301 0,3-3-133 0,1 7-65 0,4-1-32 0,4-3 402 0,-1 4-222 0,2 3-107 0,2 0-325 0,0 0 110 0,-1 0 53 0,2 0-659 0,-6 3 336 0,-6 1 169 0</inkml:trace>
  <inkml:trace contextRef="#ctx0" brushRef="#br0" timeOffset="3835.4">8906 1738 1206 0,'-2'0'0'0,"0"0"0"0,0 0 0 0,2 0 0 0,0 3 0 0,0 0 0 0,0 6 0 0,0 5 0 0,2 2 0 0,2 7 37 0,0 4 10 0,-1 0-312 0,-3 9 143 0,0-1 72 0,0 3 35 0,-2 0-156 16,-13 1 78-16,0-5 44 0,-5-5-1 0,-6-8 181 0,0 0-70 0,2-8-35 16,-2 0-87-1,6-9 258-15,3-4-118 0,6 0-49 0,3 0 567 0,4 0-284 0,3 0-109 16,1-3 112-16,0 1-139 0,14 0-70 31,5-1-35-31,3 2 75 0,4 1-46 0,2-3-37 0,2 3 1 0,1 0-269 0,1 0 121 0,-2 0 60 16,3 0 39-16,-5 0-236 0,-2 0 128 15,-5 3 65-15,-4 3-687 0,-1-4 348 16,-2 4 107-16,-10-2-316 0</inkml:trace>
  <inkml:trace contextRef="#ctx0" brushRef="#br0" timeOffset="3964.83">8941 2157 1091 0,'-9'7'0'0,"0"0"0"0,1 3 0 0,-3 3 0 0,3 3 0 0,-3 4 0 0,0 3 0 0,0 7 330 0,-1-1-150 0,-1 3-72 0,4 0-35 0,2 1-198 15,-1-4 81-15,1 4 50 16,6-13-9-16,1-3-459 0,0-7 235 0,9-4 117 0,5-6-238 0</inkml:trace>
  <inkml:trace contextRef="#ctx0" brushRef="#br0" timeOffset="4136.12">8986 2297 1197 0,'0'1'0'0,"0"3"0"0,0 1 0 0,0 2 0 0,0 3 0 0,0 4 231 0,0 3-102 0,0 4 457 0,8 2-274 0,1 1-137 31,6 3-69-31,3-1 17 0,1-4-48 0,3-3 0 0,3-4-37 0,-1-3-363 0,0-5 181 0,1-4 100 16,-3-3 36-16,-2 0-410 0,-3-7 224 0,-1-6 113 15,-3-3-504-15,3-3 243 16,-6-1 158-16,-2-7-124 0</inkml:trace>
  <inkml:trace contextRef="#ctx0" brushRef="#br0" timeOffset="4271.21">9364 2105 1860 0,'0'-9'-1'0,"0"2"1"0,0 0 0 0,0 2 0 0,0-1 0 0,4 5 0 0,5 1 0 0,1 0 241 0,5 0-102 0,6 0-42 0,4 0 367 16,4 1-214-16,7 5-106 15,2-2-54-15,1 0-301 0,4 3 133 0,-4-3 53 16,-3-1 31-1,-1 1-763-15,-6-1 396 0,-2 0 200 0</inkml:trace>
  <inkml:trace contextRef="#ctx0" brushRef="#br0" timeOffset="4786.06">9625 1851 1337 0,'-4'4'0'0,"-3"1"0"0,3 6 0 0,3 2 0 0,-3 4 0 0,4 7 0 0,0 7 0 15,0 9 623-15,9 8-284 0,-1 5-165 0,2 3-63 0,-3 6 191 16,2-1-132-16,-5-2-66 0,1 5-228 0,-2-13 77 31,-3-5 41-31,0-1-314 0,0-10 178 0,0-2 89 0,-2-3 55 0,-3-15-166 0,-2-6 100 16,0-8 34-16,-2-1 31 0,-2 0-500 16,3-16 236-16,-1-4 112 0,1-5 57 0,0-2-150 15,-2-5 103-15,0-6 43 0,1 1-100 0,-2 0 81 16,2-3 41-16,-1 4-21 0,-2 5 31 0,1-4-10 0,1 14 40 0,-2 5 352 15,1 2-177-15,-2 5-87 16,1 9-45-16,-2 0 230 0,1 0-91 0,1 15-83 16,2 6 25-16,-2 1 353 0,5 0-203 0,-1 0-91 15,4-3-80-15,2-1 0 0,2-4-31 0,0-1-225 16,10-5 113-16,5-2 65 0,6-6 19 0,7 0-323 16,2-4 170-16,4-11 89 15,2 0-15-15,4-3-155 0,-5 2 41 0,0-1 77 16,-2 0 11-16,0 1-53 0,0 1 57 0,2-2 18 0,-11 8 176 15,-4 0-68-15,-6 4-36 0,-9 4 354 16,-2 1-194-16,-3 0-106 16,0 0-17-16,-14 8 547 15,-6 4-245-15,-5 3-150 16,1-2-74-16,-4 4 277 0,7-4-180 0,-1-2-87 0,5 2 83 0,1-3-84 16,5 0-43-16,0 1 10 0,5-3 47 0,5 0-49 46,1 1-25-30,4-2-87-16,15-1 31 0,4-2 9 0,5 0 23 0,3-2-372 0,2 0 186 0,3 0 92 0,2-2 57 0,-3 0-727 0,-1 0 312 0,-3-2 194 0,-2-6-268 0</inkml:trace>
  <inkml:trace contextRef="#ctx0" brushRef="#br0" timeOffset="4935.26">9901 1894 1498 0,'-1'0'0'0,"-1"0"0"0,2 2 0 0,0 3 0 0,0-3 0 0,0 5 0 0,0 1 0 0,8 4 0 0,4 0-210 0,5 2 114 0,3-1 57 0</inkml:trace>
  <inkml:trace contextRef="#ctx0" brushRef="#br0" timeOffset="5147.02">10537 1877 1638 0,'-27'12'0'16,"3"0"0"-16,-3 2 0 0,-6 2 0 0,0 5 0 0,-7 5 0 0,9-2 373 0,0 1-168 0,3-1-84 16,5 0 304-16,6-2-195 0,1 4-87 0,12-11-58 0,1 4 96 31,3 0-73-31,0 0-35 0,7 1-1 0,3 7 20 0,0-7-33 0,-1 6 1 0,-1 2-99 0,-2-1 37 16,-1 3 0-16,-4 4-116 0,-1-6 73 0,0-1 40 15,0-1 1-15,0-1-595 0,-5-6 299 0,1 3 89 31,-1-11 98-31,-1-5-666 0</inkml:trace>
  <inkml:trace contextRef="#ctx0" brushRef="#br0" timeOffset="5283.73">10271 2259 1251 0,'0'-5'0'0,"0"-2"0"0,0 2 0 0,1 0 0 0,7-2 0 0,1 2 745 0,5-1-359 15,6 2 205-15,4-2-277 0,6-2-139 16,2 3-69-16,6-2-167 0,-1 4 45 0,2 1 26 15,-3-1 0-15,-2 3-831 16,-6 0 429-16</inkml:trace>
  <inkml:trace contextRef="#ctx0" brushRef="#br0" timeOffset="5561.74">10476 2380 1006 0,'-8'4'0'0,"0"3"-1"0,2 1 1 0,0 0-1 0,0 2 1 0,1 1 0 0,3-1 525 0,-1 3-244 0,0-2-123 0,0 0 70 0,2-2-96 0,-1 3-39 0,1-5 18 0,-2 0-38 0,0-2 0 16,0-1-37-16,-3-3 58 0,3 2-20 16,0-3-9-1,1 0-29-15,2 0 144 0,0-7-72 0,0-1-36 16,8-2 9-16,5 0-8 0,2 3-1 0,4-3-36 0,-1 5-70 0,2 0 35 16,0 4 9-1,-1 1-181-15,-3 0 104 0,0 0 51 16,-5 0 26-16,1 4-240 0,-4 3 103 0,-4 4 64 0,-4 0-4 0,0-1-57 15,-4 2 18-15,-8-3 37 0,-3-1-177 0,-1-3 109 16,-3-1 50-16,1-4 26 0,3 0-445 0,2-5 235 16,3-14 108-1</inkml:trace>
  <inkml:trace contextRef="#ctx0" brushRef="#br0" timeOffset="5690.61">10866 1951 1877 0,'24'-9'0'0,"-2"4"0"0,-4 5 0 0,3 0 0 0,-15 11 0 0,1 10 0 0,-6 6 360 0,-1 4-162 15,0 6-81-15,-9 8 445 16,-10-2-267-16,-1 3-130 0,-4 1-64 0,-3 2-39 0,0-5 0 0,-2 5-17 16,2-13-487-16,6-1 239 0,1-3 120 0,4-7 59 15</inkml:trace>
  <inkml:trace contextRef="#ctx0" brushRef="#br0" timeOffset="5986.33">10890 2288 3027 0,'0'0'0'15,"0"2"0"-15,0 0 0 0,0 1-4 0,3 0-1 0,-3 4 0 0,2 2 1 0,-2 2 0 0,3 3 455 0,-3 5-213 0,2 0-103 0,-2 5-51 0,0-2-605 32,0 4 277-32,0-4 149 0,0-2-353 0,0-3 241 0,-3-3 122 0,-1-2-815 0,-2-4 432 0,0-1 208 46,1-5 116-46,2-2-112 0,-1-6 110 0,2-9 59 0,2-5 35 0,0 0 226 0,0-3-122 0,11-1-44 0,6 0 0 0,6-3 492 0,10-2-276 0,1 5-126 32,10 1 518-32,4-3-242 0,7 2-169 0,6 0-83 0,5 0 103 0,-8 9-99 0,-5 1-45 0,-4 3-96 0,-6 4 26 0,-7 0-1 15,-3 5 35-15,-17 2-573 16,-11 0 283-16,-5 0 139 0,-5 0 72 0,-14 2-687 31,-6-2 350-31,-3 3 120 0</inkml:trace>
  <inkml:trace contextRef="#ctx0" brushRef="#br0" timeOffset="6125.31">11268 2009 2021 0,'0'-2'0'0,"0"2"0"0,0 0 0 0,0 0 0 15,0 0 0-15,0 3 0 0,0 16 0 0,3 7 407 0,4 11-186 0,0 9-93 0,1 10 294 0,3 3-198 16,2 0-94-16,-2 2 197 0,5-3-276 0,1-8-51 16,2 1 0-16,-2-18 0 0,2-10-99 0,-1-8 53 15,0-9 40-15,-1-6-718 0,1-3 388 0,-7-16 182 0,-2-2-863 0,-4-3 482 16</inkml:trace>
  <inkml:trace contextRef="#ctx0" brushRef="#br0" timeOffset="6249.89">11468 1930 3087 0,'0'-5'0'0,"0"0"0"0,0 1 0 0,0 3 0 0,5 1 0 0,2 0 0 0,2 0 0 0,5 7 335 0,2 8-142 31,1 3-83-31,1 5-183 0,0 6 54 0</inkml:trace>
  <inkml:trace contextRef="#ctx0" brushRef="#br0" timeOffset="6378.42">11958 2276 0 0,'-9'0'0'0,"-4"0"0"0,7 0 0 0,-2 0 0 0</inkml:trace>
  <inkml:trace contextRef="#ctx0" brushRef="#br0" timeOffset="34641.28">12517 5346 1089 0,'0'-12'0'0,"2"1"0"0,2 3 0 0,-2-2 0 0,1 1 0 0,-1-3 527 0,1 1-244 0,2-6-113 62,-1 3-71-62,-1-5 158 0,2 2-110 0,1-5-54 0,0-2-14 0,-2-1 9 0,-1 1-51 0,1 1 22 0,-2 3-21 0,0 1 0 0,-2 4-1 0,0-2 74 0,0 8-46 0,0 4-1 16,-2 2-26-16,-6 3 43 0,-3 0 0 0,-3 11-34 16,-2 12 89-16,1 9-49 0,2 5-24 0,0 8 54 15,3 6-117-15,2 6 0 0,6 1 0 16,-1 3 0-16,3 5 0 0,0 2 0 0,3 6 0 0,4 6 0 15,3-2 0-15,2-3 0 63,-2-2 0-63,-1 1 0 0,-3-6 0 0,-1 4 0 0,-4-18 0 0,-1-7 0 0,0 0 0 0,-1-6 0 31,-10-5 0-31,1 1 0 0,-5-15 0 0,1-5-50 0,-2-5-130 0,-1-5 61 0,-3-6 32 0,4-1-264 16,0-10 157-16,-2-11 78 0,1-5 39 0,0-9-581 0,-1-10 300 0,3-2 166 15,-1-5-512-15,-2-3 333 0</inkml:trace>
  <inkml:trace contextRef="#ctx0" brushRef="#br0" timeOffset="34761.26">12141 5854 1152 0,'-19'-19'0'15,"0"0"0"-15,5 7 0 0,3 4 0 0,4 3 0 0,4 3 0 0,2 2 724 0,1-2-333 0,0 2-182 0,12 0 458 0,12-3-315 16,5-2-157-16,6 3 46 0,5-2-241 0,-2-2 0 16,3 4 0-16,3-1 0 0,-2 1 0 0,0-1 0 15,9 3 0-15,-11 0 0 0,0 0-255 16,-1 3 113-16,-4 2 90 0,-4 3-1088 0</inkml:trace>
  <inkml:trace contextRef="#ctx0" brushRef="#br0" timeOffset="34986.03">12681 5900 1759 0,'-2'3'0'0,"0"-3"0"0,-2 0 0 0,3 0 0 0,-1 0 0 0,2 0 0 0,0 0 770 0,7 0-370 16,6 0-181-16,6 0 192 0,1 7-187 0,5 0-83 0,-3 1-134 0,3 6-7 15,-3-2 0-15,-2 5 0 16,0 4 0-16,-4 3 0 0,-6 1 0 0,-10 1 0 16,0 2 0-16,0 0 0 0,-16-3 0 0,-5 4 0 31,-1-7 0-31,-7-6 0 0,1-3 0 0,-2-4-422 0,4-4 156 0,-2-4 118 0,9-1 36 0,7-5-291 16,5-12 182-16,7-7 92 0,0-2 45 15</inkml:trace>
  <inkml:trace contextRef="#ctx0" brushRef="#br0" timeOffset="35153.9">12913 5899 1708 0,'4'0'0'0,"-2"0"0"0,0 0 0 0,-1 0 0 0,-1 0 0 0,0 0 492 15,0 0-231-15,0 8-113 0,-1 5 781 0,-3 1-536 16,-3 6-393-16,1 4 0 0,3 1 0 0,-1 3 0 16,3 3 0-16,1 3 0 0,0-2 0 15,11 4 0-15,3-8 0 0,3 0-201 0,3-4-207 0,3-7 223 16,0-3 111-16,3 1-452 0,-3-13 115 15,3-2 187-15</inkml:trace>
  <inkml:trace contextRef="#ctx0" brushRef="#br0" timeOffset="35378.3">13376 5516 2287 0,'-14'-3'0'0,"1"-2"0"0,-2 3 0 0,1 2 0 0,0 0 0 0,1 5 0 0,-1 13 858 0,3 7-410 0,2 12-206 16,-2 4-146-16,8 7-96 0,2 10 0 0,1 1 0 16,0 1 0-16,9 3 0 15,6-2 0-15,4-14 0 0,0-8 0 0,4-5 0 0,-3-10 0 0,1-8-608 16,2 0 240-16,-4-12 123 0,-2-4 127 0,1 0-812 31,1-18 447-15</inkml:trace>
  <inkml:trace contextRef="#ctx0" brushRef="#br0" timeOffset="35599.07">13556 5741 1833 0,'-10'0'0'0,"0"4"0"0,1 7 0 0,-3 3 0 0,4 8 0 0,-2 7 0 0,4 0 880 0,5 2-421 0,1 4-212 0,0-4 123 0,10 3-228 16,3-8-142-16,5-5 0 0,6-6 0 0,0-8 0 16,4-4 0-16,3-3-316 0,-3 0 111 0,0-17 121 15,-2-3 60-15,-4-4-357 0,-3 0 209 0,-1-2 20 16,-9 0 77-16,-7-4-138 0,-2 3 88 0,0-4 45 15,0 2 86-15,-8-5-9 16,-4 10-33-16,-4 1 102 0,-1 6-51 0,-5 1-26 16,0 9 0-16,-7 2 308 15,3 5-159-15,1 0-26 0,1 11-60 0,1 2 87 0,4 7-57 0,2 1 11 16,7 1-33-16,6 0-567 0,3 0 263 0,1 2 132 16,6-2-816-16</inkml:trace>
  <inkml:trace contextRef="#ctx0" brushRef="#br0" timeOffset="35744.3">14065 5903 2802 0,'0'7'0'0,"-2"-1"0"0,-1 3 0 0,-3 2 0 0,-2 4 0 16,-4 0 0-16,-3 6 622 0,-2-1-298 0,-2 1-144 0,1 1-177 0,-1-2-3 16,2-5 0-16,0 3 0 15,6-5 0-15,1-4-299 0,5-5-85 0,2-1 210 0</inkml:trace>
  <inkml:trace contextRef="#ctx0" brushRef="#br0" timeOffset="35910.12">14190 5636 2238 0,'0'1'0'0,"0"1"0"0,0 1 0 0,2 1 0 0,-2 6 0 0,3 7 1046 15,-1 5-505-15,-1 8-435 0,-1 7-106 0,0 4 0 0,0 6 0 0,0-1 0 16,0 0 0-16,0-1 0 0,0-6 0 15,0-4 0-15,0 0-1136 0,0-15 552 16</inkml:trace>
  <inkml:trace contextRef="#ctx0" brushRef="#br0" timeOffset="36087.28">14457 5503 2377 0,'7'0'0'0,"2"1"0"0,0 8 0 15,7 1 0-15,-1 9 464 0,4 5-218 0,-2 8-106 0,3 12-52 16,-1 6 501-16,-6 8-562 0,-1 10-27 16,-12-3 0-16,0 1 0 0,-11 4 0 0,-15-4 0 15,-7 2 0-15,-9 7 0 0,-5-16 0 0,-5 0-787 16,-6-2 169-16</inkml:trace>
  <inkml:trace contextRef="#ctx0" brushRef="#br0" timeOffset="39243.53">15727 5213 1399 0,'15'-6'0'0,"-2"-1"0"0,1 3 0 0,0 4 0 0,2 0 0 0,-4 3 0 0,-3 9 450 15,-4 7-207-15,-1 5-103 0,-4 3-51 0,0 7 217 16,0 0-140-16,-8 6-64 0,-8 4-32 0,-6 5 14 16,-4 8-14-16,-2-5-9 0,-3 0 12 0,0-2 0 15,-4 2-36-15,-1-5-121 0,-6 6 69 0,10-14 22 16,-1-2-1-16,2-7-504 16,1-6 258-16,7-9 137 0,2-3-1 0,13-12-663 0,6 0 364 15,2-21 183-15</inkml:trace>
  <inkml:trace contextRef="#ctx0" brushRef="#br0" timeOffset="39387.36">15657 5743 1841 0,'11'0'0'0,"1"6"0"0,1 2 0 0,-1 5 0 0,-3 8 0 0,-1 2 0 0,-3 8 0 0,0-1 680 0,-2 10-312 0,-3-4-171 16,0 0 21-16,0-1-90 16,0-2-46-16,0-3-290 0,0 1 131 0,0-14 53 0,0-5 30 15,0-3-693-15,0-6 362 0,0-3 181 16,0 0 99-16,3-14-792 0,3-13 399 0</inkml:trace>
  <inkml:trace contextRef="#ctx0" brushRef="#br0" timeOffset="39494.99">15788 5859 1466 0,'6'-17'0'0,"2"-1"0"0,0 4 0 0,2 3 0 0,0 1 0 0,5 0 0 0,4 4 0 0,3-2 0 0,3 3 469 0,0 1-220 0,3 3-107 31,1 1-52-31,1 0-71 0,-5 0-10 0,-1 0 28 0,-1 1-586 0,-3 6 293 0,-4-2 146 0,2 4-266 0</inkml:trace>
  <inkml:trace contextRef="#ctx0" brushRef="#br0" timeOffset="39688.29">15981 5554 1079 0,'-6'0'0'0,"0"0"0"0,1 0 0 0,0 3 0 0,2 9 0 0,3 7 0 0,0 10 775 0,0 8-369 0,9 6-184 15,4 10-93-15,4 10 369 16,2-7-236-1,0-3-112-15,2 0-164 0,2-7 26 0,0-5-1 0,4 2-491 16,-6-19 254-16,-1-4 131 0,-3-10 66 0,-1-7-274 0,-5-3 169 0,0 0 96 16,-5-13-88-16,-5-9-581 15,-1-6 335-15,0-4 168 0</inkml:trace>
  <inkml:trace contextRef="#ctx0" brushRef="#br0" timeOffset="39814.47">16159 5595 1204 0,'-6'-11'0'0,"1"4"0"0,3 1 0 0,2 6 0 0,-3 0 0 0,3 0 0 0,0 0 630 16,5 6-297-16,4 8-148 0,5 2-17 0,-2 2-65 0,6 3-24 0,-3 0-762 31,2 2 351-31,-1-4 174 0</inkml:trace>
  <inkml:trace contextRef="#ctx0" brushRef="#br0" timeOffset="39978.72">16534 5726 1434 0,'0'0'0'0,"0"0"0"0,0 2 0 0,0 2 0 0,0 2 0 0,0 6 0 0,0 3 903 16,0 4-432-16,0 6-218 15,-2 5 1-15,-7 5-109 0,0 1-44 0,-2 1-475 0,-3-1 205 0,0-3 103 16,-1-6 51-16,0-3-795 0,-2-6 393 0,5-11 202 16,-2-5 100-16</inkml:trace>
  <inkml:trace contextRef="#ctx0" brushRef="#br0" timeOffset="40151.04">16432 5521 2434 0,'3'0'0'0,"-2"0"0"0,3 0 0 0,1 0 0 0,3 6 0 0,-1 3 0 0,4 8 0 0,6 8 437 0,1 8-205 0,6 10 294 16,-1 7-245-16,7 9-260 15,1 3-21-15,3 9 0 0,-3-10 0 0,2-7 0 16,-5-4 0-16,-1-9-619 0,-3-6 320 15,2-3 178-15,-10-16-332 0,-2-9 245 0,-2-5 65 0</inkml:trace>
  <inkml:trace contextRef="#ctx0" brushRef="#br0" timeOffset="40366.62">17048 5654 2700 0,'0'0'0'0,"0"0"0"15,0 0 0-15,0 0 0 0,0 0 0 0,0 0 0 0,3 0 168 0,3 0-70 0,2 6 375 16,4 3-219-16,3 0-109 0,3 4-52 0,0 0-393 16,3 0 164-16,1-1 86 0,-3 4 43 0,3-4-856 0,-2 1 456 0</inkml:trace>
  <inkml:trace contextRef="#ctx0" brushRef="#br0" timeOffset="40556.26">17402 5499 2623 0,'-3'0'0'0,"1"0"0"0,-4 0 0 0,6 0 0 0,-2 4 0 0,0 9 0 0,-1 4 313 0,0 16-139 0,-1 9-60 15,-2 13 524-15,-1 14-569 0,-2 12-69 16,-3 6 0-16,-3 5 0 0,-2 15 0 0,1-18 0 15,0-2 0-15,1-12 0 0,2-9 0 0,3-12 0 16,1-7-459-16,3-19 164 0,1-12 166 16,0-3-477-16,4-8 291 0,-2-5 109 0</inkml:trace>
  <inkml:trace contextRef="#ctx0" brushRef="#br0" timeOffset="40700.86">17528 5809 2935 0,'11'-15'0'0,"0"0"0"0,3 4 0 0,6 0 0 0,-2 7 0 0,3 1 0 0,-1 2 0 0,3 1 351 16,2 0-158-16,3 0-70 0,-3 0-516 0,-1 0 214 15,-1 4 107-15,-1 5-1195 0</inkml:trace>
  <inkml:trace contextRef="#ctx0" brushRef="#br0" timeOffset="40842.49">17582 6009 2106 0,'-19'7'0'0,"0"-1"0"0,9 2 0 0,-2-2 0 0,9-4 0 0,3 4 521 0,0 0-243 0,15-2-121 16,7-1-61-16,4 1 549 0,6-3-517 0,0 1-128 15,3-2 0 1,0 0 0-16,0 0 0 0,2 0 0 0,-7 0-763 0,-1-3 287 0,-2 0 255 0</inkml:trace>
  <inkml:trace contextRef="#ctx0" brushRef="#br0" timeOffset="41021.64">18137 5479 2354 0,'2'0'0'0,"-2"-2"0"0,0-4 0 0,3 5 0 0,-2 1 500 0,1 0-233 0,1 16-115 0,-2 17 419 0,1 15-484 0,-2 19-87 0,0 8 0 31,0 19 0-31,0 16 0 15,-5 15 0-15,-5 20-573 0,-3 18 83 0</inkml:trace>
  <inkml:trace contextRef="#ctx0" brushRef="#br0" timeOffset="44715.74">20206 5409 1173 0,'4'-27'0'0,"2"1"0"0,-3-1 0 0,0 1 0 0,-3 4 0 0,0-3 0 0,0 2 189 0,0 0-76 16,-2-2-29-16,-6 6 86 0,-4 2-66 0,1 3-33 15,-1 0-1-15,-2 4 154 0,-2-1-84 0,1 6-56 16,2 3 0-16,-2 2 53 0,-1 0-49 0,0 2-26 16,0 14 76-16,3 2-54 15,3 7-1-15,2 6 37 0,0 5-42 0,7 4 1 0,0 13-32 16,1-3 61 0,0 7-35-16,1 4 0 0,8 2-35 0,-1 5 104 0,0 10-67 0,0-9-75 15,-2 3 0-15,-1 2 0 0,-5-2 0 0,0 8 0 16,0-18 0-16,-7-5 0 15,-9-6 0-15,1-4-24 0,-6-6-22 0,-4 0 45 0,2-19-10 0,0-5-281 16,-4-5 130 0,3-9 78 15,-4-3 12-31,0 0-241 0,5-17 133 0,2-7 72 0,3-7 35 0,1-9-603 16,2-3 319-16,-4-13 151 0</inkml:trace>
  <inkml:trace contextRef="#ctx0" brushRef="#br0" timeOffset="44840.91">19636 5799 2668 0,'0'-13'0'0,"-3"0"0"0,1 5 0 0,2 0 0 0,0 1 0 0,2 0 0 0,12-1 0 0,6-1 0 0,7 4 0 0,2-5 384 47,4 6-173-47,3-1 62 0,1 0-117 0,7 3-51 0,-5 2-38 0,0 0-503 0,-2 0 237 0,4 6 118 0,-5 2 59 0,3 4-342 16,-11-1 196-16,0-2 103 0,-2 0 51 0</inkml:trace>
  <inkml:trace contextRef="#ctx0" brushRef="#br0" timeOffset="45015.73">20411 5484 1901 0,'0'0'0'0,"-2"0"0"0,0 0 0 0,-2 0 0 0,1 0 0 0,-4 0 432 0,4 8-203 16,-2 8-95-16,0 3 416 0,4 4-257 0,0 10-127 0,1 2-55 16,0 5-93-16,2 3 20 15,11 1-1-15,1-2-15 0,7-1-215 0,0 0 116 0,-2-11 53 16,4-5-712-16,-1-5 386 0,-1-6 194 0,-1-6-808 15</inkml:trace>
  <inkml:trace contextRef="#ctx0" brushRef="#br0" timeOffset="45231.1">20591 5620 2265 0,'-3'-5'0'0,"2"-2"0"0,-1 3 0 0,2 3 0 0,0 0 0 0,6 1 0 0,10 0 0 0,1 0 0 0,5 0 96 0,-1 5-30 0,3 5 0 0,0 2-29 0,-1 3 409 15,0 2-195-15,-6 2-112 16,-3 2-212-16,-4 2 55 16,-4-1 28-16,-3 2-202 0,-3 3 124 0,-3-3 48 15,-11 0 29-15,-6-7-203 0,-4 1 113 0,-1-6-27 32,-5-1 55-32,3-4-356 0,3-4 186 0,-1-1 93 0,5-2 46 0,0 0-360 0,6-12 208 0,8-8 100 0</inkml:trace>
  <inkml:trace contextRef="#ctx0" brushRef="#br0" timeOffset="45388.12">20909 5465 2520 0,'0'2'0'0,"2"-2"0"0,-2 0 0 0,0 4 0 0,0 2 0 0,0 3 0 0,0 4 308 0,0 4-136 0,-4 6-67 0,0 1 326 0,-2 4-197 0,4 6-88 16,1-3-131-16,1 0-15 0,0-1 0 0,9-1 0 15,2-2 0-15,3 0-473 0,3-6 222 0,3-7 144 16,2-2-777-16,3-5 441 0,3-4 220 15</inkml:trace>
  <inkml:trace contextRef="#ctx0" brushRef="#br0" timeOffset="45545.59">21301 5724 1660 0,'0'-6'0'0,"0"3"-1"0,-1-3-1 0,-1 6 0 0,1-2 0 0,-3-1 0 0,0 3 822 15,0 0-394-15,-1 0-187 0,-1 10-108 0,-1 2 164 16,-2 5-131-16,1 2-64 0,-1 1-23 0,-2 2-318 15,3 2 138-15,-1-4 70 0,1 1-616 0,-1-4 343 16,0 4 180-16,4-6-782 0,1-3 455 0</inkml:trace>
  <inkml:trace contextRef="#ctx0" brushRef="#br0" timeOffset="45707.55">21474 5584 1976 0,'0'0'0'0,"0"0"0"0,0 0 0 0,0 1 0 0,0 2 0 0,0 5 0 0,0 3 0 0,0 3 738 0,0 2-350 16,0 7-176-16,0-1-334 0,0 5 80 0,0 2 48 0,0-2-738 15,0-1 381-15,0-1 192 0,0-2 96 0,0-5-484 16</inkml:trace>
  <inkml:trace contextRef="#ctx0" brushRef="#br0" timeOffset="45907.06">21691 5426 2031 0,'10'0'0'0,"1"0"0"0,4 0 0 0,-2 0 0 0,0 3 0 0,2 9 0 0,-1 7 0 0,3 5 761 0,0 8-353 0,-5-1-190 0,-1 8 149 16,-3 7-221-16,-5 6-146 0,-3 2 0 0,0 4 0 15,-3-7 0-15,-14-6 0 16,-3-1 0-16,-1-8 0 0,-5-5 0 0,-2 0 0 15,1-12 0-15,1-5-427 0,0-7 182 16,3-3 140-16,2-3-874 0,-2-1 460 0</inkml:trace>
  <inkml:trace contextRef="#ctx0" brushRef="#br0" timeOffset="46078.24">22030 5591 1239 0,'15'-8'0'0,"-1"-1"0"0,0 6 0 0,2-1 0 0,1 3 712 0,4-2-339 0,3 2-159 0,-4 1 88 0,5 0-133 0,0 0-67 16,1 0-33-16,-1 0-291 0,2 0 138 15,-5 1 55-15,-5 7-821 0,-1-1 425 0</inkml:trace>
  <inkml:trace contextRef="#ctx0" brushRef="#br0" timeOffset="46230.2">22083 5828 1399 0,'-5'2'0'0,"2"-2"0"0,1 2 0 0,1-1 0 0,-2 1 0 0,3 0 907 16,0 0-427-16,10 1-227 0,9 0 492 0,4 0-598 15,3 0-147-15,4 2 0 16,3-4 0-16,-3 4 0 0,2 0 0 0,-1 2-68 0,-1-3-211 16,-2 4 157-16,-3 1 89 0</inkml:trace>
  <inkml:trace contextRef="#ctx0" brushRef="#br0" timeOffset="47951.08">16987 4541 981 0,'-13'-12'0'0,"3"3"0"0,1 2 0 0,0 1 0 0,2 1 0 0,3 0 139 0,2 4-56 0,0-2-23 0,2 2-1 0,0 1 276 16,12 0-149-16,6 0-66 0,8 0 189 0,8 0-136 15,7 0-69-15,9 4 230 16,9-1-149-16,13 0-65 0,5-1-47 0,18-1 200 0,20 1-118 0,17 0-60 16,27-2-20-16,-5 0-3 0,13 0-72 15,1 0 0-15,6 1 0 0,-2 2 0 16,15 1 0-16,-43 0 0 0,0 2 0 16,-6-2 0-16,-13 0 0 0,-9-1-76 0,5 0 3 0,-34-3 50 15,-5 0-16-15,-5 0-93 0,-9 0 41 0,-8 0 41 16,0 0-24-16,-21-3 204 0,-7-1-85 0,-5 1-35 15,-7 1-23-15,-11 1 175 0,-2 1-88 0,-7 0-42 16,0 0 86-16,0 0-118 0,-3 0 0 16,-7-1 0-16,-6-1 0 0,1 1 0 15,-2 1 0-15,0 0-1210 16</inkml:trace>
  <inkml:trace contextRef="#ctx0" brushRef="#br0" timeOffset="50108.9">21478 4291 1344 0,'-19'0'0'0,"4"-2"0"0,5-3 0 0,2 5 0 0,4-2 0 0,-1 0 0 0,3-1 413 16,2 1-194-16,14-2-91 0,10 0-47 0,8 1 369 16,9-3-207-16,12 1-95 0,3-1-61 0,10 1 283 15,4-2-168-15,9 3-83 0,10-3 8 0,16-1-127 16,-10 1 0-16,1 0 0 0,-1 1 0 15,-12 2 0-15,-7 1 0 0,-4 2 0 16,-29 1 0-16,-8 0 0 0,-10 0 0 0,-3 4 0 0,-8 0 0 16,0 2 0-16,-11-1 0 0,-3-1 0 15,0-3 0-15,0 1 0 0,-2 0 0 0,-3-2 0 16,-1 1 0-16,-3-1 0 0,-3 1 0 0,3-1 0 16,-3 0 0-16,3 3-700 0,0-1 154 15</inkml:trace>
  <inkml:trace contextRef="#ctx0" brushRef="#br0" timeOffset="52601.65">22815 5715 1361 0,'-2'0'0'0,"-2"-1"0"0,1-2 0 0,-1 1 0 0,3 2 0 0,-2 0 0 0,3 0 195 0,0 0-79 0,8 5 124 0,4 5-102 0,4-1-41 16,4 3-35-16,3-1 258 0,2 0-142 0,2 1-70 15,2-2-36-15,1 0 178 16,3-1-111-16,-2-4-51 0,1-2 34 0,-2-3-42 15,4 2 9-15,-9-2-96 0,-3 0 0 0,-2-2 44 16,-4-10 0-16,-2 2-41 0,-3-5 9 0,-3 1 31 16,-5-2 1-16,-3-4-149 0,0 0 74 0,0 2 35 15,-3-7 8-15,-8 3-199 16,-6-1 100-16,1 2 19 0,-1-2-50 0,-2 0 39 0,-4 2 9 0,1 9 98 16,0 2-6-16,-3 3-52 15,-3 7-1-15,1 0 142 0,-4 4-67 0,3 15-26 0,-1 7 13 0,1 7 58 16,0 6-33-16,4 5-27 15,1 5 9-15,7-2 222 0,7-2-96 0,3 1-65 16,5-3 26-16,1 0-118 0,8 4 0 0,10-14 0 31,7-5 0-31,2-3 0 0,6-4 0 0,2-6 0 0,7 2 0 0,-3-10 0 0,-2-2 0 16,3-4-84-16,-2 1-76 0,-1-2 91 0,4 0-8 16,-11 0-860-16,-1-2 451 0,-2-7 224 0</inkml:trace>
  <inkml:trace contextRef="#ctx0" brushRef="#br0" timeOffset="52909.04">23453 5278 2462 0,'0'-12'0'0,"0"3"0"0,0 1 0 0,0 4 0 0,0-1 0 0,5-1 0 0,5 6 0 0,7 0 0 0,0 0 241 0,3 0-102 16,0 8-51-16,1 4 2 16,-1 0-52-16,-2 3-1 0,0 1 0 0,-6 2-143 0,-2 1 72 15,-1 5 45 1,-7-4-10-16,-2 2-11 16,0-1 24-16,-8 2 0 0,-9-4-49 0,-2 2 46 0,-6-2-38 0,-2-6 24 0,-3-1-223 0,0-3 110 31,-3-4 32-31,-1 2-268 0,6-6 153 0,3-1 81 0,0 0 40 0,8-8-334 0,6-7 188 0,3-4 83 0,8-3 57 15,6-4-171 1</inkml:trace>
  <inkml:trace contextRef="#ctx0" brushRef="#br0" timeOffset="53075.74">23806 5131 1922 0,'1'0'0'0,"1"0"0"0,-2 0 0 0,0 0 0 0,0 2 0 0,0 7 0 0,-10 4 0 0,-2 7 250 0,-5 4-107 0,1 2 468 0,-2 3-287 16,4-1-143-1,0 4-63-15,5-2 158 0,7-6-170 0,2 3-106 0,0-5 0 0,14-3 0 16,6 1 0-16,3-6 0 0,4-5 0 0,3-2-448 16,-1-2 226-16,1-4 129 0,4 2-250 0,-6-3 85 15,-3 0 130-15,-2-7-662 0,-1-3 377 0</inkml:trace>
  <inkml:trace contextRef="#ctx0" brushRef="#br0" timeOffset="53244.63">23987 5269 1140 0,'-1'0'0'0,"-3"0"0"0,1 0 0 0,1 0 0 0,0 0 0 0,2 0 676 0,0 0-311 0,7 0-168 15,5 0-80-15,7 0 220 0,3 0-149 0,1 0-76 16,1 0-325-16,4 0 120 0,-3 0 65 0,0 0-278 16,1 2 171-16,-4 0 86 0,3 0 53 0,-6 2-801 15,-1-2 388-15</inkml:trace>
  <inkml:trace contextRef="#ctx0" brushRef="#br0" timeOffset="53432.95">24135 5097 2436 0,'-10'0'0'0,"1"0"0"0,3 0 0 0,1 0 0 0,1 3 0 0,2 4 0 0,2 7 0 0,0 3 0 0,0 2 340 16,0 6-152-16,8 4-18 0,-1 2-67 0,0 6-23 0,0-2-10 0,0 0-169 0,-4-2 69 0,3 0 33 15,-3-1 0-15,1 0-479 16,0-8 252-16,-2-6 130 0,-1-3 66 0,1-6-708 16,2-4 361-16</inkml:trace>
  <inkml:trace contextRef="#ctx0" brushRef="#br0" timeOffset="53608.94">24388 5109 2127 0,'5'-2'0'0,"-4"-2"0"0,3 1 0 0,-3 3 0 0,2 0 0 0,1 0 0 0,-1 0 0 0,3 4 748 0,-3 10-355 0,1 4-179 16,0 6-78-16,0 5 177 0,-2 2-313 0,-2 3 0 15,2 3 0-15,-2 1 0 16,1 4 0-16,-1-7 0 0,0 0 0 0,0-2-116 0,0-4 11 16,0-4-805-16,0 1 475 0,0-9 229 0,0-5-14 0</inkml:trace>
  <inkml:trace contextRef="#ctx0" brushRef="#br0" timeOffset="54335.82">25228 5400 1372 0,'-15'-1'0'0,"1"-1"0"16,-4 2 0-16,0 0 0 0,-2 2 0 0,-6 11 0 0,5 8 0 0,-3 6 0 0,0 8 445 0,-2 9-205 0,3 8-101 0,-2 6-42 0,8-3 333 0,8 4-197 0,2-4-98 0,7 1 256 0,0-8-177 15,8 5-79-15,10-15-35 0,2-3-100 0,5-4 0 16,1-2 0-16,4-5 0 16,1 1-7-16,-2-8-5 0,0-3 24 0,2-2-468 0,-4 0 247 0,0-4 123 15,1 0 70-15,-7-7-833 0,0-1 405 16,-2 0 204-16,0-4-465 0</inkml:trace>
  <inkml:trace contextRef="#ctx0" brushRef="#br0" timeOffset="55875.16">25511 5792 770 0,'-4'-3'0'0,"-1"0"0"0,1-4 0 0,-2 5 0 0,1-1 0 0,-2-3 0 0,3 3 102 0,1 0-32 0,-2-3-1 0,1 3 23 15,1 0-28-15,1-2 9 0,0 1-36 0,1 1 54 16,1 0-27-16,0 0 0 0,0-1 13 0,0 1 9 16,0-1-50-16,3 1 0 0,2 0 48 0,4-1-24 15,0 2 0-15,4-3 48 16,-1 5-40-16,4 0 0 0,-3 0-32 0,5 0 65 0,-1 0-32 0,3 3 9 31,-1 5-42-31,-2 1 24 0,0 2 0 0,1 3-24 0,-1 0-28 0,-3 2 9 16,1 5 20-16,-7 0-1 0,-2 3-75 0,-4 0 38 15,-2 5-1-15,0 2 1 0,-6-2 5 0,-10 2 1 16,-6-4 4-16,-4 1 65 0,1-2-9 0,-6 3-37 16,4-10-22-16,-2-4 58 0,2-3-5 0,0-3-38 15,-1-2 1-15,-1-4 11 0,7-3 6 16,2 0-9-16,6-3-206 0,0-8 99 0,4-2 55 16,6-4-433-16,4 0 213 0,0-1 114 15,11 0 31-15,6-3-435 0,3-1 238 16,0 2 133-16,4 3 63 0</inkml:trace>
  <inkml:trace contextRef="#ctx0" brushRef="#br0" timeOffset="56159.76">25895 5667 1699 0,'-1'-11'0'0,"-1"1"0"16,0 1 0-16,-2 1 0 0,0 1 0 0,-1 2 0 0,-3-1 0 0,1 3 0 0,-2 3 281 0,-2 0-122 0,0 0-61 0,-1 9 272 0,-4 3-157 0,3 8-93 0,0 0-42 0,0 3 236 0,0 6-138 0,6-1-70 0,-2 2 74 0,4 0-76 0,4 1-71 0,0-2-33 0,1 1 0 0,0 2 0 15,7 3 0-15,4-6 0 0,4-2 0 16,1 1 0-16,4-4 0 0,-1-2 0 0,3 3 0 0,-2-6 0 16,-3-5 0-16,3 1-264 0,-1-5 71 15,0 3 44-15,-2-7-290 0,-1-5 202 16,-2 0 100-16,1-1 50 15,-1 0-184-15,0-1 107 16,-2-7 69-16,-1-4-495 0,-2 1 277 0</inkml:trace>
  <inkml:trace contextRef="#ctx0" brushRef="#br0" timeOffset="56422.34">26129 5543 1441 0,'-5'-1'0'0,"-1"-2"0"0,2 0 0 0,2-1 0 0,1 4 0 0,1-2 0 0,0 2 534 16,11 0-249-16,5-1-115 16,3 1 120-16,3 0-126 0,4 0-64 0,2 0-90 0,0 0 0 15,4 0 35-15,-4 0-8 0,1 0-109 16,-1 0 55-16,0 0 26 0,-1 0 1 0,0 0-273 15,-7 0 145-15,1 0 77 0,-3 0 39 0,-2-1-566 16,1-2 269-16,-7-1 91 16,-1 1-326-16,-5 1 249 0</inkml:trace>
  <inkml:trace contextRef="#ctx0" brushRef="#br0" timeOffset="56789.34">26285 5656 1193 0,'-18'4'0'0,"5"-1"0"0,3 1 0 0,1-1 0 0,6 0 0 0,0-2 0 0,3 3 0 0,0-4 423 0,9 2-193 16,7 0-97-16,-2 0-48 0,5-1-13 0,1 1 9 0,-3 1-44 15,0-1-285-15,0 1 143 0,-3-1 70 0,-2 5 36 16,-1-2-232-16,-6 1 126 0,0 0 69 0,-4 2 78 16,-1 1-79-16,0-1 30 0,-1 3-63 15,-7-1 212-15,-7-1-114 0,3 1-29 16,-1-2-20-16,-1-2 471 0,4 2-186 0,0-3-124 15,4-2 106-15,2 2-105 0,2-5-52 0,2 4-55 16,0-1 12-16,11-3-10 0,3 2 1 0,3 1-113 16,3 1 57-16,2-1 37 0,-3 2-10 0,1 1-37 15,-1 0 32-15,0 4 1 0,-4-3 11 0,-1 5-153 16,-6-2 40-16,-4 1 51 0,-2 2-3 0,-2-2 0 16,-2 2 17-16,-8-2 116 15,-6 0-46-15,-4-2-24 0,-3-3-6 0,-1 0-78 16,1-3 33-16,-4-1-1 0,1-2 46 0,4 0-340 15,1 0 154-15,-2 0 78 0,3-12 34 0,-1-2-231 16,6-3 135-16</inkml:trace>
  <inkml:trace contextRef="#ctx0" brushRef="#br0" timeOffset="57126.81">26431 5060 1478 0,'-3'0'0'0,"-1"0"0"0,0-1 0 0,1 1 0 0,2-3 0 0,-2 3 0 0,1 0 0 0,0 0 256 0,1 0-111 16,-1 0-54-16,2 0 142 0,0 0-90 0,0 0-58 15,0 0-24-15,0 3-56 0,0-2 1 0,0 2 29 16,0 1 10-16,0-3-83 0,0 2 37 0,0-1-1 15,0 0 12-15,0 2 0 0,0-4 34 0,0 3-37 16,2-2-1-16,-2 1-14 0,1 0 34 0,-1-1 24 16,0-1-26-16,2 2-24 15,-2 0 15-15,0-2-32 0,0 1 34 0,2-1 9 0,-2 0-3 0,0 2-147 16,0-2 68-16,0 0 32 16,0 0-49-16,1 0 33 0,-1 2 0 0,0-2-108 15,0 0 68-15,0 3 15 0,0-2 22 0,0 1-383 16,0-1 186-16</inkml:trace>
  <inkml:trace contextRef="#ctx0" brushRef="#br0" timeOffset="57651.71">26369 5068 742 0,'-7'-5'0'0,"5"2"0"0,-1-1 0 0,-2 0 0 0,2 2 257 0,0 2-111 16,0 0-56-16,1 0-26 0,2 5 492 31,-2 8-251-31,2 4-139 0,0 5-66 0,0 2 266 0,0 2-165 0,2 2-83 0,3 3-130 0,1-2 20 16,2 4-1-16,-1-2-571 0,-1 4 301 0,0-4 148 15,1 6 85-15,-2-5-843 0</inkml:trace>
  <inkml:trace contextRef="#ctx0" brushRef="#br0" timeOffset="57907.6">26874 5871 3091 0,'-6'0'0'0,"-2"-2"0"0,3-5 0 0,-1 7 0 0,3-3 0 0,0 1 0 0,2 2 0 0,-1 0 397 0,2 0-171 0,0 0-100 0,0 0-353 16,0 0 131-16,0 5 66 0,3 2 32 0,2-1-800 15,0 3 400-15,0-2 200 0,0 1-396 0,1-1 278 16</inkml:trace>
  <inkml:trace contextRef="#ctx0" brushRef="#br0" timeOffset="58247.84">27126 5735 2438 0,'-6'-9'0'0,"3"4"0"0,-1 1 0 0,-1-2 0 0,4 6 0 0,-2 0 0 0,0 0 0 0,0 10 301 0,1 10-132 0,-3 2-59 15,4 6 79-15,1 5-77 0,0 0-38 0,0 2 85 16,1 2-61-16,11 0-23 16,-2-5-9-16,4-4-105 0,2-4 38 0,4-2-1 0,0-7 37 15,2-1-89-15,1-13 40 0,1-1 24 16,1-6-124-16,-2-12 68 0,6-7 47 0,-7-6-26 15,-2-4-62-15,-3-1 14 0,-2-5 35 0,-3 0-101 16,1-7 55-16,-8 4 16 0,-5 2 1 16,0-1 85-16,-2 4-23 0,-14 3-6 15,-6 2-26-15,-9 11 393 0,-4 8-181 0,-2 9-82 0,-2 4 150 0,4 2-130 16,-3 0-113-16,10 5 0 16,8 10 0-16,1 2 0 0,11 3 0 0,3 1-161 0,1 3-43 15,4 0 119-15,2 0 59 0</inkml:trace>
  <inkml:trace contextRef="#ctx0" brushRef="#br0" timeOffset="60074.58">27603 5692 1668 0,'-8'-10'0'0,"2"6"0"0,4-1 0 0,1 2 0 0,-1 2 0 0,2-1 0 0,3 2 0 0,12 0 342 0,6 0-152 0,3 0-76 16,7 0 337-16,1 0-206 0,3 0-95 0,0 2 25 15,0-1-68-15,2 4-35 16,-1 2 0-16,0-2-265 0,1 3 125 0,-9-1 48 0,-4 0 29 0,-1 1-523 16,-8 0 276-16,-1-1 138 15,-4-1 74-15,-7-1-780 0,-3 1 384 0,0-5 192 0</inkml:trace>
  <inkml:trace contextRef="#ctx0" brushRef="#br0" timeOffset="60261.38">27874 5453 2001 0,'-3'0'0'0,"0"0"0"0,1 0 0 0,1 0 0 0,-1 0 0 0,2 0 0 0,0 10 0 0,0 6 0 0,0 6 626 16,5 6-294-16,0 6-138 0,-3 6-83 0,4 6 74 0,-2 2-74 16,-1 8-37-16,0 0-499 0,1 4 241 15,-1-12 105-15,3-2-336 0,-3-2 226 0,0-7 113 16,0-2 57-16</inkml:trace>
  <inkml:trace contextRef="#ctx0" brushRef="#br0" timeOffset="61077.87">28600 5513 861 0,'-15'-9'0'16,"2"4"0"-16,-1 2 0 0,-1 2 0 0,-3 1 0 0,0 0 0 0,1 9 182 0,-2 12-71 0,1 8 307 15,-1 8-179 1,3 1-106-16,3 6-46 0,2 1 308 0,7 4-178 0,1-3-90 0,1 3-34 0,2-11 115 0,7-1-85 0,8-4-42 0,2-4-72 0,7-4 0 16,-1 1 39-16,5-6-9 15,-2-8-363-15,0 0 181 0,0-4 91 0,-1-2-580 0,6-3 288 0,-6-3 175 16,-3 0 0-16</inkml:trace>
  <inkml:trace contextRef="#ctx0" brushRef="#br0" timeOffset="61299.48">28739 5660 1897 0,'0'-7'0'0,"0"0"0"0,0 4 0 0,0-3 0 0,3 3 0 0,6 3 0 0,4 0 0 0,0 0 0 0,5 2 230 0,-1 8-86 0,2 4-58 0,0 0 38 16,-2 5-42-16,-2 3-1 0,-2 4-82 0,-2 1 10 16,-8 1 29-16,-3 0 1 0,0-1-123 15,0 3 61-15,-15-4 31 16,-5 3 9-16,-3-8-26 0,-2-3 0 0,-4-4 48 0,0-5-236 15,-2 0 86 1,6-9 60-16,2 0 1 0,3 0-151 0,7-11 71 0,4-5 54 0,5-7-417 0,4-3 232 0,4-6 111 16</inkml:trace>
  <inkml:trace contextRef="#ctx0" brushRef="#br0" timeOffset="61465.29">28992 5595 1954 0,'-10'12'0'0,"-2"1"0"0,4 1 0 0,-3 6 0 0,2 4 0 0,-2 2 0 0,1 5 0 0,2 1 0 0,4-3 702 0,2 3-331 0,2-3-167 16,0-3 44-16,14 4-95 0,2-9-62 0,7-1-26 16,3-4-385-16,3-1 179 15,1-5 91-15,5 2-296 0,-5-10 187 0,-1 0 99 0,-1-2 50 0,-3 0-879 16,-3 0 440-16</inkml:trace>
  <inkml:trace contextRef="#ctx0" brushRef="#br0" timeOffset="61612.79">29210 5767 2174 0,'-9'-2'0'0,"3"-1"-2"0,2-2 1 0,-1 5 1 0,4-1 0 0,1 1 0 0,0 0 0 0,9 0 0 0,5 0 0 0,3 0 144 0,2 4-43 0,1 3-466 16,0-1 202-16,1 0 100 0,-1 1 51 0,0-1-375 15,0-1 200-15</inkml:trace>
  <inkml:trace contextRef="#ctx0" brushRef="#br0" timeOffset="61775.46">29488 5629 1742 0,'-6'-4'0'0,"3"1"0"0,0 2 0 0,1 1 0 0,1 0 0 0,-2 5 0 0,3 8 0 0,0 8 325 16,0 3-144-16,4 3-72 0,1 3 210 0,0 3-141 15,4 6-60-15,-3-4-354 0,-1 1 137 0,3 0 68 16,-2-5 35-16,-2 1-589 0,0-1 322 0,-2-9 145 15,-2-5 78-15,0-6-327 0</inkml:trace>
  <inkml:trace contextRef="#ctx0" brushRef="#br0" timeOffset="61978.71">29647 5594 2289 0,'8'-8'0'0,"2"6"0"0,2 2 0 0,4 0 0 0,0 0 0 0,5 4 0 0,-1 11 0 0,0 7 0 0,1 2 306 0,-2 5-134 0,0 7-67 0,-1 5 8 16,-8-2-42-16,-3 4 0 0,-7 1-33 0,0 2-100 16,-2-3 50-16,-13 6 35 15,-4-15-268-15,-4-3 142 16,-2-5 70-16,-3-4 36 0,-2-5-337 0,-1-4 187 0,0-7-8 0,4-5-417 16,-2-1 267-16,4 0 133 0</inkml:trace>
  <inkml:trace contextRef="#ctx0" brushRef="#br0" timeOffset="62192.9">29806 5373 1602 0,'4'-15'0'0,"2"6"0"0,7 1 0 0,2-1 0 15,6 4 0-15,5-2 0 0,8 1 663 16,1 0-319-16,6 3-153 0,5 1-77 0,3 2 136 0,4 0-97 0,-7 0-63 16,-6 0-99-16,-1 4 22 0,-4 4 1 0,-6 2 23 0,-1 2-507 15,-11-3 249-15,-10 3 128 0,-3-2-821 0</inkml:trace>
  <inkml:trace contextRef="#ctx0" brushRef="#br0" timeOffset="62526.11">30022 5450 1175 0,'-14'0'0'0,"1"0"0"0,4 0 0 0,5 0 0 0,3 0 0 0,1 0 0 0,0 3 380 0,12 0-162 0,4 3-95 0,4-1-22 0,2-1-31 15,-1 3-1-15,0-1-33 0,1 5-98 16,-4-3 44-16,-3 0 28 0,-3 2-297 16,-1-2 162-16,-6 2 81 0,2 1 50 15,-7-1-69-15,0 1 49 0,0-4-76 0,-5 1 46 0,-4 1 247 16,0-2-106-16,0-5-91 15,0 2 308-15,4-1-147 0,1-1-78 0,3 0-10 0,1 0 39 16,0-1-44-16,4 1 1 0,4-1-76 47,3 0 0-47,2 5 47 0,-3-2-9 0,0 3-147 0,-2 3 73 0,0-1 37 0,-5 2 0 0,-3 2-44 0,0 0 34 0,-2-1-14 0,-8 2 125 0,-7-3-55 16,-3-2 0-16,-3 0-59 0,0-3-24 0,-2-2 23 15,-3-2 0-15,5-2-161 0,-1 0 89 0,-2-7 51 16,4-7-1-16,5-6-561 0,4-6 280 0,0-6 136 15,0-9 72-15</inkml:trace>
  <inkml:trace contextRef="#ctx0" brushRef="#br0" timeOffset="62785.63">29981 4911 1679 0,'1'-20'0'0,"4"-1"0"0,6 8 0 0,3 2 0 0,1 1 0 0,5 4 0 0,4 1 0 0,2 5 0 0,-3 0 193 0,1 0-78 0,-2 9-39 0,-5 7-259 15,-4 1 110 1,-2 5 64-16,-11 0 19 0,0-1-118 16,-8 6 72-16,-8-7 37 0,-3 1-1 0,-6 1-148 0,-1-8 78 0,1 0 40 15,-2-3 227-15,4-1-98 0,0-2-91 0,0 3-4 16,6-6 423-16,2-3-206 0,3 1-73 16,4-2 147-16,-1 1-119 0,9-2-75 0,0 0-32 0,13 0-21 15,9 0-11-15,7 0 0 0,5-3 9 0,1-2-38 16,5 5 0-16,0-2 28 0,1 1-426 0,-1 1 214 15,2 0 115-15,-7 0 44 0,-3 0-894 0,-3 1 437 16</inkml:trace>
  <inkml:trace contextRef="#ctx0" brushRef="#br0" timeOffset="62975.55">30544 5185 1833 0,'4'7'0'0,"-1"1"0"0,4 3 0 0,2 6 0 0,0 4 0 0,5 11 0 0,-2 4 602 16,3 8-283-16,-1 7-141 0,-4 4 664 0,0 5-685 0,-7 8-157 16,-3-7 0-16,-2 4 0 0,-16-2 0 0,-1 3 0 15,-6-1 0-15,-4 5 0 0,2-14 0 0,-2-1 0 16,0-6-829-16,-3-3 388 0,2-5 238 16,-6 2 44-16</inkml:trace>
  <inkml:trace contextRef="#ctx0" brushRef="#br0" timeOffset="64543.09">30902 5661 1706 0,'-2'-8'0'0,"-1"-2"0"0,1 4 0 0,2 5 0 0,0 1 0 0,0 0 0 0,2 0 0 0,3 0 0 0,6 0 245 0,-2 0-103 0,3 0-52 15,0 1 117-15,2 1-84 16,1 1-33-16,-1-2-91 0,-1 0 40 0,2 4 0 0,-3-5 0 0,3 4-316 15,1-3 168-15,-2 1 69 0,-1 2 40 16,-3-3-597-16,3 1 305 0,-3 1 92 0</inkml:trace>
  <inkml:trace contextRef="#ctx0" brushRef="#br0" timeOffset="64714.12">30889 5922 1131 0,'-14'5'0'0,"3"2"0"0,2 3 0 0,2 1 0 0,5-3 0 0,2-1 0 0,0-2 0 0,2 0 565 0,9 0-264 0,-1-1-121 0,6-3 231 16,3 1-186-16,1-2-93 0,2 0-47 0,2 0-44 16,3 0 8-16,-3 0-10 0,-1 0 0 0,0-3-346 15,0-1 173-15,0 0 86 0,1 1-558 0,-5 0 316 16,1 0 111-16,1-1 98 0</inkml:trace>
  <inkml:trace contextRef="#ctx0" brushRef="#br0" timeOffset="65088.89">31270 5768 1089 0,'-10'5'0'0,"0"-1"0"0,5 3 0 0,1 3 0 0,3 0 123 0,1 0-47 16,0 0 7-16,0-1 311 0,10 0-179 0,5-3-88 0,1 2-44 15,2-7 175-15,4 4-100 0,-3-2-65 0,2-3-99 16,0 0 43-16,-2 0 1 0,1-3 0 0,2-2-158 15,-6-5 74-15,2 0 42 16,-4-2 0-16,-3-3-57 0,-1 1 49 0,1-3 34 16,-5 1-300-16,-4-1 144 0,-2 0 14 0,0-1 56 15,0 0-162-15,-8-1 84 0,-4 5 57 0,-4-2 0 16,-6 6 46-16,-1 4 2 0,-4 6-1 0,-3 0 153 16,1 1-71-16,0 16-41 0,-1 7 0 0,4 7 108 15,0 6-54-15,2 4-51 0,7 5 531 0,10 3-260 16,6-1-84-16,1 2-81 15,1 2 344-15,20-9-214 0,1-5-101 0,9-6-46 16,3-7-28-16,1-2-1 0,5-5-19 0,-5-11-344 16,0-2 167-16,-2-5 84 0,-1 0 42 0,-1-12-566 15,4-3 283-15,-13-4 83 0,-2 0-273 0,-1-2 210 16,-4 0 115-16,0-3 57 0</inkml:trace>
  <inkml:trace contextRef="#ctx0" brushRef="#br0" timeOffset="65328.07">31538 5332 1444 0,'0'-17'0'0,"0"7"0"0,0 4 0 0,0 0 0 0,7 5 0 0,4 1 205 0,1 0-73 0,-1 0-51 0,3 4 213 0,-3 5-127 0,0 6-63 0,0-1-33 16,-2 5 36-16,-4 1-39 0,-3 3 1 0,-2 1-72 0,0 0 0 0,-6-1 43 0,-4 5 9 0,-5-7-95 15,-3-1 42-15,-1-2 1 16,1-1 43-16,-3-4-213 0,0-1 116 0,4-6 11 0,-1-4-434 16,1-2 207-16,7 0 126 0,-1-2 12 15,10-15-138-15,1-2 117 0,4-10 58 16</inkml:trace>
  <inkml:trace contextRef="#ctx0" brushRef="#br0" timeOffset="65500.07">31799 5179 1541 0,'-3'0'0'0,"-4"0"0"0,2 0 0 0,-3 6 0 0,-3 5 0 0,-3 7 0 0,-3 6 0 0,4 2 0 0,-4 6 618 0,2 4-290 16,5 0-144-16,0 0-72 0,6 4 285 15,3-10-183-15,1-3-88 0,4-1-68 0,12-6-18 16,1-1-1-16,5-1 11 0,-1-11-358 0,3-2 173 16,1-1 88-16,0-4-257 0,-2 0 172 0,3 0 95 31,-9-2 34-31,2-8-883 0,-4-1 419 0</inkml:trace>
  <inkml:trace contextRef="#ctx0" brushRef="#br0" timeOffset="65648.16">31838 5361 1709 0,'-2'0'0'0,"1"0"0"0,1-3 0 0,0 0 0 0,1 3 0 0,10 0 0 0,4 0 0 0,3 0 0 0,1 0 315 0,5 0-128 0,-2 0-79 15,4 0-144-15,-3 1 37 0,-1 1 1 0,0 1-416 16,0 0 234-16,-4 1 104 15,-5-1 55-15,0 0-364 0,-7 1 190 0</inkml:trace>
  <inkml:trace contextRef="#ctx0" brushRef="#br0" timeOffset="65827.94">31978 5216 1580 0,'0'0'0'0,"0"0"0"0,-2 0 0 0,1 2 0 0,0 5 0 0,-1 5 0 0,1 0 0 0,-1 6 0 0,0 4 465 0,2 4-212 0,-1 3-107 0,-2 2-87 0,2 3-9 16,-1 1-11-16,1-5 1 0,-2-1-130 16,2-3 65-16,-1-2 33 0,1 0 9 0,1-10-360 15,0-3 192-15,0-5 95 0,0-3-579 0,0-1 309 16</inkml:trace>
  <inkml:trace contextRef="#ctx0" brushRef="#br0" timeOffset="66069.03">32186 5174 1986 0,'0'-12'0'0,"-2"5"0"0,1 1 0 0,-1 3 0 0,2 0 0 0,0 3 0 0,0 0 0 0,0 6 279 0,0 11-120 0,0 6-60 0,0 6 411 15,0 7-236-15,0 7-108 16,0-2-69-16,0 3 62 0,-2 0-60 0,-2 1-30 16,-1 0-330-16,2 2 159 0,-1-8 66 0,2-5 37 15,0-3-748-15,2-5 393 0</inkml:trace>
  <inkml:trace contextRef="#ctx0" brushRef="#br0" timeOffset="67902.62">32287 5777 1538 0,'-11'-12'0'0,"1"2"0"0,3 1 0 0,-3 4 0 0,3 2 0 0,-4 3 0 0,2 0 0 0,-3 11 228 0,0 10-96 16,-3 8-47-16,-1 9 213 15,-1 3-134-15,7 5-64 0,-1 5-31 0,5-2 110 0,3 5-71 0,3 5-26 16,0-11 79-16,9-1-62 0,10-4-31 0,3-3 1 16,3-5-279-16,4-1 134 15,-4-10 51-15,0-7-491 0,0-3 273 0,-2-4 139 0,-3-5 13 16,2-2-562-16,-7-3 312 0,-4-1 152 15,-3-13 75-15,0-3-109 0,-1-2 84 0,-7-3 55 0</inkml:trace>
  <inkml:trace contextRef="#ctx0" brushRef="#br0" timeOffset="68092.97">32367 6149 1254 0,'-6'-22'0'0,"0"3"0"0,2-2 0 0,1 9 0 0,3 4 0 0,0-2 0 0,10 3 0 0,5 3 173 16,3-4-58-16,2 8-43 0,1 0 126 0,1 0-81 15,0 0-39-15,0 10-1 0,0 0-40 0,-4 6 0 16,-3 1 1-16,-2 1-111 15,-8 2 55-15,-3 2 28 0,-2 4 9 0,0-3-86 16,-9 1 53-16,-8-2 25 0,-2-2-10 0,-3-2-64 16,-2 2 25-16,1-8-2 0,2 0-60 0,-1-6 30 15,-1-1 31-15,3-3 0 0,-1-1-259 0,6-1 124 16,6-3 71-16,4-12-333 16</inkml:trace>
  <inkml:trace contextRef="#ctx0" brushRef="#br0" timeOffset="68256.25">32603 5968 1232 0,'-7'0'0'0,"2"0"0"0,-1 4 0 0,-2 2 0 0,1 6 0 0,-2 2 0 0,-2 8 607 0,2 2-284 0,-1 8-143 15,1 2-72-15,2 3 344 0,4-2-212 0,2-1-101 16,1 0-50-16,1-6-26 0,11-3 0 16,1 2-16-16,3-6-368 0,2-6 179 15,2-5 90-15,1-5-551 0,-1-2 321 0,3-2 166 0,-7-1 72 0,2-7-800 16</inkml:trace>
  <inkml:trace contextRef="#ctx0" brushRef="#br0" timeOffset="68399.45">32679 6174 1409 0,'-8'-6'0'0,"3"2"0"0,1 2 0 0,3 1 0 0,1-1 0 0,0 0 320 0,1 2-145 0,12 0-70 0,1 0 82 0,6 0-76 16,-1 0-36-16,6 0 9 0,-4 0-245 0,0 4 99 0,1-1 49 0,-2 1-659 15,-4-1 328-15</inkml:trace>
  <inkml:trace contextRef="#ctx0" brushRef="#br0" timeOffset="68540.16">32857 6081 1484 0,'-8'-3'0'0,"-1"-3"0"0,7 4 0 0,-1 2 0 0,2 0 0 0,1 0 0 0,0 4 0 0,0 7 0 0,0 3 60 16,6 3 9-16,3 0-31 0,0 3 542 0,1 1-271 0,-2 1-126 0,0-2-78 31,2 0-570-31,-3 1 252 0,2-3 125 0,-3-1-344 0,3 0 229 0</inkml:trace>
  <inkml:trace contextRef="#ctx0" brushRef="#br0" timeOffset="68747.77">33025 5975 2069 0,'0'0'0'0,"2"0"0"0,0 0 0 0,1 3 0 0,2 0 0 0,5 6 0 0,-1 4 0 0,3 5 0 0,1 7 359 0,1 4-152 0,-2 6-89 16,-2 4 105-16,-3 0-93 0,-7 5-46 0,0-1-196 15,-2 6 84-15,-13-10 28 0,-5-3 1 16,-3-4-89-16,-4-6 62 0,0-2 32 0,-7-2 10 16,6-11-310-16,-4-8 128 0,-1 0 95 15,3-3-549-15,-6 0 281 0,11-12 156 0,3-8 73 16</inkml:trace>
  <inkml:trace contextRef="#ctx0" brushRef="#br0" timeOffset="68987.14">33074 5591 1639 0,'0'-5'0'0,"0"4"0"0,0-1 0 0,0-3 0 0,2 4 0 0,5-2 0 0,-2 3 799 0,7-3-381 0,3 3-180 0,1-2-105 0,8 0 145 16,1 2-120-16,3-1-60 0,5-2-154 0,5 2 57 0,-3-1-10 0,0 2-651 16,-5 0 349-1,-1 0 175-15,-5 0 87 0,0 0-913 0</inkml:trace>
  <inkml:trace contextRef="#ctx0" brushRef="#br0" timeOffset="69331.92">33212 5670 1890 0,'-11'-1'0'0,"1"-1"0"15,6 1 0-15,2 1 0 0,2 0 0 0,0 0 0 0,15 0 0 0,-1 0 0 0,5 0 162 0,0 0-62 0,2 3-30 0,-1 2-2 16,-2 1 0-16,-1 1-21 0,-6 1-281 15,2 1 136-15,-7 2 68 0,-3-1 34 0,-3 3-185 16,0 2 107-16,-2-1 45 0,-8 1 26 0,-8 0 36 16,-2-2 1-16,1 1-31 15,-1-3 46-15,4-1-51 0,0-5-19 0,6-1-23 0,1-1 291 0,7-3-123 16,0 5-31-16,2-5-39 0,4 0-28 0,11 0 49 16,-2 0-38-16,4 0-50 0,-1 0 35 0,-2 0-10 15,-1 3 26 1,-3 1-29-16,-1-2 24 0,-3 5-22 0,-4-1 52 0,-2 2-27 15,0 0-12-15,0 2-24 0,-13-3 178 0,1 1-65 16,-4-1-31-16,-1 0-57 0,0-4 13 0,-1 1 0 16,-1-3 0-16,0 1-360 0,1-2 171 0,0 0 82 15,1-7 47-15,2-6-636 0,0-3 314 0,-1-6 124 16,3-2-390-16</inkml:trace>
  <inkml:trace contextRef="#ctx0" brushRef="#br0" timeOffset="69600.31">33056 5107 1285 0,'0'-30'0'0,"1"9"0"0,10 6 0 0,2 0 0 0,3 6 0 0,4 0 185 0,4 5-65 0,-4 4-45 0,4 0 374 15,1 4-206-15,1 10-102 16,-5 0-51-16,1 5-57 0,-6 1 5 0,-8 0 0 0,-2 4 0 0,-4 3-155 16,-2-3 78-1,0 2 48-15,-12-2-96 0,-4-4 63 16,3-3 31-16,-5-1 36 0,0-3-5 0,-2 1-51 0,3-7 40 0,0-5 148 31,0 3-79-31,5-4-61 16,3-1 0-16,-2 0 386 15,6 0-196-15,4 0-93 0,1 0-47 0,0 0-1 0,7 0-46 0,12 0-12 0,5-1-26 0,5 1 0 0,6 0 0 0,4 0 0 0,3 0 0 0,6 3 0 16,-6 3 0-16,-1 3-44 16,-2 0-170-16,-3 0 126 0</inkml:trace>
  <inkml:trace contextRef="#ctx0" brushRef="#br0" timeOffset="74980.88">6617 6346 2107 0,'0'0'0'0,"0"0"0"0,0 0 0 0,0 3 0 0,0 6 0 0,0 6 0 0,0 11 289 15,0 10-130-15,0 11-60 0,2 12-30 16,0 9 8-16,0 5 0 0,1 9-29 0,0-17-10 0,0 3-40 15,4-12-1-15,-3-2 42 0,1-4-44 16,-1-16 17 0,1-10 0-16,-3-5 53 0,-1-7-27 0,-1-6 1 0,2-3 9 0,-2-3-38 15,0 0-17-15,0-3 38 0,0-8-19 0,-2-2 55 0,-6-5 3 0,-1-3-41 16,-2 1 10-16,0-4-284 16,-2 1 131-16,-3-2 65 0,-6-2-284 0,3 3 162 15,-3 2 59-15,-1 5-6 0,0 5 32 0,-4 0 1 16,0 6 37-16,1 6 283 0,1 0-136 0,2 8-69 15,4 10-35-15,0 3 202 0,3 5-111 0,9 1-52 16,5 0 19-16,2 0 307 0,0-1-121 0,14-2-100 16,4 1-125-16,6-7-9 0,1-3 33 0,3-2-435 15,5-6 218-15,1 0 108 16,3 0 65-16,-2-5-778 0,-1-2 347 0,0 0 201 16,1-2 92-16</inkml:trace>
  <inkml:trace contextRef="#ctx0" brushRef="#br0" timeOffset="75292.53">7153 6595 619 0,'-2'-21'0'0,"-4"2"0"0,1 1 0 0,1-4 0 0,-1 7 0 0,-2 1 410 0,-1 2-186 16,-1 2-92-16,2 2-47 0,-6 1 302 0,6 3-179 0,-2 4-85 0,0 0-42 0,0 0 129 15,1 2-86-15,-2 5-33 0,3 9 206 0,0 0-130 16,1 8-64-16,2 4 189 16,2 3-127-16,0 7-53 0,2 0-42 15,0 3-39-15,0 1-31 0,0 5 0 0,0 0 0 0,2 5 0 16,1-6 0-16,-1 1 0 0,1 1 0 0,0 0 0 16,-2-4 0-16,-1 6 0 0,0-17-62 0,0 4-14 15,0-11 49-15,0-1-218 0,-1-4 115 0,-5-3 7 16,1-14 50-16,1-1-425 15,-3-3 230-15,0 0 115 0,-2-5 57 0,-1-3-482 0,-3-4 273 0,2-5 133 16,-4 0-396-16</inkml:trace>
  <inkml:trace contextRef="#ctx0" brushRef="#br0" timeOffset="75440.39">6695 6882 2022 0,'-10'-11'0'0,"4"5"0"0,2 0 0 0,1 3 0 0,2-4 0 0,1 4 0 0,7-1 0 0,12 1 347 15,2-1-154-15,5 1 102 0,5 0-118 0,3 2-75 0,-2-1-31 0,1 2-87 16,2 0 27-16,2 0 0 16,1 0 37-16,-8 2-612 0,-1 2 300 0,-1 3 151 0,-2 0-718 15,-3 0 412-15</inkml:trace>
  <inkml:trace contextRef="#ctx0" brushRef="#br0" timeOffset="75724.46">7321 6663 1657 0,'-7'0'0'0,"2"0"0"0,-2 0 0 0,-1 0 0 0,1 2 0 0,-1 9 0 0,-2 5 0 0,-1 3 0 0,3 5 686 0,1 8-325 0,-1 4-161 32,7 3 282-32,1 4-223 0,0 3-101 0,3-7-64 0,12 2-120 0,-1-6 32 125,5-3-1-125,1-4-507 0,3 1 279 0,-3-12 125 0,0-4 68 0,-1-3-312 0,1-3 190 0,-1-2 104 0,-2-5-119 0,-2-2-610 0,-4-13 370 0</inkml:trace>
  <inkml:trace contextRef="#ctx0" brushRef="#br0" timeOffset="75931.87">7477 6774 2447 0,'0'-5'0'0,"0"0"0"0,0 0 0 0,0 5 0 0,0-5 0 0,0 4 0 0,2 0 0 0,6 1 0 0,3 0 379 0,-1 0-170 0,5 0-86 0,2 0 329 0,0 5-208 0,3 2-167 16,-1 4-77-16,1 0 0 0,0 2 0 0,-2 3 0 15,0-2 0-15,-3 3 0 32,-3 1 0-32,-1 0 0 0,-6 0 0 0,-2 0 0 0,-3 2 0 0,0 1 0 0,-5-3 0 0,-9 2 0 0,-7-4 0 0,-2-1 0 15,-4 2 0-15,-1-5 0 0,0-3 0 0,1-1 0 16,1-1 0-16,-3-2 0 0,3-2-730 0,-2 1 301 31,6-4 200-31,6 0-366 0,4 0 279 0,3-2 139 0,1-5 60 0,8-3-422 16,0-5 250-16</inkml:trace>
  <inkml:trace contextRef="#ctx0" brushRef="#br0" timeOffset="76129.67">7765 6711 1406 0,'0'-7'0'16,"0"2"0"-16,0-1 0 0,0-1 0 0,-3 5 0 0,-5 0 0 0,3 2 707 0,-6 0-336 0,0 4-166 0,-3 9 143 0,3 3-160 0,0 3-75 0,1 4-38 16,3 2 259-16,1-2-150 0,2 7-184 0,2-4 0 15,2 1 0-15,0-3 0 16,4 3 0-16,6-3 0 0,4 4-115 0,-2-8 63 16,4-3 45-16,1 0-659 15,1-5 311-15,0-3 187 0,2 3-386 0,-5-9 262 16,0-1 128-16,1-2 62 0</inkml:trace>
  <inkml:trace contextRef="#ctx0" brushRef="#br0" timeOffset="76292.75">7958 6962 1390 0,'1'0'-2'0,"2"-5"1"0,-2 1 0 0,0 4-1 0,1-3 1 0,1 1 0 0,-2 0 0 0,1 2-1 0,-1 0 459 0,-1 0-211 16,0 0-105-16,0 2-52 0,0 3 194 15,0 5-128-15,-3 1-60 0,-5 1-29 0,-2 2-186 16,0-1 78-16,-7 2 48 0,5-1-407 0,-4 0 219 15,3-4 109-15,-4 1-203 0,0-4 155 0,-1 2 9 16,4-4 60-16,-2-3-543 0</inkml:trace>
  <inkml:trace contextRef="#ctx0" brushRef="#br0" timeOffset="76519.19">8157 6720 1272 0,'0'0'0'0,"0"-1"0"15,2 1 0-15,-2 0 0 0,1 0 634 0,-1 0-289 0,2 0-160 0,0 1 156 0,-1 9-152 0,-1 3-76 16,2 6-39-16,-2 4 100 0,0 0-74 0,0 3-31 16,0 0-1-16,0 4-288 0,0-2 128 0,0 2 74 15,0-5-465-15,0-4 260 0,2-2 129 0,0-4-574 16,0 2 326-16,0-9 106 0,1-4 104 0</inkml:trace>
  <inkml:trace contextRef="#ctx0" brushRef="#br0" timeOffset="76709.11">8413 6607 2526 0,'7'0'0'0,"1"0"0"0,3 0 0 0,-3 0 0 0,6 2 0 0,-1 6 0 0,2 2 0 0,1 4 447 0,-1 3-205 0,1 7 226 0,1 2-220 0,-9 3-248 0,-2 4 0 0,-1 5 0 16,-5 0 0-16,-3 3 0 0,-8 3 0 0,-8-5-282 0,-1-5 147 15,-2-1 85-15,-6-4 44 0,0-1-768 16,-6 3 307-16,1-10 234 0</inkml:trace>
  <inkml:trace contextRef="#ctx0" brushRef="#br0" timeOffset="77088.34">6387 7362 1670 0,'-17'-5'0'0,"-2"2"0"0,4 2 0 0,3-1 0 0,5 2 0 0,2 0 0 0,5-2 0 0,9 0 507 16,23 0-235-16,12-3-118 16,16-4-58-16,17 2 146 0,5 0-108 0,10-3-48 0,13 2 43 0,17-2-46 15,14-1 0-15,20-2 71 16,-16 7-64-16,-6 0-26 0,-7 6 0 0,-14 0-133 16,-10 0 53-16,3 9 36 0,-31 3-9 0,-3 0-443 15,-7-2 233-15,-4 0 118 0,-7-3 11 0,0-1-259 78,-20-1 100-78,-11-5 102 0,-6 1-234 0,-10-1 161 0,-7 0 82 0,0 0-171 0,-18 0 131 0,-8 3 60 0,-7 2 31 0,-6 2-307 16</inkml:trace>
  <inkml:trace contextRef="#ctx0" brushRef="#br0" timeOffset="77428.62">7416 7408 1092 0,'0'0'0'15,"0"2"0"-15,0 3 0 0,0 5 0 0,0 5 0 0,0 9 380 0,0 7-163 0,0 7-95 16,0 8-43-16,0 6 146 0,0 0-94 0,0 2-48 16,0 4-14-16,0-10-30 15,0-6-3-15,0-3 0 0,0-9 67 0,0-6-33 0,-2-2 8 0,1-15-84 16,-1-5 42-16,2-2 0 15,-1 0 0-15,-2-2-6 0,-4-5 15 0,1-7-9 0,-1-2 0 0,-3-2-131 16,1 0 65-16,-4-2 22 16,0-4 7-16,-1 6-176 0,-3-1 95 0,-2-2 33 15,-1 3-88-15,-5 5 53 0,-4-3 32 0,2 9 6 16,-4 4 26-16,0 3-34 0,-1 0 27 0,-5 10 243 16,6 9-116-16,6 4-60 0,5-1-30 15,6 5 448-15,6-1-219 0,5 3-74 0,3-8-71 0,13 1 167 16,10-5-112-16,5-2-97 15,6-6-52-15,5 2 0 0,-6-8 0 0,1-1-135 0,-1-2 48 0,2 0 62 16,-3-4 30-16,4-3-881 16,-5-6 440-16,-3-1 148 0</inkml:trace>
  <inkml:trace contextRef="#ctx0" brushRef="#br0" timeOffset="77633.3">7587 7674 2451 0,'3'0'0'16,"5"-3"0"-16,0 1 0 0,2-1 0 0,0 3 0 0,6 0 0 0,-1 0 0 0,7 3 0 0,0 2 0 0,4 7 193 0,-3-1-83 0,-2 2-138 0,-1 2 31 0,-3 2 1 15,-6-2 32-15,-1 6-144 0,-9-4 68 0,-1 2 38 16,-5-1 0-16,-15 3-195 0,-6-4 117 0,-4 0 66 16,-6-4 21-16,1-2-227 15,-5 1 107-15,2-7-24 0,4-1-170 0,-2-1 127 0,9-3 76 0,8 0-309 16,5-4 189-16,8-13 94 0</inkml:trace>
  <inkml:trace contextRef="#ctx0" brushRef="#br0" timeOffset="77809.39">7867 7606 963 0,'4'-3'0'16,"1"-1"0"-16,1 4 0 0,-2 0 0 0,-4 0 699 0,0 0-332 0,-2 8-166 0,-11 8-82 0,-1 1 303 15,-2 7-184-15,3-2-106 16,-3 5-48-16,5 2 523 0,1 0-508 0,1 2-99 0,6 2 0 0,1-3 0 15,2 1 0-15,8-3 0 16,9-2 0-16,9-2 0 0,4-2 0 0,6-11-536 16,5-3 115-16,7-8 228 0,0 0 68 0,4 0-585 0</inkml:trace>
  <inkml:trace contextRef="#ctx0" brushRef="#br0" timeOffset="78054.72">8951 7159 2614 0,'0'0'0'0,"0"0"0"0,1-6 0 0,5 5 0 0,-1-5 0 0,7 6 0 0,-1 0 0 0,8-2 379 0,3 2-163 0,6 0-95 0,2 0 31 15,3 0-58-15,3 0-30 16,0 0 1-16,2 0-576 0,-8 2 269 0,-2-2 139 0,-5 6 69 16,-6-1-432-16</inkml:trace>
  <inkml:trace contextRef="#ctx0" brushRef="#br0" timeOffset="78242.53">8831 7428 1970 0,'-2'0'0'0,"0"0"0"0,2 0 0 0,2 0 0 0,15 0 0 0,10 0 574 63,7 0-270-48,8 0-134-15,6 0-68 0,8 0 123 0,-6 0-100 0,3 0-45 0,-1 0-22 0,-4 0-734 0,2 1 365 0,-13 2 168 0</inkml:trace>
  <inkml:trace contextRef="#ctx0" brushRef="#br0" timeOffset="81490.59">9840 7282 1396 0,'-6'3'0'0,"1"1"0"0,1 1 0 0,1-3 0 0,-1 5 0 0,4-4 401 16,0 4-183-16,0-2-90 0,11 1-46 0,5 1 193 0,4-1-110 0,3-1-69 15,5-2 23-15,-1 1-42 0,1 0 1 16,0-3-80-16,3 2 48 0,-4-3-10 0,-2 0 1 16,1 0-135-16,-4-4 67 0,-3-4 34 15,3 0 9-15,-10-1-214 16,-1-2 118-16,-5-3 23 0,-2 0 42 0,-3-4-283 0,-1 0 138 16,0 0 32-16,-1 0-6 0,-9-3 51 0,-5 0 25 0,-3-2-27 15,-2 3 52-15,-3 3 1 0,1 2-1 0,-4 6 119 16,-3 6-60-16,-1 1-38 15,1 2 9-15,2 12 289 0,-2 10-154 0,4 10-48 16,1 6-48-16,1 8 387 0,11 0-199 0,7 5 118 16,2-1-151-16,3 0-75 15,10-2-37-15,11 4 14 0,10-12-8 0,2-6-44 0,5-3-1 0,3-7-232 16,3-6 117-16,3 0 66 16,-10-10 21-16,1-7-538 0,-4-1 279 0,0 0 91 0,-7-9-602 0,4-7 353 15,-9-4 191-15</inkml:trace>
  <inkml:trace contextRef="#ctx0" brushRef="#br0" timeOffset="81726">10378 6953 1614 0,'-1'-14'0'0,"0"4"0"0,1 2 0 0,0 2 0 0,7 0 0 0,6 4 0 0,4-2 0 0,3 4 0 0,1 0 419 0,1 6-192 16,1 5-95-1,-1 5-7-15,0 1-35 0,-5 3-9 0,-6 2-44 0,-4 1-139 0,-5 5 69 16,-2 3 45-16,-2-4-75 0,-13 1 50 0,-5-1 25 16,-2-4 0-16,-6-1-13 0,-3 1 19 0,1-9-9 15,-4-5-55-15,4-3-183 0,2-4 84 0,3-2 67 16,1 0-2-16,9-10-340 16,8-9 192-16,5-3 95 0,2-7-358 0</inkml:trace>
  <inkml:trace contextRef="#ctx0" brushRef="#br0" timeOffset="81899.07">10625 6898 2196 0,'4'0'0'0,"-1"2"0"0,-1-1 0 0,-1 1 0 0,1 4 0 0,-2 0 0 0,0 3 0 0,0 3 0 0,-2 0 366 0,-3 3-165 0,0 1-82 0,-1 4 171 16,3 3-117 0,2 0-73-16,1 1-31 0,0-2-70 0,1 1 37 0,12 2 1 0,5-1-345 0,3-2 168 15,4-4 88 1,4-3 45-16,1-3-606 0,1-4 325 0,5 0 85 0,-6-8-544 15,-2 0 355-15</inkml:trace>
  <inkml:trace contextRef="#ctx0" brushRef="#br0" timeOffset="82069.96">10869 6992 983 0,'-11'-8'0'0,"-2"1"0"15,6 4 0-15,2 2 0 0,0-2 630 0,3 3-301 0,2 0-147 0,4 0-72 0,8 0 61 0,7 0-67 0,1 0-25 16,4 0 42-16,-1 7-42 0,2-5 0 0,1 3-446 15,1 0 203-15,0 0 109 16,-4 0 41-16,-2 0-606 16,0 0 310-16,-4-1 155 0,0-1 78 0</inkml:trace>
  <inkml:trace contextRef="#ctx0" brushRef="#br0" timeOffset="82209.27">10995 6829 2059 0,'-16'0'0'0,"4"0"0"0,2 0 0 0,4 3 0 0,-3 6 0 0,6 0 0 0,0 8 0 0,3-1 0 0,0 7 195 0,0 0-80 0,10 4 9 15,0 1-44-15,1 4 10 0,1-2-54 0,0-2-450 0,0 2 225 0,-1-3 113 0,1-1 56 0,-3-1-644 16,-1-4 332-16</inkml:trace>
  <inkml:trace contextRef="#ctx0" brushRef="#br0" timeOffset="82374.71">11260 6783 1248 0,'0'0'0'0,"3"0"0"0,-1 0 0 0,1 5 0 0,0 6 205 0,1 2-89 16,-1 9-40-16,-1 5 297 0,-1 7-169 0,1 4-83 16,0 8-33-16,-1-1-243 0,-1 0 96 15,2-2 48-15,-1 2 24 0,3-2-649 0,0 6 318 16</inkml:trace>
  <inkml:trace contextRef="#ctx0" brushRef="#br0" timeOffset="82666.8">11741 7100 1849 0,'-10'-12'0'0,"-2"2"0"0,-2 3 0 0,-1 2 0 0,-7 5 0 0,3 0 318 0,-6 8-141 0,-1 14-70 0,0 7 185 0,-1 9-128 0,-2 9-55 0,9 1-41 0,4 1 308 0,6 9-170 0,5-3-85 0,5 0-42 0,0 6-14 0,11-15-65 0,8-3 0 0,3-4 0 0,7-8 0 15,0-5 0-15,5 5-305 16,-1-14 21-16,-1-1 160 0,1-6 80 0,-1-6-375 15,-3-4 213-15,5 0 5 0,-6-9 44 0</inkml:trace>
  <inkml:trace contextRef="#ctx0" brushRef="#br0" timeOffset="82875.39">11834 7374 2203 0,'-9'-14'0'0,"3"1"0"0,5 3 0 0,1 4 0 0,0-1 0 0,5 4 0 0,11 3 0 0,6 0 0 0,0 0 252 0,3 3-108 0,0 6-5 0,0 3-56 0,-2 5-23 16,3-1-1-16,-6 5-133 0,-2 2 55 0,-1 1 37 16,-8 0-9-16,-7 1-52 0,-2 2 39 0,-2-1 1 15,-10 4 48-15,-7-5-74 0,-6-3 22 0,-3 0 1 16,-4-4-88-16,-3-5 51 0,-2 0-5 0,6-7 2 16,0-5-221-16,6-1 122 15,1 0 53-15,7-12-415 0,1-3 226 0,13-9 127 0,3-5 59 0</inkml:trace>
  <inkml:trace contextRef="#ctx0" brushRef="#br0" timeOffset="83032.85">12119 7227 1526 0,'0'2'0'0,"0"4"0"0,0 0 0 0,0 2 0 0,-5 5 0 0,-2 4 0 0,-1 6 428 0,-1 3-196 0,3 6-98 0,0 0 484 0,4 4-291 31,1 4-136-31,1-8-123 0,4 1 1 0,12-2-33 15,6-5 0-15,6-5-634 0,6-1 327 0,-3-11 148 0,4-3 80 0,3-6-778 16,-2 0 413-16</inkml:trace>
  <inkml:trace contextRef="#ctx0" brushRef="#br0" timeOffset="83184.75">12416 7427 1992 0,'-7'-2'0'0,"-3"-3"0"0,5 2 0 0,2-1 0 0,1 4 0 0,-1-3 0 0,3 3 0 0,0 0 225 0,11 0-100 15,6 0-44-15,3 0 109 0,1 0-77 16,4 3-38-16,1-3-451 0,-1 4 201 0,-2-1 106 16,0-1 53-16,1 0-796 15,-5-1 388-15</inkml:trace>
  <inkml:trace contextRef="#ctx0" brushRef="#br0" timeOffset="83361.39">12718 7218 1872 0,'0'-6'0'0,"-1"4"0"0,0-1 0 0,-1 3 0 0,0 0 0 0,0 0 0 0,2 3 248 0,0 11-111 0,0 0 530 16,0 7-315-16,4 2-158 0,2 5-79 15,-1-1 50-15,-1 2-69 0,4 0-30 16,-4 1-47-16,1-1-409 16,3 0 190-16,-5 0 127 0,2-8 50 0,-1-1-723 15,-1-6 392-15,1-2 120 0,-4-3-624 0</inkml:trace>
  <inkml:trace contextRef="#ctx0" brushRef="#br0" timeOffset="83584.45">12887 7146 1497 0,'6'-2'0'0,"0"0"0"15,2 2 0-15,6 0 0 0,-5 0 0 0,5 4 0 0,0 13 0 0,2 2 0 0,1 6 423 0,1 3-184 0,-2 2-106 0,1 5-49 0,-6 1 85 16,-1 2-66-16,-3 1-34 0,-4 5-77 0,-3-6 17 15,-3 3 0-15,-14 0-79 0,-4-4 58 0,-3-4 24 0,-6 3 7 16,-2-13-143-16,1-4 79 0,0-5 40 16,-1-4 0-16,3-5-390 0,-2-2 192 0,11-3 45 15,0-3 67-15,3-14-392 0,5-2 224 0,5-10 111 16</inkml:trace>
  <inkml:trace contextRef="#ctx0" brushRef="#br0" timeOffset="83733.92">13106 7056 1746 0,'21'-14'0'0,"5"4"0"0,4 0 0 0,4 3 0 0,6 1 0 0,6 1 0 0,-5 4 0 0,1-2 325 0,-1 3-145 0,3 0-72 0,-4 0-36 0,5 0 33 16,-14 0-40-16,-1 0 1 16,-5 0-30-16,-3 0-401 0,-5 0 201 0,-4 0 108 0,-10 0-697 0</inkml:trace>
  <inkml:trace contextRef="#ctx0" brushRef="#br0" timeOffset="84075.39">13374 7064 1013 0,'-4'0'0'0,"0"2"0"0,1 1 0 0,2-2 0 0,-1 1 0 0,2 0 341 0,0 2-152 0,11 1-77 16,4-2-38-16,-2 4 13 0,6-2-9 0,-2 1-42 15,-1 1 0-15,1-1-150 0,-4 2 74 0,0 2 48 16,-5 1-187-16,-3-2 107 15,-5 5 54-15,0-4 9 0,0 4 0 0,-6 0 36 16,-7-3-43-16,0-2 279 0,2 0-141 0,-4-4-56 16,4 2-23-16,0-2 156 0,5-2-78 0,3-1-47 15,1-1 17-15,2 0 111 0,0 1-75 0,8 1-49 16,3-3-11-16,3 0 0 0,1 0-31 0,0 5-116 16,2 1 67-16,-3 0 19 0,-3 1 1 0,1 3-79 15,-5-3 53-15,-3 5 28 16,-2 1-3-16,-2-2-15 0,-2 0 2 0,-11 1 21 15,-3-3-48-15,-2 0 75 0,-4-2-22 0,1-4-17 16,-2-1-43-16,2-2 44 0,-1 0 7 0,1-2-291 16,-2-8 133-16,6-4 71 0,-1-2 34 0,4-6-464 15,3-2 236-15,2-1 117 0,-1-4 51 0</inkml:trace>
  <inkml:trace contextRef="#ctx0" brushRef="#br0" timeOffset="84421.5">13253 6610 1268 0,'0'-10'0'0,"0"0"0"0,0-1 0 0,4 1 0 0,4 2 0 0,5 2 0 0,4 0 106 0,3 1-35 0,4 0 197 15,0 5-120-15,1 0-57 16,-1 2-27-16,-3 10-73 0,-3 3 0 0,-1 2 54 16,-10 2-10-16,-7 1-161 15,0 4 80-15,-1 0 41 0,-16 3 0 0,-4-3-14 0,-3-2 23 0,-1-3-11 16,-3-1 54-16,1-6-59 0,-1-1 24 16,0 1 243-16,8-11-121 0,1 4-61 0,6-4-27 15,3-1 279-15,5 0-144 0,4 0-64 16,1 0-45-16,20-6 80 0,8 0-58 0,7-1-29 15,3 4 0-15,3 0-100 16,1-2 31-16,-2 5 0 0,2 0-585 0,-1 0 312 0,-1 0 157 0,4 0-505 16</inkml:trace>
  <inkml:trace contextRef="#ctx0" brushRef="#br0" timeOffset="85493.03">14078 7369 722 0,'-15'0'0'0,"2"0"0"0,1 0 0 0,1 0 0 0,6 0 210 0,4 0-87 15,1 0-43-15,1 0 274 0,15 0-159 0,8 2-70 16,8-2-49-16,4 3 242 0,8 0-140 16,-1-3-72-16,5 1-34 0,5 2 57 0,-7-1-51 0,-1-2 0 15,0 3-234-15,-1 3 96 0,-4-3 48 0,4 4-351 16,-13-2 196-16,-8 1 101 0,-2-4 51 16,-8 1-302-16,-7 1 160 0,-1-2 10 0,-5-1 67 15,-1-1-391-15,-9 0 217 0</inkml:trace>
  <inkml:trace contextRef="#ctx0" brushRef="#br0" timeOffset="85696.74">14418 7035 1351 0,'-8'0'0'0,"0"0"0"0,-1 2 0 0,3 0 0 0,2 4 0 0,0 2 0 16,2 5 208-16,2 5-86 0,0 9 332 0,0 6-213 0,5 5-102 15,2 7-52-15,1 6 49 0,0 5-50 16,-1 5-16-16,-2-7-9 0,-1-1-61 15,-4-2 0-15,4-1 36 16,-4-6 1-16,0 4-330 0,0-18 160 0,0-1 85 0,0-5-470 0,1-9 234 16,2-1 153-16,0-8-526 15,3-6 310-15</inkml:trace>
  <inkml:trace contextRef="#ctx0" brushRef="#br0" timeOffset="86116.46">14872 7342 1377 0,'4'3'0'15,"1"1"0"-15,1 1 0 0,3 1 0 0,-1 1 0 0,3 0 0 0,2 0 278 0,-1-2-121 0,4 2-60 0,4 0-21 16,-3-4 164-16,3 0-102 0,1-2-51 15,0-1-85-15,3 0 0 0,-2-4 43 0,0-4-8 16,-2-4-222-16,-3 0 111 0,0-2 55 0,-4-1-230 16,2-3 147-16,-9 0 63 15,-1 1-24-15,-2-1-158 0,-3 0 67 0,0-3 52 0,-1 3 29 0,-12 0 15 16,-4-1 22-16,0 1 0 0,-4 1 72 0,-6 3-45 16,0 6 9-16,-1 3 225 0,-1 5-122 0,-3 0-67 15,2 9-9-15,-5 8 384 0,7 5-179 16,3 5-106-16,3 7-13 0,5 4 221 15,6 3-149-15,0 7-66 0,10-6-45 0,1 0 78 16,12 1-57-16,12-4-30 16,5 0 99-16,5-1-55 0,5-14-41 0,2-4-177 15,4-4 72-15,-3-5 36 0,3-5 1 0,2 0-384 16,-6-6 205-16,-6 0 107 0,1-6 42 16,-5-5-710-16,-1-3 335 0,1-3 175 15,-9 1 102-15</inkml:trace>
  <inkml:trace contextRef="#ctx0" brushRef="#br0" timeOffset="86353.22">15415 6882 1972 0,'4'-11'0'0,"0"4"0"15,6 2 0-15,2-1 0 0,5 2 0 0,5 4 0 0,3 0 0 0,3 0 0 0,1 9 443 16,4 3-194-16,-5 5-110 0,-3 3-52 0,-3 2 70 0,-3-1-60 0,-7 3-30 15,-3 5-44-15,-9-4 14 0,0 0 0 0,-9 2-70 16,-14-3 35-16,-5 0 0 0,-4 0 44 0,-3-11-93 16,1-3 42-16,-1-3 0 0,-1-7 41 0,4 3-346 15,-3-3 162-15,9 0 40 0,4-6 53 0,5-3-491 16,5-4 255-16,7-3 127 16,3-3-501-16,2-3 319 0</inkml:trace>
  <inkml:trace contextRef="#ctx0" brushRef="#br0" timeOffset="86535.09">15780 6835 1765 0,'0'0'0'0,"0"0"0"0,0 0 0 0,0 0 0 0,0 0 0 0,0 0 241 0,-2 0-102 15,-2 6-42-15,-4 6 650 16,2 5-355-16,1 0-177 0,0 5-90 0,1 2 85 16,2 6-210-16,2-1 0 0,0 1 0 0,8 0 0 31,8-1 0-31,4-3 0 0,5 2-363 0,2-10 93 0,2-5 154 0,2-4-255 0,2-6 204 0,-1-3-5 15,3 0 86-15,-7-7-707 0,-2-5 378 0,-4-6 189 16,-5-6 95-16</inkml:trace>
  <inkml:trace contextRef="#ctx0" brushRef="#br0" timeOffset="86673.36">16039 6973 747 0,'-13'-3'0'0,"2"-2"0"0,4 3 0 0,2 1 343 0,3-4-153 0,2 4-76 15,2 1-39-15,13-3 465 0,6 3-255 0,5-3-125 16,6 3-61-16,0 0 192 0,1 0-127 0,6 0-54 15,-8 0-336-15,2 0 132 16,-4 0 66-16,2 0-660 0,-4 3 363 0,2-3 190 0,-11 3 82 0</inkml:trace>
  <inkml:trace contextRef="#ctx0" brushRef="#br0" timeOffset="86839.03">16252 6775 1368 0,'-8'0'0'16,"1"0"0"-16,-1 0 0 0,-3 0 0 0,6 2 0 0,1 7 0 0,2 7 0 0,-1 0 714 0,1 7-339 0,2 6-159 16,0-1 182-16,0 3-181 0,0 5-90 0,0-1-366 0,0 5 147 0,2-8 59 15,-1 0 35-15,1-2-632 0,0-5 334 0,-1-2 165 16,2-1 94-16,-1-8-336 0</inkml:trace>
  <inkml:trace contextRef="#ctx0" brushRef="#br0" timeOffset="86998.66">16475 6786 2345 0,'0'2'0'16,"0"0"0"-16,0 1 0 0,0 6 0 0,1 1 0 0,1 10 0 0,1 7 385 0,-1 4-178 0,1 8-86 0,2 2-49 0,-2 4 1 0,3 2-37 15,-3 3 10-15,0-7-800 0,-1-3 395 0,-2 0 198 16</inkml:trace>
  <inkml:trace contextRef="#ctx0" brushRef="#br0" timeOffset="87144.54">16483 7596 2373 0,'0'0'0'0,"0"0"0"0,0 3 0 0,0-3 0 0,0 0 0 0,0 0 0 0,0 0 678 16,0 3-322-16,0-3-151 0,0 1-89 0,0-1-819 15,0 0 370-15</inkml:trace>
  <inkml:trace contextRef="#ctx0" brushRef="#br0" timeOffset="87690.27">17232 7386 962 0,'-11'-9'0'0,"0"-2"0"0,5 5 0 0,4 3 0 0,2-1 0 0,0 2 511 0,11 0-237 16,11-2-110-16,7 1 305 0,7 3-216 0,7-5-109 15,5 2-53-15,-1 2 52 0,9-1-45 0,-7-1-35 16,3 3 0-16,-5 0-238 0,-1 0 106 16,1 0 61-1,-14 3 18-15,-5 2-618 0,-6 4 323 0,-9 3 160 0</inkml:trace>
  <inkml:trace contextRef="#ctx0" brushRef="#br0" timeOffset="88028.44">17400 7536 1302 0,'-13'0'0'0,"0"0"0"0,6-3 0 0,4 2 0 0,3 0 0 0,0-1 0 0,7 1 0 0,11-2 182 16,5 2-78-16,0-1-34 0,5 2 1 0,-2 0-71 15,-1 0 36-15,1 0 9 0,-7 2-180 0,-3 5 86 16,-4 1 42-16,-3 1-91 0,-7 3 65 0,-2 3 40 16,0 0-7-16,-12 0 187 15,-7-2-94-15,-4 4-37 0,-1-5-53 0,-1 3 285 16,5-6-136-16,1-2-62 0,5 1-16 0,3-5 67 15,5-1-52-15,4 1-17 32,2-2-60-32,13-1 0 0,10 0 24 0,4 0-167 0,4 0 84 0,3 0 51 0,-3 0-10 0,1 0-168 15,-4 2 95-15,-4 7 55 0,-2-1-13 0,-6 3-15 0,-8 3 2 0,-8 0 0 16,0 2 2-16,-11 0 160 0,-9 3-93 0,-7-4-19 16,-4-2-22-16,-5-1 267 15,0-3-110-15,2-2-67 0,-4-2-88 0,9-5 36 16,1 0 51-16,1 0-508 0,6-12 227 0,2-5 109 15,0-6 53-15,10-5-647 0</inkml:trace>
  <inkml:trace contextRef="#ctx0" brushRef="#br0" timeOffset="88310.23">17374 6817 1638 0,'13'-15'0'0,"7"-1"0"0,2 8 0 0,5 4 0 0,1-1 0 0,0 5 0 0,0 0 0 0,0 0 202 0,-7 2-87 16,-1 12-40-16,-3 4-170 0,-6 5 66 0,-6 1 33 0,-2 6 9 0,-3-1-237 16,-3-2 123-16,-13 2 61 15,-6-3 31-15,-3-2-47 0,-6 3 32 0,0-10-2 0,0-2 111 0,-2-3-51 16,2-4-41-16,0-3 230 0,3 2-112 16,6-6-56-16,6-1-27 0,2 0 362 15,6 0-176-15,0 0-79 0,8 0-54 0,0 0 55 16,13-4-49-16,10-1-25 0,9 0 0 0,5 0-59 15,5 0 34-15,4 0 0 16,0 4-342-16,2-2 170 0,2 3 87 0,6 0-287 16,-10 0 176-16,-1 0 44 0,-3 6 62 0,-1 2-680 0</inkml:trace>
  <inkml:trace contextRef="#ctx0" brushRef="#br0" timeOffset="88506.08">18221 6992 2855 0,'-22'3'0'0,"0"7"0"0,-1 6 0 0,0 8 0 0,-5 3 0 0,6 8 0 0,5 7 0 0,3 5 0 0,5 3 390 0,5 3-176 0,4 5 91 15,4-12-138-15,14 0-167 0,4-5 0 0,6-6 0 16,0-3 0-16,8 1 0 16,-4-12 0-16,1-8-113 0,0-5-103 0,-3-2 126 15,-1-5 64-15,2-1-647 16,-7 0 348-16,-4-11 42 0,1-6-557 0,-1-3 401 0</inkml:trace>
  <inkml:trace contextRef="#ctx0" brushRef="#br0" timeOffset="88715.21">18416 7241 1306 0,'-12'-9'0'0,"1"1"0"15,3 1 0-15,0 1 0 0,7 2 0 0,1 1 0 0,0 3 0 0,17 0 358 0,7 0-160 0,5 7-81 0,5 6 63 0,3-1-63 0,-4 1-44 31,1 3-1-31,-2 1-42 0,-3 3 7 0,-2 2 0 0,-1 1 9 0,-12 1-131 0,-5 0 61 0,-9 3 30 16,0 0-136-16,-17-3 83 0,-9 3 51 0,-8-8-75 16,-4-2 49-16,-3-6-10 0,0-2 1 0,-2-7-162 15,0 1 87-15,9-3 30 16,4 0 28-16,5-5-159 0,8-11 86 0,9-2 35 0,2-6 15 0,6-3-365 0</inkml:trace>
  <inkml:trace contextRef="#ctx0" brushRef="#br0" timeOffset="88888.88">18712 7157 1581 0,'0'6'0'0,"-4"2"0"0,-3 3 0 0,-1 3 0 0,-2 4 0 0,-1 4 0 0,-1 4 390 15,-1 6-167-15,5-2 488 0,1 3-337 0,6 2-168 16,1-2-85 0,0 6 114-16,11-13-145 0,7 0-90 0,5-3 0 0,3-5 0 0,4-4 0 0,1 0 0 15,2-9 0-15,-2-4-530 0,-2-1 252 0,-1 0 158 16,-1-9-865-16,-2-3 478 0,-5-1 197 0</inkml:trace>
  <inkml:trace contextRef="#ctx0" brushRef="#br0" timeOffset="89028.36">18958 7357 1695 0,'-7'-10'0'0,"2"5"0"0,0-3 0 0,2 2 0 0,1 2 0 0,2 4 0 0,0 0 289 0,0 0-126 0,11 0-63 0,5 0 196 15,2 0-134-15,6 0-63 0,-1 0-31 0,2 7-314 16,-1-4 141-16,6 3 80 0,-7-1 26 0,1-3-315 15,1 4 175-15,-3-2 88 0</inkml:trace>
  <inkml:trace contextRef="#ctx0" brushRef="#br0" timeOffset="89215.61">19289 7211 1918 0,'-1'-7'0'0,"-1"2"0"0,-2-1 0 0,1 3 0 0,0 1 0 0,0 2 0 0,0 2 0 0,2 11 373 0,1 8-168 16,0 4-75-16,0 3 386 0,0 5-239 0,6 2-121 15,-2-2-59-15,3 2-143 0,-4 4 51 0,6-7-9 16,-3 0 40-16,-2-5-227 16,3-3 114-16,-2-1 56 0,-1-2-607 0,-1-11 327 15,-2-3 169-15,2-6 84 0,-2-1-816 0,1-8 413 0,-1-11 198 0,1-8-114 32</inkml:trace>
  <inkml:trace contextRef="#ctx0" brushRef="#br0" timeOffset="89407.32">19499 7070 1232 0,'11'0'0'0,"1"0"0"0,2 0 0 0,-1 0 0 0,4 8 0 0,2 8 0 0,1 4 581 16,5 7-263-16,-6 1-146 0,1 6-67 15,-4 4 263 1,-1 6-166-16,-7-1-82 0,-3 6 49 0,-5-8-73 0,-3 1-32 0,-13-3-68 0,-11-2 36 16,-1-6 1-16,-6 7 9 0,-1-14-92 15,1-4 42-15,-3-5 0 0,0-5 41 0,2-2-418 16,-2-1 218-16,10-7 59 0,4-3 64 0,6-12-666 15,2-6 338-15,6-5 158 16,8-4-514-16,1-11 345 0</inkml:trace>
  <inkml:trace contextRef="#ctx0" brushRef="#br0" timeOffset="89563.54">19701 6999 869 0,'12'0'0'0,"3"-4"0"0,1 0 0 0,5-3 0 0,2 2 0 0,3 3 780 0,3-5-371 0,2 4-187 15,4 1-94-15,4-1 330 0,-5 0-216 0,0 3-103 16,-1 0-52-16,1 0-284 0,-4 0 116 0,1 0 67 16,-9 0-862-16,-4 4 454 0,-3-2 227 0</inkml:trace>
  <inkml:trace contextRef="#ctx0" brushRef="#br0" timeOffset="89757.15">20322 6927 1284 0,'7'2'0'16,"0"-2"0"-16,1 0 0 0,5 0 0 0,2 0 0 0,3 0 0 0,4 0 0 0,4 0 591 16,9 0-268-16,2-2-149 0,1-1 102 0,1 0-121 0,0 2-59 15,-1-1-341-15,1 1 149 0,-9 1 62 0,-7 0 34 0,-4 0-284 0,-3 0 160 0,-10 1 79 16,-1 5 50-16,-5 1-757 0,-10 0 249 0,-11 0 234 0</inkml:trace>
  <inkml:trace contextRef="#ctx0" brushRef="#br0" timeOffset="90091.87">20513 7028 830 0,'-16'3'0'0,"6"-2"0"0,0-1 0 0,3 0 0 0,2 1 0 0,3-1 159 16,2 0-61-16,5 0-31 0,11 0-1 0,3 0 248 0,2 0-131 16,3 0-78-16,1 0 28 0,1 0-49 15,-2 0-23-15,-3 0-134 0,2 0 64 0,-7 2 18 16,-2 3-1-16,-4 0-162 0,-2 2 95 0,-7 0 47 15,-1 4 33-15,-1-1-48 16,-12 1-8-16,-9-2 29 0,0 2-60 0,-1-2 65 0,-2 0-60 0,5-4 47 16,3 0 264-16,3-2-125 0,3-1-59 15,4 0 157-15,0-2-81 0,7 3-61 16,0 0-2-16,9-3-13 0,7 1 0 0,2 1-21 0,4 2-9 16,0 2-113-16,1 0 57 0,-1 5 28 15,0-3-57-15,-4 5 52 0,-4-2-10 0,-3 2 43 16,-6 1-133-16,-5 3 59 0,0-4 0 0,-5 5 60 15,-13-7-36-15,-4-1 14 16,-5-2-24-16,-2-2 123 0,-1-5-51 0,-4 2-23 16,3-3 3-16,1 0-206 15,-2-3 93-15,5-5 42 0,-1-6 15 0,-2-3-194 0,10 1 106 0,3-4 53 16,3-3-511-16,4-1 268 0,2-6 136 0,1-6-313 16</inkml:trace>
  <inkml:trace contextRef="#ctx0" brushRef="#br0" timeOffset="90257.09">20563 6424 1365 0,'-1'0'0'0,"-1"-1"0"0,1-2 0 0,-1-1 0 0,2 4 0 0,0 0 579 0,0 1-272 0,0 13-136 0,0 2 189 0,5 7-153 0,2 4-90 16,1 3-41-16,-2 4-134 0,1 4 46 15,0 3 25-15,0 6-765 0,-4 0 388 0,-2 1 197 16</inkml:trace>
  <inkml:trace contextRef="#ctx0" brushRef="#br0" timeOffset="96264.78">8929 8248 1294 0,'-5'-8'0'0,"0"0"0"0,1 4 0 0,0 0 0 0,0-4 0 0,3 3 0 0,-1-4 217 0,0-3-82 0,0 3 29 15,1-1-64-15,1-1-32 16,-3-1 0-16,3-3-59 0,-1 4 10 0,-1-4 17 0,-1 6 0 0,-2-3-36 16,1 4-1-16,-3-2 37 0,-1 3 10 0,3 0-1 15,-4 6-8-15,1-2-1 0,-1 3 25 16,1 0 1-16,0 3-27 0,1 5 3 0,2 9-5 0,2 7 0 15,1 5 2-15,-1 10 32 0,2 5 10 0,1 9-40 47,0 1-1-47,0 8 60 0,0 0-30 0,1 7 0 0,5 10 21 0,-4-8-10 0,3-2-40 0,-2-1-38 16,1-6 1-16,1-6 36 0,-4 3 9 16,-1-18-187-16,0-7 89 0,0-2 41 0,-1-8 24 0,-9-2-360 15,-2-2 177-15,-4-11 61 0,0-5 53 0,-3-1-400 0,0-3 210 0,-2 0 105 16,-6-9-402-16,6-5 259 0,-3-2 124 0</inkml:trace>
  <inkml:trace contextRef="#ctx0" brushRef="#br0" timeOffset="96417.26">8441 8644 2073 0,'0'0'0'0,"0"0"0"0,-2-3 0 0,2 0 0 0,0 0 0 0,0 0 0 0,13-1 0 0,11-1 373 0,3-1-169 0,8-2-83 0,8 2 269 16,-1-4-181-16,6 2-86 15,-2 2-44-15,5 1-478 0,-4 0 218 0,4 2 118 0,-11 3 44 0,-3 0-841 16,-5 0 448-16</inkml:trace>
  <inkml:trace contextRef="#ctx0" brushRef="#br0" timeOffset="96649.35">8986 8736 1136 0,'0'3'0'0,"0"-3"0"0,0 2 0 0,0 1 0 0,2-3 0 0,4 4 603 16,2-1-288-16,1 4-140 0,6 0-69 0,1 1 227 16,2 4-149-16,4 2-64 0,-2 2-45 0,-1 0 0 15,-1-1-39-15,-3 6-97 0,-2 0 57 0,-8-1 16 16,-5 2 0-16,0-3-10 0,-2-1 1 0,-14 0 33 16,-2 0 9-16,-4-4-143 0,-1-5 68 0,-2-2 4 15,-2-1 26-15,3-6-388 16,-3 2 152-16,7-2 110 0,4 0-437 0,3-2 263 0,4-11 132 0,6-1 66 15</inkml:trace>
  <inkml:trace contextRef="#ctx0" brushRef="#br0" timeOffset="96812.17">9190 8753 2332 0,'0'0'0'0,"0"0"0"0,0 0 0 0,0 0 0 0,0 3 0 0,0 2 0 0,-2 4 0 0,-5 1 403 0,3 2-183 0,-1 7-83 16,3 1 165-16,0 3-133 0,1 1-66 15,1 2-34-15,0 2 55 0,7 1-52 0,7-3-72 16,4-1-389-16,2-4 164 16,2-1 130-16,2-5 66 0,5 2-819 0,-4-10 435 15,3-2 107-15</inkml:trace>
  <inkml:trace contextRef="#ctx0" brushRef="#br0" timeOffset="97019.32">9658 8418 2599 0,'-10'1'0'0,"-8"1"0"0,7 6 0 0,-3 4 0 16,3 3 0-16,0 4 0 0,0 7 0 0,2 6 0 0,6 1 375 0,1 4-169 0,2 1-85 0,0 2-22 0,3-1-31 0,8 2 9 16,0-10-41-16,2-1-356 0,4-4 177 0,-2-5 90 15,-1 0 45-15,2-1-308 31,-1-11 171-31,0-2 91 0</inkml:trace>
  <inkml:trace contextRef="#ctx0" brushRef="#br0" timeOffset="97315.91">9837 8726 2711 0,'-14'6'0'0,"0"3"0"0,6 1 0 0,-7 4 0 0,10 1 0 0,0-1 0 0,4 3 0 0,1 0 660 0,1-2-312 0,11 2-147 0,3-3-190 16,5-4-11-16,1-3 0 0,2-3 0 15,6-3 0-15,-4-1-314 0,2-3 122 0,0-10 113 0,-4-2-170 16,0-4 143-16,0 1 80 0,-7 1-273 16,-5-3 145-16,-5 0 73 0,-3 0-50 0,-3 1 175 15,0-3-49-15,-4 2 8 16,-13 3-39-16,1 0 119 0,-6 1-60 0,0 1-30 0,-1 3-8 0,0 2 181 16,1 4-94-16,3 5 4 15,3-2 5-15,0 3 1 0,1 0-29 0,8 0 19 16,2 4-281-16,3 6 117 0,2 3 54 0,0 2-658 0,0 1 326 0,11-1 157 62</inkml:trace>
  <inkml:trace contextRef="#ctx0" brushRef="#br0" timeOffset="97423.69">10256 8722 1811 0,'0'2'0'0,"0"0"0"0,0-1 0 0,0 4 0 0,-1 2 0 0,-4 1 0 0,-2 3 925 0,-1 2-444 0,-2 3-222 16,-2 3-19-16,-1 3-101 0,1 2-63 15,-2-2-249-15,1 0 94 0,1-3 58 16,2 1 29-16,3-5-852 0,-2 1 449 0,4-8 211 16</inkml:trace>
  <inkml:trace contextRef="#ctx0" brushRef="#br0" timeOffset="97611.36">10359 8472 2545 0,'0'0'0'0,"0"0"0"0,0 1 0 0,0 1 0 0,0 1 0 0,0 4 0 0,0 3 0 0,4 3 457 0,1 7-217 0,0 3 101 16,3 5-150-16,0 2-78 0,4 5-69 0,0 0-44 15,-2-2 0-15,2-4 0 0,-4 0 0 0,1-3-260 32,-5-3 115-32,2 1 99 0,-6-10 36 0,0-2-641 0,0 0 343 0,-2-3 90 15</inkml:trace>
  <inkml:trace contextRef="#ctx0" brushRef="#br0" timeOffset="97817.33">10619 8299 1995 0,'6'-3'0'0,"-4"-2"0"0,5 4 0 0,0 1 0 0,1 0 0 0,3 0 284 0,3 6-129 0,0 10-61 0,4 4-29 0,2 9 778 15,3 7-396-15,-2 3-399 0,-2 5-48 0,0 4 0 16,-4 3 0-16,-5 0 0 0,-2 4 0 0,-8-8 0 15,0 0 0-15,-8-4 0 0,-10 2 0 0,-8-1 0 16,-1 6 0-16,-5-13-126 0,3 0-125 0,-4-5 139 16,2-7-41-16,1-3-362 0,1 0 231 0,6-11 129 15</inkml:trace>
  <inkml:trace contextRef="#ctx0" brushRef="#br0" timeOffset="98020.32">10998 8613 1772 0,'0'0'0'0,"0"0"0"0,2-5 0 0,10 0 0 0,5 3 0 0,7-2 0 0,8 0 599 16,9 1-282-16,4-2-142 0,11-1-17 0,-3 1-66 15,0-2-29-15,-3 0-593 0,-1 0 271 0,-3-3 139 16,-15 5 65-16,-6 0-784 0</inkml:trace>
  <inkml:trace contextRef="#ctx0" brushRef="#br0" timeOffset="98161.57">11148 8891 1727 0,'1'0'0'0,"4"0"0"0,3 0 0 0,1 0 0 0,4 0 175 16,7 2-70-16,5 0-27 0,5-1 757 0,4 1-400 15,3-2-201-15,6 0-99 0,0 0-237 0,5 0 76 16,-8 0 26-16,-4 0-1087 0</inkml:trace>
  <inkml:trace contextRef="#ctx0" brushRef="#br0" timeOffset="99749.82">12433 7804 842 0,'0'0'0'0,"0"3"0"0,0 9 0 0,0 7 0 0,0 8 0 0,0 10 379 15,0 9-171-15,0 9-85 0,0 3-44 0,1 5 233 16,4 5-129-16,1-12-77 0,-4-3-39 0,3-5-30 16,1-7 1-1,1-4-1-15,-3-2-71 0,-1-14 31 0,0-7 0 0,-1-7-2 16,-2-3-1-16,0-4 43 0,0 0 10 0,0 0-100 16,0-6 45-16,-7-6-5 0,-3-5 1 0,0 0-163 15,-1-6 91-15,0 2 19 0,-3-1-115 0,2 2 73 16,-4-3 44-16,1 1-64 0,-5 0 39 0,0 4 23 15,1 0-1-15,-3 5 100 0,0 5-35 0,0 2-1 16,-1 4-45-16,1 2 125 0,2 5-58 0,1 13-28 16,2 6-1-16,4 2 385 0,2 1-195 0,7 3-59 15,4-3 185-15,0 2-121 16,14-2-74-16,3-3-38 0,6 0-65 0,4-9-9 0,2-1 37 0,2-6-404 16,3-1 201-16,4-2 112 15,-6-4 40-15,0-1-294 0,1 0 124 0,-3 0 93 0,-2-6-30 0</inkml:trace>
  <inkml:trace contextRef="#ctx0" brushRef="#br0" timeOffset="100117.3">13032 8032 1100 0,'0'-19'0'0,"0"-3"0"16,0 5 0-16,0-3 0 0,0 3 0 0,0-1 0 0,0-2 152 0,0-1-49 0,-4 3-37 0,-2 1 92 16,-2 1-60-16,-2 2-31 0,-2 3 1 0,0-1 23 15,-2 9-9-15,0 3-45 0,-2 0 98 0,2 6-49 16,2 8-24-16,-1 11 9 0,9 6 137 0,0 5-85 0,4 5-43 15,0 5 203-15,0 7-114 0,4-3-71 16,2-3-30-16,-1 4 15 0,-1-1-46 0,1-2 0 16,1 6 10-16,-3-5-131 0,0-5 60 0,-2 1 31 15,-1-4-268-15,0-4 149 0,0 4 84 0,0-17-415 16,-5-6 193-16,-4-5 119 0,-1-6-1 0,-3-4-348 16,-2-3 213-16,2 0 119 0,-2-12 55 0,1-5-374 15,-5-6 215-15</inkml:trace>
  <inkml:trace contextRef="#ctx0" brushRef="#br0" timeOffset="100258.59">12661 8192 1366 0,'-7'-7'0'0,"4"0"0"16,0 4 0-16,1 0 0 0,2 1 0 0,0-1 0 0,11 3 296 0,4 0-129 0,9 0-65 0,1 0 388 0,8 0-226 16,-2 0-104-16,2 4-342 0,1 3 110 0,3 2 55 15,0 1 26-15,-3 1-669 0,3 0 356 16,-7 1 166-16,-2-5 87 0</inkml:trace>
  <inkml:trace contextRef="#ctx0" brushRef="#br0" timeOffset="100411.37">13161 8122 735 0,'-11'0'0'0,"1"-2"0"0,3 1 0 0,-2 1 0 0,-1 0 0 0,2 0 547 0,-1 9-255 0,-2 6-118 0,5 3-73 0,1 6 380 0,2-1-222 0,1 4-111 15,1 2-42 1,1 4-25-16,0-1-9 0,4-3-237 0,7-1 101 0,2-2 51 0,-1-2 25 15,3-1-607-15,0-9 311 0,-2-2 161 16,0-5 80-16</inkml:trace>
  <inkml:trace contextRef="#ctx0" brushRef="#br0" timeOffset="100616.02">13308 8204 1092 0,'7'-8'0'0,"-1"1"0"0,2 0 0 0,-2 3 0 0,6 1 0 0,-5 3 0 0,2 0 383 0,2 0-173 15,0 6-87-15,-3 3 38 0,4 3-53 0,-5 2-40 0,-3 2-103 16,-1 4 37-16,-3 0-1 0,0 2 36 0,0 4-57 16,-3-7 20-16,-7 3-1 15,-5-2 38-15,0-1-88 0,-5-1 44 0,-4 0 9 16,4-6 35-16,-5-3-212 0,2-1 94 0,-1-5 2 0,0 1-262 0,6-4 160 16,4 0 58-16,6-4-279 0,4-11 183 15,4-6 91-15</inkml:trace>
  <inkml:trace contextRef="#ctx0" brushRef="#br0" timeOffset="100760.22">13466 8112 1265 0,'0'0'0'0,"0"1"0"0,0 0 0 0,0 1 0 0,0 2 0 0,0 1 392 0,0 3-178 16,0 7-88-16,-2-2-44 0,-1 8 452 0,-1 2-239 16,2 0-134-16,2 3-62 0,0 2-27 0,0-2-35 15,6 3 1-15,5-1-565 0,2-5 278 16,4-1 143-16,1-6-781 0,2-1 446 0</inkml:trace>
  <inkml:trace contextRef="#ctx0" brushRef="#br0" timeOffset="100924.21">13715 8329 1360 0,'0'-6'0'16,"-2"3"0"-16,1 1 0 0,-4-1 0 0,3 2 0 0,0 1 680 0,1 0-321 0,-1 0-161 15,0 4-81-15,1 5 148 0,-1 2-105 0,1 2-66 16,0 2-29-16,-3 2-27 15,-1 1-1-15,0 0 8 0,2-1-481 0,-3-2 235 0,2-3 120 0,-1 0-640 16,0-2 375-16,0 0 195 16,2-5-32-16</inkml:trace>
  <inkml:trace contextRef="#ctx0" brushRef="#br0" timeOffset="101077.82">13846 8133 1070 0,'2'0'0'15,"1"3"0"-15,2 0 0 0,1 4 0 0,-1 1 771 0,-1 3-372 0,-1 2-181 0,2 6-91 0,0 0 162 16,-2 5-127-16,3 3-53 0,-1 0-109 0,-2-1 0 16,2 1 37-16,-2-4-568 0,2 0 284 0,0-2 151 15,-1-4 62-15,-1-6-829 0,-2-2 416 0</inkml:trace>
  <inkml:trace contextRef="#ctx0" brushRef="#br0" timeOffset="101256.03">14091 8054 2508 0,'12'0'0'16,"0"0"0"-16,0 0 0 0,3 0 0 0,1 7 0 0,4 6 0 0,-3 2 0 0,1 3 0 0,-1 3 233 0,-2 4-98 0,-1 0 62 0,-1 11-71 0,-7-2-50 0,-6 3 1 16,0 1-467-16,-1 2 214 0,-12 0 106 15,-7 1 63-15,-5-8-592 0,-2-2 317 0,-8-3 159 16,-3-3 79-16,-4-1-692 0</inkml:trace>
  <inkml:trace contextRef="#ctx0" brushRef="#br0" timeOffset="101525.44">12177 8785 2124 0,'-7'-5'0'0,"2"-2"0"0,5 2 0 0,5 2 0 0,21-4 0 0,13 0 0 0,16 0 0 0,15-1 0 0,19-2 277 0,21 0-120 0,13 2 62 0,18-3-82 0,-15 3-55 0,0-2-23 0,-1 3 151 0,-4-4-86 0,7 1-35 16,-30 3-9-16,-3 1-164 0,-4 0 61 0,-7-1 29 16,-11 2 1-16,-2 2-342 15,-26 1 181-15,-7 1 95 0,-10 1-487 0,-9-1 226 16,-11 1 151-16,-8 0-172 0,-2 0 157 0,-23 2 74 15,-12 8 36-15,-7 2-306 0,-5 0 172 0</inkml:trace>
  <inkml:trace contextRef="#ctx0" brushRef="#br0" timeOffset="101859.03">13063 8792 1752 0,'-3'4'0'0,"2"2"0"0,1 7 0 0,0 3 0 0,0 3 0 0,0 9 0 0,2 4 0 0,6 7 277 0,-2-1-121 0,0 8 112 16,1-5-120-16,-4 0-57 0,0-3-27 0,0-2-16 16,-3-3-13-16,0 2 10 0,0-16-10 0,0-2-88 15,0-7 44-15,0-6 1 16,-3-1 43-16,-3-3-165 0,-2 0 79 0,-2-8 43 16,-1-6-264-16,-1-2 142 0,-2-5 20 0,0 1-94 15,-1-1 73-15,-1-3 48 16,-3 5 24-16,-1-4-13 0,-3 0-9 0,1 4 45 0,-2 4 1 0,2 5 37 15,-3 6-37-15,2 4-1 0,-10 0-8 0,8 7 320 16,-1 12-146-16,3 8-82 0,7 3 481 0,2 3-256 16,6 5-78-16,8-2 161 15,0-3-161-15,13-2-79 0,6-1-41 0,7-2-162 0,5-4 70 0,0-12 22 16,5-4 0-16,1-6-264 16,2-2 148-16,0 0 72 0,3-8 47 0,-7-6-834 0,-1-8 340 0</inkml:trace>
  <inkml:trace contextRef="#ctx0" brushRef="#br0" timeOffset="102065.77">13200 9089 1672 0,'0'-7'0'0,"0"1"0"0,0 0 0 0,0 4 0 0,0 1 0 0,4 1 0 0,6 0 305 0,5 0-126 0,4 1 163 16,4 8-153-16,2 3-77 0,2 2-38 0,1 2-44 16,1 1 15-16,-4 3-10 15,-6-2 1-15,-3 2-146 0,-5 1 72 0,-7-3 37 0,0 4-248 16,-4-3 137-16,-10-3 74 15,-12-3 37-15,-4 0-169 0,-5-2 92 0,-2-4-41 0,-1-5-105 16,-1 0 88-16,4-2 50 0,3 0 26 0,0-2-311 16,11-8 173-16,5-2 80 15,8-4 42-15,4-4-354 0</inkml:trace>
  <inkml:trace contextRef="#ctx0" brushRef="#br0" timeOffset="102238.08">13661 8993 1902 0,'2'0'0'0,"-2"0"0"0,0 0 0 0,0 0 0 0,0 0 0 0,0 0 0 0,-7 5 0 0,-5 9 289 16,-4 2-126-16,-2 5-64 0,2 3 689 0,-3 3-368 16,7 4-196-16,1-2-178 0,6 2-46 0,5 0 0 15,0-2 0-15,16 1 0 0,10-6 0 16,7-5 0 0,6-5 0-16,5-5-352 0,4-3 48 0,6-3 179 0,-8-3-891 0,-1 0 468 0,-2-9 256 15</inkml:trace>
  <inkml:trace contextRef="#ctx0" brushRef="#br0" timeOffset="102547.38">14690 8066 2394 0,'0'-5'0'0,"0"2"0"0,4 3 0 0,1 0 0 0,0 3 0 0,2 19 0 0,-2 14 0 0,-1 10 406 0,-2 13-185 0,0 11-93 16,-2 21 380-16,0 4-241 0,0 6-260 0,0 3-7 15,-2-4 0-15,-3 1 0 0,1 6 0 0,2-30 0 16,0 0 0-16,2-7 0 0,-5 3 0 0,3-2-106 15,2 3-104-15,0-24 118 0,-2-7-543 16,-2-3 255-16,-2-7 184 0,-3-5 28 0,-6 10-591 0,2-12 366 16</inkml:trace>
  <inkml:trace contextRef="#ctx0" brushRef="#br0" timeOffset="103456.02">15087 8970 714 0,'-4'-6'0'0,"0"2"0"0,1-2 0 0,0 2 0 0,0 3 0 0,1-5 366 0,2 6-169 0,0-3-80 15,6 3-41-15,7 0 94 0,4 0-67 0,0 0-24 16,3 6-9-16,-2 4-105 16,2 0 36-16,-2 2-1 0,-4 3-145 0,2 4 100 15,-8-2 36-15,-5 4-51 0,-3-1 47 0,0 2 24 16,-3 1 0-16,-13 1-66 0,-3-5 32 0,-4 0-26 15,-4-2 1-15,-4-4 74 0,2-3-38 0,-1 0-20 47,4-9 17-31,5-1-95-16,1 0 47 0,6-1 8 0,6-13-305 0,7-5 152 0,1-1 91 0</inkml:trace>
  <inkml:trace contextRef="#ctx0" brushRef="#br0" timeOffset="103616.46">15292 8869 1035 0,'-5'0'0'0,"-2"0"0"0,1 0 0 0,-2 0 0 0,-2 5 0 0,-1 7 0 0,1 0 509 0,-3 5-236 0,4 5-118 0,-1 2-59 0,2 2 313 0,3 4-178 0,3-4-101 0,2-1-47 0,0 4 68 15,14-5-57-15,2-3-29 16,5 4-229-16,4-9 96 0,-2-3 52 0,1-2-496 16,3-1 275-16,-2 0 136 0,1-4 78 0,-4-2-394 15,-5-2 208-15,0-2 0 0</inkml:trace>
  <inkml:trace contextRef="#ctx0" brushRef="#br0" timeOffset="103789.95">15478 8970 2208 0,'-2'-1'0'0,"-4"-1"0"0,4-1 0 0,1 3 0 0,1-3 0 0,0 3 0 0,9 0 381 0,5 0-162 16,6 0-97-16,3 0-21 0,0 0-32 0,5 0 0 15,0 0-32-15,3 0-219 0,-1 0 105 16,2 0 56-16,-4 3 30 0,0-1-786 0</inkml:trace>
  <inkml:trace contextRef="#ctx0" brushRef="#br0" timeOffset="103952.5">15556 9121 1670 0,'-22'0'0'0,"8"0"0"0,3 3 0 0,5-1 0 0,2 0 0 0,4-2 324 0,0 4-134 0,2-1-82 16,12 1 167-16,8-3-119 0,1 3-60 16,3-4-30-16,3 3-109 0,-2-2 34 0,2 2 1 0,-1-1 45 15,-1 2-636-15,-1-3 319 0,2 3 167 0</inkml:trace>
  <inkml:trace contextRef="#ctx0" brushRef="#br0" timeOffset="104330.38">16100 8993 1464 0,'-8'0'0'0,"-2"0"0"0,4 0 0 0,-3 4 0 0,3 2 0 0,-1 5 0 0,1 1 615 0,0 3-280 0,5 4-154 16,1-2 101-16,0 5-122 0,5 0-62 0,8-3 185 0,7 3-115 0,2-7-70 0,4-3-30 0,1-2-77 0,2-6 1 0,3-4 45 0,2 0 8 16,-3 0-264-16,-4-5 127 0,-2-10 65 15,-2-1 32-15,-6-3-320 0,0-1 162 0,-11 1 16 16,-6-1-18-16,0-1 72 0,-9 4-40 0,-9 1 59 15,-6-2-10-15,-1 6 38 0,-6 2-1 0,-6 5 109 16,-1 2-54-16,1 3-27 0,-7 0-10 0,10 3 11 16,3 8 0-16,3 3-8 0,6 3-16 0,2 4-219 15,12 0 113-15,6 2 63 0,2-1-256 0</inkml:trace>
  <inkml:trace contextRef="#ctx0" brushRef="#br0" timeOffset="106490.93">16998 8615 1424 0,'0'0'0'0,"-3"-2"0"0,0-3 0 0,1 3 0 0,2-1 0 0,0 3 0 0,0-2 0 0,0 0 237 0,10 2-100 0,2 0 108 0,4 0-104 0,4 0-52 15,-1 0-17-15,4 0 173 0,-1 0-104 0,1 2-52 16,2 0-26-16,2-2-97 0,1 4 46 0,-4-2-10 16,-2 2 35-16,0-2-474 0,-2 3 237 0,1-5 118 15,-2 6-755-15</inkml:trace>
  <inkml:trace contextRef="#ctx0" brushRef="#br0" timeOffset="106670.65">17132 8840 1822 0,'-1'3'0'0,"-6"-1"0"0,3 3 0 0,0-1 0 0,1-1 0 0,0 3 0 0,3-2 0 0,0 1 0 0,0-3 566 0,8 2-264 0,5-1-123 0,5 0-47 0,2-3-47 15,2 0-25-15,3 0-626 0,2 0 301 0,2 0 160 16,-2 0 67-16,1-3-355 0,-2 0 215 16</inkml:trace>
  <inkml:trace contextRef="#ctx0" brushRef="#br0" timeOffset="107068.1">17610 8716 1829 0,'0'0'0'0,"2"0"0"0,-2 0 0 0,2 4 0 0,1-3 0 0,0 0 0 0,3 1 0 0,2 0 296 0,6 4-121 0,4-2-73 15,7 1 105 1,5 1-85-16,4-2-43 0,7-2 1 0,5 1-71 16,-2-3-9-16,1 0 37 0,-2-5 0 0,-3-5-152 0,-3 1 76 0,-1-7 47 15,-11 3-230-15,-8-1 129 0,-3-1 65 0,-8-1-177 16,-4-2 68-16,-2-2 64 0,0 3-26 0,-12-1 107 15,-4 0-22-15,-2 0-23 16,-3 0-9-16,-2 3 101 0,-1 3-46 0,0 5-22 0,-4 2 1 0,2 3 277 16,-5 2-116-1,3 0-77-15,-2 5 167 0,1 10-107 0,-2 6-21 16,0 1-35-16,-4 6-30 0,8 0-9 0,5 4 0 0,3 3 37 16,6-3 0-16,5 4-38 0,3 5 11 0,5-5 110 31,4 0-59-31,13 2-31 0,5-1 0 0,4-3 38 0,4 2-25 0,0-10-38 0,2-3-42 0,1-4 0 15,3-2 0-15,0-4-41 16,6 1-58-16,-6-12 63 0,0 1 37 0,-1-3-650 0,0-3 306 0,-2-10 168 16,4 1 34-16,-12-5-641 15,-2-1 373-15,-3 1 186 0</inkml:trace>
  <inkml:trace contextRef="#ctx0" brushRef="#br0" timeOffset="107376.83">18436 8133 1466 0,'-1'0'0'0,"-2"0"0"0,0 0 0 0,0 0 0 0,2 0 0 0,0 0 0 0,1 0 547 0,0 6-256 0,0 9-118 0,0 2-73 0,0 2 202 16,0 5-133-16,5 0-67 0,-1 2-33 0,1 0 14 16,-1-1-47-16,0-2 0 15,2 0-47-15,-3-3 24 0,0-4-1 0,0 2-104 16,-1-7 59-16,-1-4 35 0,-1 1 0 0,0-5-173 16,0-2 102-16,0 2-6 15,0-3 42-15,0 0-366 0,-1-3 185 0,-1-3 70 0,-1-2 53 0,-2 3-574 16</inkml:trace>
  <inkml:trace contextRef="#ctx0" brushRef="#br0" timeOffset="107881.25">18694 8726 1866 0,'0'0'0'0,"0"0"0"0,-1 0 0 0,0 0 0 0,-1 0 0 0,2 0 0 0,0 0 344 16,0 0-158-16,0 1 76 0,0 4-113 0,0-1-57 15,4-1-27-15,3 2-484 0,0 1 224 0,-2 0 114 16,3 1 59-16</inkml:trace>
  <inkml:trace contextRef="#ctx0" brushRef="#br0" timeOffset="108612.85">19099 8393 905 0,'0'-14'0'0,"0"3"0"0,0 1 0 0,0 1 0 0,0 2 0 0,0 2 105 0,0 3-34 0,-2 2 0 0,-4 0 225 16,-2 10-129-16,-3 11-57 16,0 8-41-16,0 8 217 0,-3 6-125 0,5 5-62 0,1 1-31 0,0 7 288 15,5-8-164-15,3 2-78 0,0-3 137 0,5 1-108 16,9-2-53-16,5 2-275 15,1-14 107-15,3-2 56 0,2-8 30 0,-4-3-279 0,5-4 153 0,-1 0 87 16,-4-12 28-16,-2-3-805 0,0-2 397 0,-5-2 133 78</inkml:trace>
  <inkml:trace contextRef="#ctx0" brushRef="#br0" timeOffset="108715.77">19279 8703 2475 0,'-6'-4'0'0,"0"0"0"16,2-1 0-16,0 4 0 0,3 0 0 0,1 1 0 0,0 0 0 0,5 0 0 0,11 0 422 0,4 0-193 0,1 0-96 0,5 0-55 0,2 0 10 0,1 1-52 15,2 2 1-15,-3 2-442 0,4-2 220 0,1 0 111 16,1 1 65-16,-6-3-789 0,-2 1 404 0</inkml:trace>
  <inkml:trace contextRef="#ctx0" brushRef="#br0" timeOffset="108909.48">19726 8475 1872 0,'0'-10'0'15,"0"2"0"-15,0 0 0 0,0 3 0 0,-1 0 0 0,1 5 0 0,0 0 359 0,0 0-161 0,1 5-81 0,7 8 432 16,0 5-248-16,-1 6-136 0,1 0-65 0,-1 6 102 16,-1-1-134-16,-1 4-68 0,2 1 0 0,-4-1 0 15,0 0 0-15,-1 0 0 16,0 0-317-16,-1 1 104 0,1 3 134 0,-2-8-657 0,0-2 319 0,0-3 207 15,0-7 11-15,0 0-530 16,0-10 351-16</inkml:trace>
  <inkml:trace contextRef="#ctx0" brushRef="#br0" timeOffset="109126.43">20049 8390 1543 0,'3'-9'0'0,"0"1"0"0,2 3 0 0,3-2 0 0,-1 7 0 0,6 0 271 15,1 2-117-15,3 13-59 0,2 4 482 0,4 6-261 0,-3 6-145 0,2 1 165 16,-3 4-150-16,-1 3-75 16,-3 0-37-16,-3 6 23 0,-4-1-97 0,-8-2 0 0,0 2 0 15,-5 1 0-15,-12-2 0 16,-2 3 0-16,-3-11 0 0,-2-4 0 0,-1-4 0 0,-2-9 0 16,4-2-302-16,-2-2 102 0,6-12 45 0,3-2-622 15,0 0 370-15,6-2 185 0,4-14 93 0</inkml:trace>
  <inkml:trace contextRef="#ctx0" brushRef="#br0" timeOffset="109295.93">20382 8356 2732 0,'14'-9'0'0,"2"-1"0"0,1 5 0 0,6-4 0 0,3 6 0 0,6-3 0 0,4 0 0 0,6 1 0 0,-2 5 208 0,0-4-86 0,3 4-121 0,-1-2 35 0,-3 2 0 32,5 0 9-32,-11 0-648 0,-4 0 320 0,-4 0 159 0,-5 0 80 0,-6 0-854 0</inkml:trace>
  <inkml:trace contextRef="#ctx0" brushRef="#br0" timeOffset="109629.15">20605 8445 873 0,'-18'4'0'0,"3"0"0"0,2 0 0 0,7-2 0 0,5-1 0 0,1 1 433 15,5-1-198-15,11 1-100 0,6-2 92 0,2 0-100 16,3 0-45-16,-1 2-74 0,2-1 27 0,-3 1 1 0,1 0 9 0,-5 3-194 16,-4-2 92-16,-4 3 47 15,0 2 22-15,-3-2-91 0,-4 4 66 0,-6-1 20 16,0 3 0-16,-4 0 32 0,-9 0-23 0,-4-1-42 16,1-2 235-16,0 0-105 0,4-4-47 0,0-1 79 15,2 0-57-15,4 0 3 0,3-2-9 0,3-2-68 16,0 0 31-16,3 0 0 0,8 0 0 0,6 0-73 15,1 0 32-15,2 0 0 16,1 0 41-16,0 3-220 0,-1-1 107 0,0 4 35 16,-6 0-99-16,-3 2 52 0,-3 2 43 0,-5 1-14 15,-3 1 126-15,0 3-59 0,-6-2 6 0,-13-2 41 16,-1 1-36-16,-3-3 0 16,-1-3-37-16,-2 3 88 0,0-9-37 0,4 3 1 0,-1-3 1 0,2 0-383 15,-1-6 170-15,0-5 93 16,6-4-563-16,1-7 306 0</inkml:trace>
  <inkml:trace contextRef="#ctx0" brushRef="#br0" timeOffset="109906.11">20610 7878 1069 0,'2'-24'0'0,"5"2"0"0,6 2 0 0,1 7 0 0,3 1 187 0,0 3-76 0,3 3-37 15,2 6 0-15,0-1 312 0,-3 1-179 0,-4 2-86 16,1 10-43-16,-6 5-83 0,0 2 0 0,-5 4 50 15,-5 3-230-15,0 0 110 0,-5-2 56 0,-9 3-125 16,-3 0 91-16,-2-5 35 16,-2-3 0-16,0-2 168 0,-2-2-86 0,3-1-28 15,-4-1-77-15,8-6 193 0,1-3-89 16,2-3-33-16,4 2-3 0,2-2 339 16,-1-1-145-16,6 0-97 0,2 0 48 0,6 0-68 0,14-7-34 0,4 2 104 15,4 1-60-15,4-2-44 16,0 2 1-16,5 1-181 0,-1 0 73 0,2-1 36 15,3 3 9-15,-8-2-244 16,-2 2 136-16,-1-1 68 0,-5 2 34 0</inkml:trace>
  <inkml:trace contextRef="#ctx0" brushRef="#br0" timeOffset="110775.88">21358 8567 1149 0,'1'0'0'0,"-1"0"0"0,1 0 0 0,1 0 0 0,2 0 0 0,3 0 288 0,5 0-131 0,3 0 290 15,5 0-205-15,2 2-103 0,6-2-51 0,5 0 28 16,0 0-45-16,0 3 0 16,0-3-34-16,0 0-153 0,-3 0 76 0,2 0 48 0,-11 0-427 0,-1 0 228 15,-6 0 114 16,-4 0 58-31,-3 0-563 0,-2 0 231 0,-5 0 125 0,0 0-189 0</inkml:trace>
  <inkml:trace contextRef="#ctx0" brushRef="#br0" timeOffset="110952.97">21567 8246 1072 0,'-6'0'0'0,"-5"2"0"0,6 3 0 0,0 4 0 0,1 7 0 0,0 3 270 0,2 9-117 16,2 10-49-16,0 2 378 0,0 6-222 0,6 4-112 0,1 0-56 15,0 2-21-15,0 3-25 16,0-8-9-16,-1-6-437 16,1 0 218-16,-3 0 110 0,-1 0 64 0,-3-12-508 0,0-3 270 0,0-4 137 15,0-5-22-15,0-4-172 0,-2-2 109 0</inkml:trace>
  <inkml:trace contextRef="#ctx0" brushRef="#br0" timeOffset="111391.18">22044 8566 1651 0,'0'1'0'15,"0"-1"0"-15,0 2 0 0,0 1 0 0,0-3 0 0,1 5 0 0,8 0 309 0,4-1-136 0,5 3-60 0,3-1 94 16,8 1-86-16,4-5-42 16,2 4 0-16,4-5-88 0,2 4 10 0,-6-5 35 0,1 0-57 0,-5 0 28 31,-5 0 0-31,-1-6 30 0,0-1-160 0,-12-1 75 0,-1-1 42 0,-7 0-130 0,-1-3 48 0,-1 0 0 16,-3 0 43-1,0-2-121-15,-8-3 71 0,-5 2 15 0,-1-2 24 0,-5-5-97 16,0 4 63-16,-3 2 27 0,-1 1-18 0,-3 4 1 0,-2 4 43 0,-7 2-8 15,3 5 106-15,-1 2-48 16,-3 18-25-16,0 2 382 0,0 9-196 0,-1 7-88 16,12 4-49-16,6 0 571 0,10 5-286 0,3-3-143 15,6 1-72-15,6 4 251 0,15-10-165 0,9-2-78 16,7-3-105-16,3-4-10 0,2-5 0 0,4 1 0 16,-5-11-21-16,0-6-48 0,-1-1 52 0,-3-8-615 31,-1 0 334-31,3 0 142 0,-11-6 87 0,-1-7-741 0,-4-5 388 0,-3-2 192 0,-2-1 97 0</inkml:trace>
  <inkml:trace contextRef="#ctx0" brushRef="#br0" timeOffset="111598">22813 7925 1849 0,'0'-2'0'0,"0"-4"0"0,-3 3 0 0,2 3 0 0,-1 0 0 0,1 0 0 0,1 0 0 0,0 10 0 0,0 6 545 16,0 2-254-16,0 7-128 0,0 3-157 15,3 2 0-15,1 3 39 0,0 0-518 0,0 1 250 16,-1 0 129-16,0 4 65 0,-1-5-306 0,-1 3 194 0,-1-6 84 16</inkml:trace>
  <inkml:trace contextRef="#ctx0" brushRef="#br0" timeOffset="111802.28">23014 8626 2039 0,'0'0'0'16,"0"0"0"-16,0 0 0 0,-1 0 0 0,-1 0 257 0,-1 0-110 0,3 0-56 15,-1 2-18-15,1 0 501 16,0 0-269-16,0 3-135 0,0-2-415 0,1 1 149 0,5 1 61 0,-1 1-979 16,0 0 490-16</inkml:trace>
  <inkml:trace contextRef="#ctx0" brushRef="#br0" timeOffset="112333.6">23310 8525 840 0,'-6'0'0'0,"1"0"0"0,-2 0 0 0,5 0 0 0,0 0 0 0,2 0 0 0,0 0 32 15,6 0-32-15,12 0 0 0,7 0 908 0,3 0-436 0,6 0-218 0,5-2-108 0,2-2 105 16,4-1-98-16,-6 1-63 0,6-2-27 0,-3 3-170 16,-1 1 71-16,-1-2 37 0,0 3-462 0,-10 1 244 15,-5 0 126-15,-3 0-284 0,-7 0 200 0,-6 0 11 16,2 0 78-16</inkml:trace>
  <inkml:trace contextRef="#ctx0" brushRef="#br0" timeOffset="112700.39">23499 8703 930 0,'-11'0'0'0,"0"0"0"0,5 0 0 0,1 0 0 0,3 0 0 0,2 0 452 0,0 0-208 0,4 0-95 16,13 0 30-16,2 0-71 0,1 0-36 0,2 3-95 16,1 1 30-16,0 0 9 0,-3 2 20 15,-2 0-283-15,-3 0 142 16,-2 1 70-16,-3 1 36 0,-2 1-231 0,-5 3 118 0,-3 0 60 0,0 0 30 0,-9 3 119 15,-8 0-55-15,-2 0-97 16,-3-2 471-16,-1 0-211 0,3-2-104 0,4-4 284 16,1-2-175-16,1 2-77 15,9-4-54-15,3 0 0 0,2-1-43 0,0 0 1 0,10-1-1 0,7 1-29 16,4 0-9-16,2 0 38 0,0 1 1 0,0 3-231 16,-2 3 115-16,0 2 67 0,-6 0-178 0,-2 0 80 15,-5 6 64-15,-6-2 80 0,-2 2 0 0,0 2-79 16,-10-2 28-16,-8-1 134 0,-3-2-66 0,-5-1-41 15,-1 0-4-15,1-6 195 16,0-2-97-16,-1-4-28 16,0 0-31-16,4-1-237 0,-3 0 138 0,5-8 38 0,6-8-650 15,-1-3 326-15,7-5 163 0,1-10-676 16</inkml:trace>
  <inkml:trace contextRef="#ctx0" brushRef="#br0" timeOffset="112971.57">23522 8018 1118 0,'8'-15'0'0,"2"2"0"0,3 1 0 0,6 1 0 0,-3 4 131 0,4 4-49 0,0 0-26 15,0 3 1-15,2 0 307 0,0 4-154 0,-3 12-91 16,-6 1-128-16,-3 7 0 16,-6 3 45-16,-4 2-218 0,0 2 119 0,-2-3 45 0,-8-1 27 0,-8 1-96 31,-4-6 54-31,0 2 26 0,-5-2 5 0,1-8 46 0,-2-1-56 0,5-3 17 15,-1-1-74-15,5-2 239 0,1-1-101 0,6-4-37 16,6-1 331-16,2-1-169 0,4 0-53 0,0 0 48 16,14 0-67-16,9 0-48 0,7 0 1 0,7-7-135 15,5 2 48-15,8-2 34 0,-3 0-9 0,3 0-573 16,1 1 292-16,-3 2 151 16,-1-1 44-16</inkml:trace>
  <inkml:trace contextRef="#ctx0" brushRef="#br0" timeOffset="113605.1">24366 8303 1647 0,'-12'-2'0'0,"0"0"0"0,-4 2 0 0,0 0 0 0,-4 9 0 0,2 12 0 0,-2 3 0 0,1 8 187 0,0 5-76 16,2 8-38-16,3 7 297 0,5-2-172 0,7 1-81 16,2-5-41-16,5-2 9 15,15-4-24-15,6-1 8 0,1-13-34 0,2-4-299 0,2-4 150 0,-1-4 75 16,-3-2-429-16,4 2 261 0,-11-10 117 0,-1-2-575 16,-1 0 314-16,-5-2 158 0</inkml:trace>
  <inkml:trace contextRef="#ctx0" brushRef="#br0" timeOffset="113754.19">24460 8617 1295 0,'-15'-14'0'15,"5"3"0"-15,0 3 0 0,3-1 0 0,1 3 294 0,3 3-134 0,3 2-62 0,0-3-31 0,15 3 486 16,4-2-258-16,8 1-121 16,-1 2-74-16,4 0 72 15,-1 0-68-15,2 0-34 0,-1 0 0 0,6 0-26 0,-7 0-8 0,1 0-1308 0,-2 1 632 0,-2 3 316 16</inkml:trace>
  <inkml:trace contextRef="#ctx0" brushRef="#br0" timeOffset="113937.33">24900 8400 1484 0,'-5'-10'0'0,"2"5"0"0,-1-1 0 0,2 5 0 0,1 1 0 0,1 0 396 0,0 1-171 0,0 15-100 15,0 4 535-15,5 7-312 16,2 1-156-16,-3 3-79 0,-2 4 139 0,3 1-116 15,-3-2-136-15,0 0-317 0,-1 4 131 0,-1-2 111 16,0 3 64-16,0-7-713 0,0-2 380 0,0-6 190 16,0-3 61-16,0-4-424 15</inkml:trace>
  <inkml:trace contextRef="#ctx0" brushRef="#br0" timeOffset="114150.17">25091 8278 2049 0,'5'-6'0'0,"3"3"0"0,3 1 0 0,4 2 0 0,-1 0 0 0,6 7 0 0,2 10 312 0,0 7-138 0,5 6-61 0,-4 3 157 0,0 3-118 0,-5 6-58 0,-1 1-29 0,-6 7-47 16,-4-6-9-16,-7 0 27 0,-3 0-86 16,-11-3 43-16,-9 0-1 0,-5 2 53 15,0-10-122-15,-5-3 57 0,-1-6 27 0,-3-2-262 16,2-5 113-16,-1 0 86 0,5-10-36 0,2-6-452 15,5-1 253-15,1-5 129 0,7-10 62 0</inkml:trace>
  <inkml:trace contextRef="#ctx0" brushRef="#br0" timeOffset="114333.13">25320 8216 1910 0,'3'-8'0'0,"3"1"0"0,7-4 0 0,-4 6 0 0,6-2 0 0,2 1 0 0,6 1 734 16,5 3-350-16,2-6-165 0,2 7-97 0,1-2 62 0,0 1-75 0,-1 2-37 16,-2 0 1-16,3 0-512 0,-8 0 233 0,-4 0 121 15,-3 2-845-15,-3 2 475 0,-4 0 236 0,3 0 123 16</inkml:trace>
  <inkml:trace contextRef="#ctx0" brushRef="#br0" timeOffset="114517.09">25866 8112 1605 0,'-1'0'0'15,"-1"0"0"-15,1 0 0 0,1 0 0 0,0 0 0 0,0 0 0 0,4 0 634 0,11 0-299 0,4-2-150 0,7-1-66 0,2 3 46 16,5 0-65-16,2-1-33 16,-1 1-533-1,3 0 251-15,0 0 134 0,-7 0 54 16,-5 0-713-16,-5 0 384 15,-4 1 192-15,-9 6-306 0,-3 1 223 0</inkml:trace>
  <inkml:trace contextRef="#ctx0" brushRef="#br0" timeOffset="114817.46">25978 8226 869 0,'-14'5'0'16,"3"-1"0"-16,0 1 0 0,5 0 0 0,3-1 0 0,1 1 91 0,2 1-33 0,5 1 0 0,12-2 246 0,3-1-134 0,2 0-68 16,2 4-24-16,0-2-44 15,-2 1 1-15,-3 0 0 0,-1 3-226 0,-3-3 113 0,-1 3 65 16,-5 0-133-16,-4 0 91 0,-4 0 45 15,-1 1 23-15,-1 1 52 0,-11-3-27 0,-4 1-41 16,-4 1 6-16,-2-5 133 0,2 1-69 0,1 0-39 16,5-4-35-16,2 0 404 0,3-2-161 0,3 2-100 15,5-3 23-15,1 0-53 0,1 0-40 0,13 0 1 16,3 0-56 0,3 0 1-16,0 1 23 0,1 3-223 0,-1 0 107 0,-3 2 59 0,-3 1 28 15,-2 3-91-15,0 0 40 0,-6 1 43 16,-6 2-56-16,0 1-63 0,-3 0 17 0,-13-3 42 15,-3 2 142-15,-4-2-58 0,-2-3-13 0,-2-3-39 16,1-2 143-16,-2 0-65 0,1-3-16 0,-2 0-269 16,4 0 122-16,2-12 53 0,3 0 25 15,4-7-256-15,5-3 134 0</inkml:trace>
  <inkml:trace contextRef="#ctx0" brushRef="#br0" timeOffset="114968.54">26163 7643 1648 0,'0'0'0'0,"0"0"0"0,0 0 0 15,-1 4 0-15,-1 9 0 0,0 7 692 0,1 7-327 0,-6 8-156 0,5 6-44 0,-1 8-64 0,-4 12-32 16,0 0-1-16,-2 8-1069 16,-3 3 499-16</inkml:trace>
  <inkml:trace contextRef="#ctx0" brushRef="#br0" timeOffset="126092.72">24362 9281 1511 0,'-9'-5'0'0,"4"3"0"0,2 0 0 0,-2-1 0 0,3 2 0 0,-1-1 0 0,1 2 0 0,2-1 244 16,0 1-104-16,0 0-52 0,12 0 203 0,6 0-127 0,5 0-55 0,9 0-41 15,7 0 266-15,7 0-149 16,9 0-74-16,5 0 199 0,18 0-127 0,1 0-78 16,11 3-35-16,6 1-52 0,3 0-18 0,2 2 0 15,6 0 0-15,-20-1 0 16,-5 1 0-16,-4 0 0 0,-8-1 0 0,-4 1 0 0,5 0 0 0,-21-2 0 16,-2-1 0-16,-5 2 0 15,-4-5 0-15,0 2 0 0,0 0 0 0,-12-2 0 16,-5 0 0-16,-1 0 0 0,-5 0 0 0,-5-4 0 15,1-1 0-15,-9 2 0 0,-2 1 0 0,-1 0 0 0,0-1 0 16,0 3 0-16,0-2 0 0,0 1 0 16,0-1 0-16,-1-2 0 0,-1 0 0 0,1 1-34 15,-1-2-264-15,0 0 148 32,1 2 52-32</inkml:trace>
  <inkml:trace contextRef="#ctx0" brushRef="#br0" timeOffset="131139.85">26704 8586 1360 0,'0'0'0'0,"0"0"0"16,-3 0 0-16,1-1 0 0,-1 0 0 0,3-1 0 0,0 2 440 0,0 0-201 0,9 0-101 16,2 0-50-16,5 0 140 0,0 0-85 0,3 0-58 0,0 0-61 0,3 2 14 15,2-1-1-15,-1 3 1 0,0-1-240 0,0-2 115 16,-3 3 63-16,3 0-536 0,-8-2 296 0,1 3 148 15</inkml:trace>
  <inkml:trace contextRef="#ctx0" brushRef="#br0" timeOffset="131319.78">26745 8850 2169 0,'-13'7'0'0,"-1"-1"0"0,2 0 0 0,2 3 0 0,5-1 0 0,3-4 0 0,2 1 373 0,0-1-169 0,4 1-82 15,9 2 134-15,5-5-114 0,3 0-52 0,1-2 4 16,3 3-28-16,-2-3 0 16,2 0-19-16,-2 0-480 0,0 0 235 0,-2 0 118 0,0 0 59 0,1 0-735 15,-5 0 392-15</inkml:trace>
  <inkml:trace contextRef="#ctx0" brushRef="#br0" timeOffset="132235.42">27401 8644 1333 0,'-7'3'0'0,"-1"-1"0"0,0-2 0 0,2 2 0 0,1 2 0 0,3-1 0 0,-1 0 0 0,2 4 434 0,1 1-203 0,1 1-97 15,12-2-49-15,3 1 162 0,4 0-106 0,3 0-43 16,1 0-35 0,4-5 43-16,-1 3-35 0,4-3 1 0,-2 0 2 0,4-3 9 0,-3 0-47 15,-3 0 1-15,2 0-23 0,-3-7 23 16,-2-3-1-16,5-4-68 0,-7 2 29 0,-5-3 0 16,-1-5 40-16,-5 3-146 0,1-1 58 0,0-5 48 0,-7 4-15 0,-3-4-50 15,-2 2 17-15,0-3 29 16,0 3-94-16,-5-6 51 0,-6 8 11 0,-4 1 0 15,-2 1 77-15,3 3-43 0,-8 4-15 16,0-2 123-16,1 8-50 0,-3 4-26 16,-3 0 6-16,-2 4 112 0,-2 11-59 0,-4 3-21 0,4 4-1 0,-1 7 101 15,3 4-55-15,0 3-36 0,7-1 100 0,-2 6-50 16,9-4-41-16,5 0 0 16,5 2 11-16,2-3-79 0,3 0 0 0,0 5 0 0,15-9 0 15,1-4 0 1,2 0 0-16,4-5 0 0,1-1 0 0,0 2 0 0,3-12 0 0,-2 0 0 15,1-2 0-15,-2-5 0 16,5 5 0-16,-7-10 0 0,1 2 0 0,-2-2 0 0,-3 0 0 0,2 0 0 16,-2-5 0-16,-3-3 0 0,-2 1-181 0,-2 1 32 15,-2-1 57-15,0 1-307 0,-2 1 172 0,-3 1 100 16,-1 1 45-16,-2 0-479 31,0 3 263-31,0-2 130 0,2 2-519 0,-2 0 330 0,1-1 161 0</inkml:trace>
  <inkml:trace contextRef="#ctx0" brushRef="#br0" timeOffset="132539.7">28122 8741 1990 0,'0'0'0'0,"-2"0"0"0,-2 0 0 0,1 0 0 0,-3 0 0 0,4 0 0 0,2 0 401 0,0 0-183 0,0 0-90 0,14 0 487 16,6 0-281-16,3 0-153 15,7 0-117-15,0 3-64 0,5-3 0 0,1 3 0 16,-1-2 0-16,-1 1 0 0,-2-1 0 0,-2 1 0 16,-3 1-168-16,2-3 77 0,-12 0 59 0,-5 0-80 0,-1 0 75 15,-6 0-38-15,-4 0 43 0,-1 0-113 16,0 0 60-16,-1-5 13 0,-8 1-1 0,0-2-236 15,4 1 136-15,0-1 60 16,1 2-661-16,4 0 369 0,0-3 184 0</inkml:trace>
  <inkml:trace contextRef="#ctx0" brushRef="#br0" timeOffset="133323.49">28969 8647 1776 0,'-2'0'0'15,"2"2"0"-15,-2-2 0 0,0 0 0 0,2 0 0 0,0 0 0 0,0 0 0 0,14 0 88 0,5 0-10 0,8 0-42 16,5 0 935-16,3 0-468 0,5-2-233 0,2 2-61 16,-1-3-209-16,0 3 0 0,-3 0 0 0,-2 0 0 15,-3 0 0-15,0 0 0 16,-7 0 0-16,-3 0-486 0,-4 0 213 0,-5 0 155 0,-4 0 77 0,5 0-904 47,-12 0 458-32,1 0 226-15,-4-3-183 0,0-1 204 0</inkml:trace>
  <inkml:trace contextRef="#ctx0" brushRef="#br0" timeOffset="133636.46">29147 8813 1437 0,'-6'0'0'0,"4"0"0"0,1 0 0 0,-1 0 0 0,2 0 0 0,0 0 0 0,2 2 413 0,10-2-188 0,3 1-94 16,2 4-39-16,3-2-161 0,0 1 52 0,-1 1 27 16,0 2-350-16,-3-2 188 0,0 4 103 0,-5-3-133 15,-2 3 101-15,-5-1 49 16,-3 1 26-16,-1 1 69 0,0 0-29 0,-4-1-92 16,-10 1 0-16,2-3 509 0,-3 1-229 0,1 1-132 15,3-2-55-15,1-2 391 0,4-2-195 0,3 2-97 16,1 0-156-16,2-1 29 0,0 3 9 0,7-2-186 15,4 0 104-15,2 2 50 0,2-1 27 0,0 1-110 16,0 3 77-16,-1-2 24 0,-2 2 1 0,-4 0-178 16,1-1 87-16,-6 3-15 0,-1 1 36 0,-2 0 299 15,-2-2-126-15,-10 2-77 0,-1-4 396 0,-7 2-194 16,-1 1-75-16,-1-6-1 0,-3-1-60 16,1-3-29-16,-1 1 0 0,-2-3-164 15,4 0 63-15,0-3 35 0,0-8 0 0,4-3-611 16,2-6 322-16,-1-7 139 0,8-5 13 0</inkml:trace>
  <inkml:trace contextRef="#ctx0" brushRef="#br0" timeOffset="133937.41">29082 8170 1262 0,'8'-14'0'0,"1"-1"0"0,2 4 0 0,4-3 0 0,7 5 0 0,1-3 283 0,1 7-128 0,0 4-60 15,-2 1-30-15,2 0 2 0,-2 6 0 0,-2 9-23 16,-6 0-8-16,-4 6-116 0,-5-2 58 0,-5 5 28 16,0 0-138-16,0 0 92 15,-9-5 33-15,-7 1 11 0,-2-6-1 0,-4 2 32 0,2-7-50 0,-5 3 242 16,1-7-115-16,2-2-47 16,3-1-37-16,2-2 159 0,4 0-68 0,-1 0-39 15,8 0-4-15,0 0 195 0,4 0-118 0,2-5-59 16,0 5-26-16,18-9-9 0,7 4-24 0,5-1-188 15,5 0 95-15,1 3 46 0,5-1 32 0,0 2-467 16,1 2 220-16,-3 0 126 0,0 0 11 0,-1 0-347 16,4 6 162-16,-9 3 125 15,-3 0 57-15</inkml:trace>
  <inkml:trace contextRef="#ctx0" brushRef="#br0" timeOffset="134305.03">29711 8497 1576 0,'0'4'0'15,"0"3"0"-15,0 1 0 0,0-1 0 0,2 1 0 0,1 1 0 0,5 0 246 0,1 2-105 0,5 1-44 0,2-5 214 0,4 0-138 0,3 3-69 0,1-5-34 0,5 0-70 0,0-2 9 0,-3 1 26 16,-1-4-112-16,-2 0 56 0,-2 0 29 16,-3-7-1-16,1 0-183 0,-10-3 102 15,-2-2 54-15,-3 1-111 0,-4-2 43 0,0-4 51 16,0 0-55-16,-4-1 30 0,-10 2 1 0,1-2 31 15,-4 4-28-15,-2-1 181 0,-4-1-84 0,-2 8-20 16,0 1 0 0,-6 7 176-16,-2 0-98 0,0 0-24 0,2 7 34 0,3 8-24 0,2 5-30 15,3 3 154-15,5 6-86 0,0 4-34 16,11 2-9-16,4 2 75 0,3 1-59 0,0 3-29 16,8 0-1-16,6 3-5 0,6-8-24 0,2-3 1 15,0-3-1-15,4-1-162 0,1-6 81 0,0 5 50 16,0-16-130-16,-2 1 81 0,3-6 40 0,-2-7-544 15,3 0 267-15,4 0 84 0,-3-5 88 0,0-11-535 16,6-4 305-16,-2-1 153 0,-1 0 75 16</inkml:trace>
  <inkml:trace contextRef="#ctx0" brushRef="#br0" timeOffset="134451.31">30289 8566 1811 0,'1'0'0'0,"0"0"0"0,1 0 0 0,1 0 0 0,4 0 0 0,1 0 0 0,6 0 0 0,3 0 0 0,2 0 257 16,5 0-112-16,5 0-62 0,0 1-24 0,7 1 8 0,-3-2-32 0,-1 3-456 0,0-3 228 0,-1 2 114 15,1-1 66-15,-6 1-795 16</inkml:trace>
  <inkml:trace contextRef="#ctx0" brushRef="#br0" timeOffset="134597.35">30436 8775 1480 0,'-9'5'0'0,"5"-4"0"0,0 3 0 0,0-2 0 0,3 0 0 0,-2 3 0 0,3-2 0 0,0 1 658 0,9-1-312 0,7 0-155 0,-1 1-25 15,7 0-57-15,3-4-41 16,-2 1 0-16,7 2-467 0,-3-3 216 0,5 0 110 16,4 0 62-16,-6 0-840 0</inkml:trace>
  <inkml:trace contextRef="#ctx0" brushRef="#br0" timeOffset="134784.6">31106 8661 1862 0,'0'0'0'0,"0"0"0"0,3 0 0 0,4 0 0 0,3 0 0 0,7 0 0 0,3 0 630 31,6-3-297-31,9 1-140 0,2 1-84 0,4 1 138 0,5-3-106 0,2 2-53 0,-1-1-27 15,7 2-474-15,-12 0 219 0,-1 0 115 16,0 0-899-16,-7 0 473 0</inkml:trace>
  <inkml:trace contextRef="#ctx0" brushRef="#br0" timeOffset="135128.85">31134 8826 1516 0,'-2'0'0'0,"-1"0"0"0,3-4 0 0,0 1 0 0,17 0 0 0,5 2 0 0,7-1 0 0,6 0 236 0,9 0-100 0,2 2-51 32,4 0-41-32,4 0 1 0,-8 2-10 0,-6 6 0 0,-7 4-137 0,-6 0 69 0,-10 2 34 0,-9 3-115 15,-8 0 70-15,-7 0 39 0,-18 1 0 0,-5-1-25 16,-3-3 5-16,0 2 2 16,3-8-3-16,2 1 75 0,2-2-54 0,6-3-6 15,6-2 253-15,1 0-117 0,6 0-44 0,7-2-35 16,0 0 200-16,7 0-105 0,13 0-53 0,6 0 54 15,7 0-58-15,3 1-25 0,3 6 1 16,3 4-104-16,-1 2 48 0,-5 1-8 0,-7 1 39 0,-2 2-69 16,-9-2 34-16,-5 4 0 15,-7 1 21-15,-6-3-9 0,-9-1 5 0,-14-2 14 0,-1 1-118 16,-11-1 51-16,-1-2 10 16,4-7-84-16,-4 0 46 0,2-3 31 0,-2-2-15 0,1 0-397 15,-4-4 191-15,11-10 108 0,2-4 55 0,3-10-444 16,7-3 250-16</inkml:trace>
  <inkml:trace contextRef="#ctx0" brushRef="#br0" timeOffset="135283.07">31497 8182 2612 0,'3'-21'0'0,"3"3"0"0,-3 6 0 0,4 6 0 0,-4 3 0 0,1 3 0 0,1 0 0 0,0 0 0 0,-3 11 0 0,-1 7 369 0,-1 3-167 16,0 6-83-16,0 2-131 0,0 5 32 0,0 0-8 15,0 2 23-15,0-3-747 0,0 2 373 0,0-3 188 16</inkml:trace>
  <inkml:trace contextRef="#ctx0" brushRef="#br0" timeOffset="135602.79">31966 8695 1686 0,'1'1'0'16,"4"-1"0"-16,5 1 0 0,4 1 0 0,6-1 0 0,-1 2 0 0,3-3 0 0,2 0 0 0,1 0 491 0,-2 0-228 0,6 0-104 15,-4-4-69-15,-4-5-27 0,-1 1 0 0,-2-1-27 0,-6-3-84 0,-2-2 51 16,-8-1-9-16,-2-2-78 31,0-1 61 16,-11 0 29-47,-5 0-1 0,-1 0-185 0,-2 6 99 0,-1 2 34 16,0 5 33-16,-1 3-96 0,-1 2 46 0,-2 0-22 0,5 9 350 0,0 6-145 0,5 4-68 0,-2 5-25 0,3 1 327 0,0 4-149 0,9-3-93 0,2 8 72 0,2-3-74 0,0-1-36 0,6 1 0 0,10 4-34 15,4-7-3-15,9-1 0 0,2-6 0 0,7-1-272 16,4-6 136-16,4 0 77 0,-1-8-799 0,5-2 408 16,-2 1 203-16</inkml:trace>
  <inkml:trace contextRef="#ctx0" brushRef="#br0" timeOffset="135711.45">32844 9051 2708 0,'-19'2'0'0,"2"-2"0"0,12 3 0 0,5-3 0 0,0 0 0 0,0 0-141 0,3 0 53 16,3 0 18-16,-1 0-258 0</inkml:trace>
  <inkml:trace contextRef="#ctx0" brushRef="#br0" timeOffset="139800.1">9348 9714 836 0,'1'-17'0'0,"1"2"0"0,1 2 0 0,3 0 0 0,0-7 0 0,-1 3 0 0,2-7 128 16,-1 4-50-16,-1-2 0 16,-1-3-41-16,2 3 95 0,-6-3-48 0,0-1-14 0,0 6-10 0,0 1 58 15,-9 2-41-15,0 5 0 0,-6-2 75 16,0 9-62-16,-1 2-27 0,-2 3 126 0,-2 0-76 15,1 10-39-15,-5 9 10 0,4 5 11 0,4 5-29 0,4 6 0 16,1 5-29-16,6 2 159 0,5 8-70 16,0-4-50-16,2 2 1 0,9 0 66 15,4 0-54-15,3 4-25 16,2 5-58-16,0-6-9 0,-1-1 40 0,1 0-232 0,-4 3 116 0,-4-6 58 16,-4 8 38-16,-6-10-109 15,-2-4 34-15,-5 0 41 0,-14-3-32 0,-4-2-86 16,-7 3 23-16,0-16 49 0,-7-2-30 0,3-10-81 0,0-6 68 0,2-3 35 15,-3-2-315-15,8-7 179 16,6-14 85-16,2-2-429 0,2-9 257 0</inkml:trace>
  <inkml:trace contextRef="#ctx0" brushRef="#br0" timeOffset="139956.51">8988 9986 1315 0,'0'-4'0'0,"-2"1"0"0,1 2 0 0,1-2 0 0,0-2 0 0,1 4 696 0,12 0-330 0,5-3-164 0,4 2-83 0,6-4 179 0,3 3-136 0,3 1-62 0,2-3-32 0,3 4-71 16,1 1 39 15,2 0 10-31,-6 0-619 0,-1 0 305 0,-5 6 152 0,0 1-760 0,-5 0 439 0</inkml:trace>
  <inkml:trace contextRef="#ctx0" brushRef="#br0" timeOffset="140107.25">9540 10069 673 0,'0'2'0'0,"1"2"0"0,-1-3 0 0,2 4 0 0,-1-1 732 0,5-2-353 0,-3 4-171 0,2-1-86 0,2 3 233 15,0-2-159-15,2 2-71 0,2 2-42 0,-2 2-24 16,3-1 1-16,-1 3-528 0,0 0 253 0,3-1 134 16,-5-1 54-16,2 0-729 15,-3-1 377-15</inkml:trace>
  <inkml:trace contextRef="#ctx0" brushRef="#br0" timeOffset="140314.32">9804 10067 1119 0,'0'-6'0'0,"0"2"0"0,0 0 0 0,-1 1 0 0,1 1 0 0,0 2 404 0,0 0-174 0,0 0-102 0,0 0 505 0,3 5-299 0,2 9-149 0,0 4 249 15,0 5-189-15,-4 5-110 0,-1 6-51 0,0 3-84 16,0 5 0-16,-1 3 0 15,-12 13 0-15,-2-5-159 0,-2 6 19 0,-4-1 89 0,0 2-562 0,-2-5 306 16,-2 7 173-16,4-18-25 16,2-6-294-16,1-7 208 15,3-7 104-15,-1-5-478 0</inkml:trace>
  <inkml:trace contextRef="#ctx0" brushRef="#br0" timeOffset="140579">10235 9750 1373 0,'-11'2'0'0,"-3"4"0"0,1 5 0 0,-1 6 0 0,0 10 0 0,-3 7 475 0,3 12-220 0,2 12-108 31,1 1-56-31,4 3 359 0,7-9-212 0,0-2-100 0,3-8-104 0,12-3 2 16,0-7 1-16,5 1-209 0,-2-15 99 0,2-7 56 16,2 0 26-16,-1-7-648 0,0-3 336 0,3-2 176 15,-3-4 75-15,-2-13-687 0,-1-7 351 0,-2 0 176 16</inkml:trace>
  <inkml:trace contextRef="#ctx0" brushRef="#br0" timeOffset="140826.85">10409 10076 1001 0,'0'-9'0'0,"0"-1"0"0,0 5 0 0,0-1 0 0,-5 3 0 0,0 3 0 0,1 0 0 0,-2 2 446 0,3 8-204 0,1 4-103 16,1-1 246-16,1 4-165 0,0 1-97 0,4-5-43 0,7 1 41 16,2 1-43-16,2-4 1 0,6 0-242 15,-3-4 95-15,3-7 53 0,0 2 25 0,3-2-104 16,-1 0 65-16,-1-2 42 16,-4-8-9-16,-1-1-207 0,-3 0 115 0,-7-5-16 0,-2-1-1 0,-1 0 2 15,-4-2 17-15,-4 1 25 0,-11-1 108 0,-5 0-42 16,-2 4 1-16,-4-2 119 0,-2 7-64 0,0 3-41 15,1 6 0-15,-2 1 31 0,2 0-8 16,7 1-1-16,2 10-9 0,5 1-86 16,7 6 22-16,5-1 43 0,1 7-498 0,1-3 238 15,17 0 102-15</inkml:trace>
  <inkml:trace contextRef="#ctx0" brushRef="#br0" timeOffset="140972.57">10878 10188 2100 0,'0'2'-4'0,"0"0"0"0,0-1 0 0,0 1 0 0,0 4 0 0,0-1 0 0,-4 4 386 0,-3 0-176 16,-1 3-86-16,-2 1 146 0,-2 3-107 0,0 1-67 15,-3 1-29-15,3 0-120 0,-3 0 46 0,4-1 23 16,-2-1-619-16,3-4 318 16,3-4 162-16,-1-1 81 0,3-5-776 0</inkml:trace>
  <inkml:trace contextRef="#ctx0" brushRef="#br0" timeOffset="141139.85">11029 9931 1508 0,'0'0'0'0,"0"3"0"0,0-1 0 0,4 3 0 0,1 5 0 0,0 2 795 0,1 3-383 0,1 4-189 0,-1 2-93 0,3 6 149 0,-3 0-121 0,3 7-52 0,-5-5-180 0,2-3 56 0,-3 3 26 0,3-4-576 16,-4-4 302-16,1 0 160 0,-1-10 66 0,-2-2-768 0,0-5 415 0</inkml:trace>
  <inkml:trace contextRef="#ctx0" brushRef="#br0" timeOffset="141309.07">11278 9762 1335 0,'8'0'0'0,"6"0"0"0,3 0 0 0,-1 2 0 0,4 9 0 0,2 3 806 0,0 8-384 0,5 5-185 0,-3 3 127 0,-4 5-164 15,-4 5-82-15,0 4 133 0,-9 4-109 0,-5 8-86 16,-2-8-56-16,-11-3-236 0,-11 2 84 0,-2-6 94 16,-3-3 46-16,-2 1-758 0,-1-11 398 0</inkml:trace>
  <inkml:trace contextRef="#ctx0" brushRef="#br0" timeOffset="142951.1">12599 9724 1114 0,'0'-3'0'16,"0"-1"0"-16,0 3 0 0,0-1 0 0,0 2 0 0,0 0 0 0,2 0 427 0,2 10-195 0,0 6-98 0,2 1-49 0,-1 5 63 0,-3 3-61 0,-2 6-25 15,0 3 0-15,0 4-48 0,-3 3 22 0,-10 8 9 0,-1-6-125 16,-3 4 58-16,-4 1 29 0,-2-5-277 16,0-2 154-16,-5 4 84 0,3-12 19 0,3-5-522 15,-1-7 222-15,4-7 141 0,3-5 55 0</inkml:trace>
  <inkml:trace contextRef="#ctx0" brushRef="#br0" timeOffset="143105.12">12592 10111 1632 0,'7'4'0'0,"2"4"0"0,2 1 0 0,-4 3 0 0,1 8 0 0,-1 0 0 0,-2 7 203 15,-1 3-83-15,-1 4-34 0,-2-2 270 0,2 1-160 32,-3-4-80-32,1 3-317 0,2-1 128 0,0-11 49 0,0-1 31 0,0-5-628 0,0-6 325 0,3-8 161 0,-1 3 89 0,-2-3-608 0</inkml:trace>
  <inkml:trace contextRef="#ctx0" brushRef="#br0" timeOffset="143225.63">12718 10277 553 0,'5'-18'0'0,"0"1"0"0,4-3 0 0,-1 8 0 0,3 0 0 0,1 2 499 0,4 0-231 0,1 0-117 16,5 1-48-16,0 2 266 0,0 2-167 0,0 2-83 15,-1 1-41-15,2 2 25 0,1 0-25 0,-7 0-8 16,1 0-375-16,-2 0 171 0,-3 2 85 0,-4 6-659 16,3-1 367-16</inkml:trace>
  <inkml:trace contextRef="#ctx0" brushRef="#br0" timeOffset="143429.81">12899 10007 2544 0,'-10'3'0'16,"1"3"0"-16,3 6 0 0,1 3 0 0,1 6 0 0,2 4 0 0,2 9 0 0,0 4 0 0,2 11 350 0,6-6-161 0,3 4 22 0,2-1-87 0,2-3-45 15,3-3 1-15,2 2-245 0,-2-13 95 0,2-5 54 31,0-6 25-31,-1-4-489 0,-1-6 258 0,3-7 138 0,-3-1 55 0,-2-6-586 0,-2-11 302 0,-3-6 75 16,1-3-251-16,-5-2 218 16,-4 1 122-16,-2-6 57 0</inkml:trace>
  <inkml:trace contextRef="#ctx0" brushRef="#br0" timeOffset="143546.89">13079 10028 1067 0,'-10'-26'0'0,"1"9"0"0,2 2 0 0,2 7 0 0,1 2 0 0,2 4 0 0,0-1 575 16,2 3-275-16,0 0-131 0,0 5 53 0,2 7-92 0,8 2-48 15,1 5-83-15,2-2 14 0,3 2 0 16,1 1 23-16,1 4-641 0,2-6 321 0,1 1 168 16</inkml:trace>
  <inkml:trace contextRef="#ctx0" brushRef="#br0" timeOffset="143716.85">13483 10188 1935 0,'0'0'0'15,"0"2"0"-15,0 0 0 0,0-1 0 0,0 1 0 0,0 3 0 0,0 1 0 0,0 0 375 0,-2 4-170 0,-5 4-84 16,-1 1 129-16,-3 6-107 0,0 1-45 0,0 2-359 16,-3 3 149-16,1-3 73 0,-2 0 38 0,3-2-293 15,-5 0 173-15,6-7 74 0,-3-3 42 0,4-6-726 16</inkml:trace>
  <inkml:trace contextRef="#ctx0" brushRef="#br0" timeOffset="143877.12">13362 9904 1456 0,'0'-7'0'0,"0"3"0"0,1 0 0 0,3 2 0 0,3 2 0 0,-1 0 0 0,5 6 729 0,4 11-347 15,3 9-163-15,2 7 329 0,2 8-256 0,0 4-129 16,3 6-63-16,2 3-151 0,2 8 53 0,-1-9-10 16,2 0 44-16,-2-5-265 0,0-6 132 0,-2-5 66 15,-1-2-673-15,-5-13 366 0,-1-10 187 0,-4-1 93 16</inkml:trace>
  <inkml:trace contextRef="#ctx0" brushRef="#br0" timeOffset="144153.14">13954 10053 2043 0,'0'-5'0'0,"-2"2"0"0,2-2 0 0,0 3 0 0,0 1 0 0,9 1 266 0,4 0-107 0,9 0-67 0,3 6 230 16,3 6-143-16,0 2-72 0,0 2-36 0,3 2-97 15,-5 2 25-15,-3-1 1 0,-5 3 36 0,-7 2-79 16,-6-2 39-16,-5 4 9 0,-2 1-103 0,-18-5 67 16,-8 0 33-16,-5-3-82 0,-4-2 35 0,-4-2 41 15,2-4-58-15,3-11-402 16,1 3 193-16,6-3 118 0,3 0 59 0,3-9-568 15</inkml:trace>
  <inkml:trace contextRef="#ctx0" brushRef="#br0" timeOffset="144311.26">14292 9934 2508 0,'-2'7'0'0,"-1"3"0"0,-7 1 0 0,1 2 0 0,-6 9 0 0,1 4 0 0,0 3 0 0,0 1 324 16,5 6-144-16,2 3-73 0,6 4 401 0,1-8-242 15,1-2-228-15,15-1-43 0,6-6-36 16,4 0 38-16,4-2 9 0,-1-11-708 0,2-4 369 0,-1-2 184 16,-2-1 92-16,0-6-809 15</inkml:trace>
  <inkml:trace contextRef="#ctx0" brushRef="#br0" timeOffset="144462.85">14560 10031 1678 0,'-5'-8'0'0,"-1"-1"0"0,3 0 0 0,2 3 0 0,1 0 159 0,0 2-67 0,1 1-28 0,13 2 704 47,2 1-366-47,2 0-184 0,3 0-82 0,2 0-66 0,0 0 0 0,2 0-35 0,0 1 1 0,-3 3-793 0,5 5 405 0,-7 2 189 0</inkml:trace>
  <inkml:trace contextRef="#ctx0" brushRef="#br0" timeOffset="144616.5">14543 10257 2188 0,'-5'0'0'0,"0"2"0"0,2-1 0 0,2 2 0 0,1-1 0 0,4 1 0 0,12 1 506 0,9-1-235 0,3-1-109 16,6-1-68-16,2-1-130 0,3 0 36 0,0 0-1 16,2-3 36-16,5-5-794 15,-10 0 392-15,-1-2 201 0,-7 0-756 0</inkml:trace>
  <inkml:trace contextRef="#ctx0" brushRef="#br0" timeOffset="144853.1">14958 10140 435 0,'-2'0'0'0,"-6"0"0"0,2 0 0 0,0 0 0 0,-1 0 0 0,1 0 655 0,2 0-314 15,2 7-153-15,0 5 335 0,2 5-244 0,2 2-122 0,9 5 211 32,3-1-171-32,3 2-80 0,6-2-42 0,1 1-77 0,4-7 37 0,5 1 9 15,-4-9-9-15,2-3-67 0,1-4 33 0,-1-2 0 16,0-9 34-16,4-6-221 0,-8-9 105 0,-7-4 59 0,-3-3-238 15,-6-3 136-15,-4 1 68 0,-3-7-100 16,-4 6 49-16,-4 1 35 0,-14 1 1 0,-7 7 149 16,-6-2-65-16,-5 15-20 15,-1 9 0-15,0 3 115 0,2 1-65 0,3 13-38 0,-2 3 3 0,8 5 155 16,6 7-54-16,9 1-52 0,0 1-176 0,5 3 65 16,4 2 55-16,2-3-985 0</inkml:trace>
  <inkml:trace contextRef="#ctx0" brushRef="#br0" timeOffset="148933.16">17678 9890 830 0,'0'-11'0'0,"0"1"0"0,0-2 0 0,0 2 0 0,0-2 0 0,0-2 0 0,0-3 257 0,0 2-111 0,0-5-44 16,5 4 60-16,-3 1-63 15,-2-2-31-15,0 0-13 0,0 0-18 0,0 0 9 16,0 7-9-16,0 0 70 0,0 1-35 0,-4 3 1 15,-3 3-37-15,1 0 66 0,0 3-38 0,-2 0 1 16,-1 12-28-16,2 7 113 0,0 6-48 0,2 4-37 16,3 7 225-16,1 8-127 15,1 4-63-15,0 7 169 0,0 8-107 0,0-5-67 16,4 5-29-16,1-2-31 0,1 7 2 0,-1-3-35 16,0 9-2-16,-2-12 0 0,-3-8 0 0,0 3 0 0,0-7 0 15,-1-1-97-15,-7 1 31 0,-7-16 46 16,-2-4-221-16,-4-6 127 0,-1-5 10 0,-5-7-287 15,-4-2 158-15,1-10 102 0,1 0 47 0,1-7-416 32,-3-8 231-32,4-9 116 0,-2-4 49 0,5-3-440 0,4-9 254 0</inkml:trace>
  <inkml:trace contextRef="#ctx0" brushRef="#br0" timeOffset="149063.69">17210 10188 1123 0,'0'-17'0'0,"0"5"0"0,0 0 0 0,0 1 0 0,6 0 0 0,6 4 678 16,4 4-322-16,6-1-159 15,4 1 213-15,7 1-187 0,9-1-84 0,-1 3-55 0,4 0 313 0,0 0-181 16,4 0-108-16,-6 3-474 0,5 0 201 0,-10 6 96 16,-2 1 54-16,-4-2-837 15,-2 0 445-15,-3 1 222 0</inkml:trace>
  <inkml:trace contextRef="#ctx0" brushRef="#br0" timeOffset="149247.17">18008 9934 2217 0,'-10'0'0'0,"2"0"0"0,-1 0 0 0,0 0 0 0,3 5 0 0,-1 12 0 0,0 6 0 0,4 3 490 0,0 7-226 0,-1 6 284 15,3 2-261-15,1 2-162 0,0 2-125 16,6-2-40-16,8-2-31 0,0 2 64 16,5-12 17-16,0-2-745 0,1-7 386 0,1-5 193 15,0-5 97-15,4-7-907 0,-4-5 469 0</inkml:trace>
  <inkml:trace contextRef="#ctx0" brushRef="#br0" timeOffset="149494.1">18288 10094 725 0,'-7'12'0'0,"-5"0"0"0,4 5 0 0,0 0 0 0,1 2 235 0,4 4-99 0,1 2-49 0,1 4 549 16,1-7-305-16,6 0-146 15,8-3-75-15,2 0 140 0,4-6-107 0,2 1-43 0,1-11-37 0,2 0-189 16,2-3 81-16,-1-3 41 0,4-8-241 0,-8-5 137 31,-2-2 72-15,-2-3-92-16,-7-3 82 0,-1 2 22 0,-3-4 32 0,-7 2-64 0,0 0 24 0,-4-3-59 0,-12 3 30 0,2-1 261 0,-5-2-120 0,1 8-50 15,-2 2-28-15,0 5 201 0,-2 0-101 16,3 8-14-16,-5-1-33 0,6 5-137 0,4 2 54 16,1 8 42-16,7 5-635 0,5 8 303 15,1 0 153-15,0 1-308 0</inkml:trace>
  <inkml:trace contextRef="#ctx0" brushRef="#br0" timeOffset="149637.32">18798 10241 1343 0,'1'3'-2'0,"1"2"0"0,-2-1 0 0,2 3 0 0,-2 0 270 0,0 1-107 16,0 2-68-16,-2 2-29 0,-6 1 578 0,-1 2-303 0,-5 2-152 15,4 1-111-15,-2-1-10 0,0 0-29 0,2 0-700 16,0-5 350-16,2 2 165 0,0-2 106 0</inkml:trace>
  <inkml:trace contextRef="#ctx0" brushRef="#br0" timeOffset="149816.92">18857 10129 1408 0,'0'0'0'0,"0"0"0"0,0 0 0 0,0 0 0 0,0 0 294 0,0 0-133 0,3 0-63 0,4 0-31 0,2 1 686 0,1 4-359 0,4 4-169 0,2-1-16 0,3 0-86 0,1 0-44 0,4 2 1 16,-2 0-638-16,7-5 307 0,-4 2 139 0,-3-4-844 0,3-1 472 0,0-1 236 15</inkml:trace>
  <inkml:trace contextRef="#ctx0" brushRef="#br0" timeOffset="149961.69">19237 9963 1109 0,'-6'-3'0'0,"-3"1"0"0,1 2-1 0,0 0 1 0,-1 2 708 0,1 11-340 0,2 8-167 15,-3 6-82-15,1 5 257 0,-3 8-170 16,1 9-75-16,0 2 305 16,-2 5-199-16,0 0-196 0,-2 2-93 15,-2-3-4-15,-4 6 55 0,3-12 14 0,0-7-641 0,-2-1 332 0,3-7 166 0,1 5 91 0,5-18-800 16,3-7 344-16</inkml:trace>
  <inkml:trace contextRef="#ctx0" brushRef="#br0" timeOffset="150162.34">19418 9838 2452 0,'17'-3'0'0,"5"3"0"0,7 4 0 0,-4 9 0 0,2 7 0 0,-2 5 0 0,0 5 436 0,-2 6-200 0,2 6-92 0,-12-1 196 15,-3 4-152-15,-5 3-76 0,-5-3-89 0,0 2-153 16,-14 3 66-16,-5-12 46 15,-6 0-188-15,-4-1 121 0,1-2 60 0,-3 0-651 0,-2 1 346 0,6-7 169 16,4 1 86-16</inkml:trace>
  <inkml:trace contextRef="#ctx0" brushRef="#br0" timeOffset="150420.66">19963 10021 1954 0,'10'0'0'0,"1"0"0"0,6-3 0 0,3 3 0 0,2-2 0 0,6 2 0 0,0 0 403 0,1-2-184 0,3-1-93 0,0 2 9 15,1-4-50-15,2 2-16 0,-10 2-9 0,1-1-706 16,-3 0 333-16,-7 2 166 0</inkml:trace>
  <inkml:trace contextRef="#ctx0" brushRef="#br0" timeOffset="150571.85">20069 10229 2916 0,'-6'2'0'0,"3"0"0"0,1 0 0 0,2-1 0 0,0-1 0 0,8 0 398 16,12 0-181-16,7 0-92 0,7 0 150 16,3-1-275-16,1-3 0 0,4-2 0 0,-1 3 0 0,2-1 0 15,2-2 0-15,1 4 0 0</inkml:trace>
  <inkml:trace contextRef="#ctx0" brushRef="#br0" timeOffset="156377.43">15476 4449 932 0,'-25'-13'0'0,"0"2"0"0,2 3 0 0,3 3 0 0,-2 0 0 0,9 3 0 0,4 2 336 15,6 0-150-15,2 0-75 0,1 0-37 0,4 0 328 0,21 0-188 0,10 2-88 16,9 8 218-16,8-5-154 0,9 7-68 0,0-1 150 15,4 0-118-15,0 0-59 16,4 0-29-16,1 0 210 16,13 4-245-16,-15-6-31 15,0 3 0-15,-7-3 0 16,-7-2 0-16,-11-5 0 0,-1 1 0 0,-25-3 0 31,-11 0 0-31,-6 0 0 0,0 0 0 0,-1-8 0 0,-5-2 0 0,-5-1 0 0,1-2-387 0,-1 1 104 0,2 2 134 0,3 3-340 0,0 3 217 0</inkml:trace>
  <inkml:trace contextRef="#ctx0" brushRef="#br0" timeOffset="161777.68">20990 10129 1054 0,'-6'-4'0'0,"1"2"0"0,1-3 0 0,2 5 0 0,0 0 0 0,1-1 0 0,1 1 0 0,0 0 390 0,0 0-181 15,4 0-86-15,8 1 219 0,1 1-153 0,2 3-76 0,8 0-29 0,0 0 61 0,2-4-54 16,2 2-28-16,1-2 1 0,-1-1 17 0,5 0 10 0,-2 0-55 16,-1 0-20-16,-1 0 21 0,-1-5-1 0,-1-2-90 15,1-3 55-15,-8 0-10 0,-3 0 46 0,-2-3-120 16,-1-1 57-16,-6-2 30 0,0-2-10 0,-5 2-127 16,-2-4 56-16,0 0 40 15,-3 1-1-15,-9-2-10 0,-2 1 1 0,-1 3 5 16,-4 2 66-16,0 2 0 0,-4 8-52 0,-2-1 159 15,-3 5-72-15,2 1-33 0,-2 4 10 0,-2 10 136 16,3 4-76-16,-2 4-42 0,-5 9 0 0,10 2 167 16,1 4-86-16,3 0-49 15,4 4-24-15,5 2 74 0,2 3-99 0,9-5-37 0,0-2 0 0,14 1 0 32,5-4 0-32,7 4 0 0,4-11 0 0,1-4 0 0,5-1 0 0,0-7 0 0,1-1 0 15,3 4 0-15,-5-13 0 0,-3 1 0 16,0-1 0-16,-4-4 0 0,0-1 0 0,3-1-475 15,-8-1 149-15,-1 0 149 0,-2-10-876 0</inkml:trace>
  <inkml:trace contextRef="#ctx0" brushRef="#br0" timeOffset="162134.49">21799 9634 2314 0,'-5'-7'0'0,"2"2"0"0,0 0 0 0,1 2 0 0,1 1 0 0,-2 0 0 0,0 2 0 0,3 0 0 0,0 0 549 0,9 0-256 0,0 2-128 0,4 8-55 0,1-4 127 15,1 5-100-15,2 0-50 0,0 2-215 0,-1-1 83 16,3 2 50-16,-3-3-252 16,-1 3 142-16,-2-2 71 0,0 0 35 0,0-3-684 15,-1 2 356-15,-1-2 56 16,-3-2 126-16,2-2-603 0</inkml:trace>
  <inkml:trace contextRef="#ctx0" brushRef="#br0" timeOffset="162378.88">22179 9527 2243 0,'0'-5'0'0,"0"-2"0"0,0 4 0 0,0 0 0 0,0 0 0 0,0 0 0 0,0 3 0 0,0 0 415 15,0 0-179-15,0 0 307 0,0 7-253 0,0 10-127 16,-2 6-122-16,-8 5-41 0,-5 10 0 0,-2 2 0 15,-2 4 0-15,-4 6 0 0,-3 4 0 0,-1 7 0 16,1-4 0-16,0 0 0 0,3-5 0 0,5-6 0 16,4-5 0-16,0-2 0 0,7-20 0 15,6-3 0-15,-1-10 0 0,2-4 0 16,0-2 0-16,0 0 0 0,0 0 0 0,0-2 0 0,2-3 0 0,-1 0 0 16,1 0 0-16,-2 3 0 31,0-3 0-31,0 3-282 0,0-2 91 0,0 2 73 0,0-2-750 0,0 4 406 0</inkml:trace>
  <inkml:trace contextRef="#ctx0" brushRef="#br0" timeOffset="163901.38">22781 9924 1732 0,'0'0'0'0,"0"-2"0"15,-3 2 0-15,2-1 0 0,-2-1 0 0,2 2 0 0,1 0 0 0,0 0 0 0,0 2 552 0,3 8-258 0,7 4-129 0,1 1-64 0,2 3 96 16,4 1-72-16,0 0-48 16,1 2-1-16,2-1-217 0,-3 0 88 0,5 2 45 31,-1-1 10-31,-2-1-176 0,-2-1 105 0,-1-2 54 0,-3-5-520 0,1 0 280 0,-2-1 48 0,-6-4-472 15,-3-3 321-15,-1-4 161 0</inkml:trace>
  <inkml:trace contextRef="#ctx0" brushRef="#br0" timeOffset="164127.12">23170 9830 2194 0,'-3'-6'0'0,"1"3"0"0,1 2 0 0,-3-1 0 0,3 2 0 0,-2 0 0 0,0 2 0 0,-2 13 349 15,-3 9-156-15,-1 7-78 0,-2 10 149 0,-5 9-104 16,2 3-66-16,-6 9 180 0,-4 6-119 0,0 3-59 16,0-1-59-16,0 6-37 0,3-17 0 15,4-6 0-15,2-4 0 0,2-9-25 0,2-5-85 16,0 0 83-16,5-12-421 0,0-6 223 16,1-4 125-16,2-4-17 0,0-5-455 0,2 0 258 15,-1-4 144-15,2 0-128 0,0-4 130 0,0-11 66 16,2-4 33-16</inkml:trace>
  <inkml:trace contextRef="#ctx0" brushRef="#br0" timeOffset="164324.28">23440 9856 1300 0,'3'-4'0'0,"-2"1"0"0,3-2 0 0,3 2 0 0,-2-3 580 0,3 2-263 0,3 1-145 0,1-1 223 15,3 1-179-15,3-3-90 0,6 4-45 16,3-5 41-16,-3 4-47 0,4-2 0 0,1 1-38 0,1-1-315 16,2 2 166-16,-5 0 70 15,-2 0-697-15,-1 2 382 0,-5 1 190 0,-2 0-738 0</inkml:trace>
  <inkml:trace contextRef="#ctx0" brushRef="#br0" timeOffset="164672.87">23500 10011 1437 0,'-8'0'0'0,"1"0"0"0,1 0 0 0,1 0 0 0,2 0 0 0,0 0 0 0,3-4 351 0,9-1-157 0,8 0-79 15,6 1-39-15,2-2 124 16,1 1-73-16,2 2-50 0,-3 2-314 0,2 1 136 16,-2 0 69-16,-3 0 35 15,-2 0-389-15,-4 4 199 0,-7 7 101 0,-4 1-27 0,-5 4 51 0,0-2 26 16,-2 4-61-16,-10-2 320 0,-5 0-145 0,-1-3-57 31,1 0-29-31,2-4 152 0,-2 3-85 0,6-5-41 16,0-4 358-16,6-1-178 0,2 1-39 0,3 0-46 0,0-1-30 0,3-1-8 15,13-1-39-15,0 3-47 0,4-2 24 0,-1 1-1 16,4 3 34-16,-3 1-176 16,0 2 83-16,-4 4 42 0,-3 1 0 0,-2 2-32 0,-6 2-2 0,-5-1 29 15,0 5-3-15,-7-1 18 0,-10-1-38 0,-3 1 111 31,-3-5-42-31,-3-3-1 0,-1-1-44 0,0-4-166 0,0-4 85 0,-2 0 41 16,6-3 11-16,0 0-451 0,0-13 224 0,6-4 116 0,1-9 49 0</inkml:trace>
  <inkml:trace contextRef="#ctx0" brushRef="#br0" timeOffset="164890.1">23670 9409 1617 0,'-10'-12'0'0,"5"3"0"0,2 6 0 0,-1-1 0 0,0 0 0 0,1 4 0 0,3 0 550 0,0 0-256 0,0 2-129 15,0 11-64-15,0 1-18 32,0 6-9-32,4 0-38 0,-1 5-40 0,1 0 40 0,-1-1 0 0,0 3-214 0,-3 0 102 0,2-3 56 15,2 0 29-15,-4 0-520 0,1 0 274 0,-1-1 64 16,2-5 87-16</inkml:trace>
  <inkml:trace contextRef="#ctx0" brushRef="#br0" timeOffset="166145.79">24369 9910 879 0,'-2'-7'0'0,"0"-3"0"0,-1 3 0 0,-1 0 0 0,0 2 0 0,0 0 0 0,2 0 190 0,-1 2-68 15,0 1-47 1,-2 2 198-16,-1 0-118 0,1 2-60 0,-1 8-29 0,-4 8 177 15,3 6-108-15,-3 6-49 0,3 5-25 0,2 3 153 0,-2 6-79 0,5-5-55 16,2 2 67-16,0 0-56 0,2 0-28 0,10 0-70 16,5 3 53-16,0-9-10 0,5-8 0 15,1 3-258-15,-2-6 130 0,5-3 64 0,-1 0 41 16,-4-10-517 0,-2 1 255 15,2-7 75-31,-3-5 81 0,-2 0-518 15,2 0 279-15,-8-11 152 0</inkml:trace>
  <inkml:trace contextRef="#ctx0" brushRef="#br0" timeOffset="166271.82">24552 10190 1772 0,'-2'-6'0'0,"-1"0"0"0,-2-1 0 0,3 4 0 0,1-1 0 0,1 0 0 0,0 1 306 0,0 2-140 0,11-2-65 0,1 3 98 16,5 0-82-16,1 0-40 0,1 0 9 15,3 0-212-15,0 0 82 0,1 0 40 0,0 3-1 0,2 1-472 16,2 0 266-16,-5 2 119 0,1 0-599 15,0-4 339-15,-2 1 170 0</inkml:trace>
  <inkml:trace contextRef="#ctx0" brushRef="#br0" timeOffset="166445.66">24969 10014 1451 0,'0'-9'0'0,"0"1"0"15,-2 1 0-15,-1 4 0 0,2-2 0 0,-1 4 364 0,2 1-165 0,0 0-80 0,0 5 215 0,0 8-149 0,0 2-66 16,0 2-45-16,0 2 369 0,2 2-203 0,-1 1-102 15,4 2-51-15,-3 1-78 0,0-3-8 0,-1 2 35 16,1-1-465-16,-1 1 233 16,1-2 116-16,-1 3-612 0,-1-7 316 0,1-2 195 0,1-1-19 0,2-1-474 15,-3-6 319-15</inkml:trace>
  <inkml:trace contextRef="#ctx0" brushRef="#br0" timeOffset="166661.15">25219 9889 2139 0,'6'-6'0'0,"1"4"0"0,3 2 0 0,-1 0 0 0,4 0 0 0,-2 1 0 0,1 10 0 0,4 6 0 0,-2 3 354 0,0 4-159 0,5 7 122 0,-5-2-145 0,0 3-68 16,-3 4-33-16,0 2-116 16,-5 9 49-16,-3-8-8 0,-3 3 40 0,0-1-117 15,-8 0 59-15,-10-2 29 0,-1 2-246 0,-3-13 133 16,-3-2 71-16,-1-8 35 0,1 0-503 0,-2-11 242 15,-2 4 64-15,10-11-325 0,-3 0 243 0,5-6 121 16</inkml:trace>
  <inkml:trace contextRef="#ctx0" brushRef="#br0" timeOffset="166838.32">25582 9849 1588 0,'26'-8'0'0,"-1"2"0"0,5 2 0 0,0 3 0 0,12-1 0 0,-11 1 162 0,6 1-63 0,-2 0-32 16,1 0 482-16,1 0-257 0,3 0-120 0,-10 0-244 16,3 0 54-16,-5 0 26 0,-4 0 1 0,-5 0-593 15,5 0 310-15,-15 1 147 16,-3 3 75-16,-6 2-767 0</inkml:trace>
  <inkml:trace contextRef="#ctx0" brushRef="#br0" timeOffset="167210.29">25778 9951 1092 0,'-12'2'0'0,"0"-1"0"0,5 1 0 0,3 0 0 0,2 0 0 0,2 0 0 0,0-1 269 0,6 0-108 0,11 0-67 0,1 2 124 16,2-1-91-16,1 3-46 0,-2-2-23 0,2 1-196 16,-2 1 82-16,-4 2 46 0,0 0 22 0,-6 2-302 15,0-3 159-15,-3 6 85 0,-4-3-55 0,-2 0 53 16,0 2 25-16,-4 1-32 0,-8 1 115 0,1-2-98 15,-5-1 5-15,2-4 351 0,-1 2-167 0,4-2-75 16,-1-4-45-16,5 3 286 0,2 0-149 0,4-5-47 16,1 4-42-16,0-1-16 0,0-1-28 15,8 1 9-15,0 3-112 0,5-2 51 0,-2 3 27 16,1-1-1-16,0 2-110 0,-4 2 77 0,1-3 25 16,-5 5-46-16,-2 0 35 0,-2 0-18 15,0-1 1-15,0 4 35 0,-5-4-8 0,-7 2-28 16,-2-4 22-16,-2 0 29 15,-1-4 1-15,-3 1-34 0,0-5 5 0,1-1-255 0,-1 0 122 0,0-1 64 63,-2-10-423-63,5-6 235 0,1-5 114 0,-1-3-172 0</inkml:trace>
  <inkml:trace contextRef="#ctx0" brushRef="#br0" timeOffset="167450.78">25732 9416 422 0,'11'-19'0'0,"-5"7"0"0,8-1 0 0,0 3 0 0,3 1 0 0,0 0 489 0,5 3-218 0,-5 2-122 0,-1 4 146 0,1 0-130 16,-2 0-65-16,-1 4-31 0,-4 7-75 15,-4 2 17-15,-4 4-1 0,-2 3-160 16,-2 2 92-16,-8 1 47 0,-6 2 32 0,-1-2-85 16,-3 0 50-16,-2-5 24 0,2 0 1 0,-1-1-45 15,-1-1-17-15,1-5 24 0,3-1 178 0,-1-1-78 16,4-1-38-16,0-8 299 0,3 7-142 0,5-4-86 15,3-1-15-15,2-1 88 0,2-1-72 0,4 0-36 16,13 0 10-16,5 0 0 16,7 0-23-16,4 0 0 0,0 0-22 0,4-1-168 0,4-1 93 15,-4-1 32-15,1 2-740 0,-4 1 383 16</inkml:trace>
  <inkml:trace contextRef="#ctx0" brushRef="#br0" timeOffset="169275.08">26600 10021 1276 0,'0'0'0'0,"0"0"0"0,0-3 0 0,0 3 0 0,0 0 0 0,3 0 0 0,4 0 529 0,4 0-246 0,4 0-123 0,3 0-61 0,5 0 194 15,2 0-133-15,2 0-62 0,4 0-195 0,0 0 66 16,-1-2 35-16,4 2-548 15,-7 0 285-15,-1 0 145 0,-4 0 74 0,-2 0-446 0</inkml:trace>
  <inkml:trace contextRef="#ctx0" brushRef="#br0" timeOffset="169467.64">26651 10330 2034 0,'-15'0'0'0,"2"0"0"0,2 0 0 0,5 0 0 0,1 0 0 0,4 0 0 0,1 0 0 0,0 0 719 15,9 0-340-15,8 0-172 0,3 0 155 0,1 0-167 0,7-5-160 0,-3 2-35 0,0-3-132 0,1 4 6 0,0-2 91 0,-3 2 31 0,-3 1-339 0,2 1 189 0,-2 0 96 16,3 0 56-16,-4 0-891 16,-5 0 349-16</inkml:trace>
  <inkml:trace contextRef="#ctx0" brushRef="#br0" timeOffset="169904.89">27307 10144 1501 0,'-9'8'0'0,"-2"-1"0"0,5-2 0 0,2 1 0 0,0 0 0 0,2-4 0 0,2 1 369 0,0 4-158 0,3-3 452 15,11-2-314-15,5 2-156 0,1-2-78 0,5-1 93 0,2-1-77 0,2 0-52 16,0 0 0-16,1 0-133 16,1-6 41-16,1-1 24 0,2 0-125 0,-4-6 70 0,-2 2 40 15,-3-2 1 1,-1-1-296-16,-5 1 168 0,3-5 85 0,-12 1-402 0,0 2 206 0,-5-4 99 16,-5 0 53-16,0 1-54 0,-2-6 45 0,-12 6 36 15,-5 2 0-15,-5 2 77 0,-7 3-25 0,-2 4-8 16,-2 7 61-16,-3 0-40 0,-3 1 1 0,2 13-39 15,-4 8 289-15,1 1-114 0,8 6-78 0,7 1 396 16,3 6-189-16,7 3-121 16,7-1-31-1,6 7 236-15,4-7-163 0,8 1-144 16,12 0-45-16,5-5 0 0,2-3 0 0,7 4 0 0,-5-11 0 0,3-3 0 0,2-4 0 0,-3 0 0 16,1-5 0-16,4 2 0 0,-6-9 0 15,-3-5-173-15,2 0-91 0,-1 0 82 0,-1-2 92 0,2-9-656 16,-8-3 359-16,1-2 175 0,0-1 88 0,1-6-545 15,-3 0 316 1</inkml:trace>
  <inkml:trace contextRef="#ctx0" brushRef="#br0" timeOffset="170086.69">28009 9757 2161 0,'-7'0'0'15,"2"-7"0"-15,0 4 0 0,1-2 0 0,2 3 0 0,2 2 0 0,0 0 246 0,0 0-106 0,4 2-51 0,7 4 432 0,1 6-247 16,2 0-119 0,1 2-60-16,0-2-267 0,0 5 113 0,-2-2 43 0,2 2-673 0,-5-3 362 15,2 1 182-15,-1-2 90 0,0 2-813 0,1-4 421 16,-4-2 205-16,3-2-106 0</inkml:trace>
  <inkml:trace contextRef="#ctx0" brushRef="#br0" timeOffset="170285.93">28378 9706 1252 0,'2'-6'0'0,"2"0"0"0,-3 1 0 0,-1 1 0 0,2 1 0 0,-2-2 146 0,0 4-55 16,0 1-19-16,0 0 619 0,-2 0-327 0,-5 9-165 15,-2 6-81 1,-7 9 320 0,-1 2-192-16,0 6-109 0,-5 1-66 0,0 8 1 0,-2 0-38 0,-3 5-34 0,-5 5-209 0,3-5 99 0,2 1 73 0,-1-2-412 15,5-3 242-15,3-6 122 0,0 0 16 0,6-12-253 16,7-5 156-16,0-7-3 0,3-3 67 0,3-4-416 15,-1-2 232-15,2-3 130 0,0 0-385 0</inkml:trace>
  <inkml:trace contextRef="#ctx0" brushRef="#br0" timeOffset="170473.38">28468 10229 2076 0,'-2'0'0'0,"0"0"0"0,1 0 0 0,-1 0 0 0,1 0 0 0,-2 0 0 0,1-2 0 0,0 0 833 0,0 1-404 0,2 1-196 0,0 0-222 0,0 0 1 0,0 0 24 0,0 0 8 0,2 0-645 0,5 0 318 0,-1 0 159 0,-1 0-834 0,3 0 469 0,0 0 229 16,2 0 122-16</inkml:trace>
  <inkml:trace contextRef="#ctx0" brushRef="#br0" timeOffset="170666.04">28755 10060 1987 0,'0'-7'0'0,"0"2"0"0,0 2 0 0,0-2 0 0,0 3 0 0,0 1 0 0,0 1 0 0,3 0 802 0,7 0-384 15,-3 0-191-15,5 3 9 0,1 7-91 0,0 0-60 16,3 1-54-16,-2 3-351 0,1-1 163 0,-1 1 96 15,4 3 58-15,-5-4-356 0,-3 1 198 0,4-2 98 0,-3 1-870 16,1-4 455-16,1-1 178 0,-4-5 137 0</inkml:trace>
  <inkml:trace contextRef="#ctx0" brushRef="#br0" timeOffset="170874.4">29110 9865 2303 0,'-4'-4'0'0,"0"-1"0"0,2 1 0 0,-1 3 0 0,-1 1 0 0,-2 0 0 0,1 6 0 0,-2 16 0 0,-4 9 778 0,1 7-371 0,-6 11-185 16,-4 11-84-16,-2 1-55 16,-2 9-83-16,0 5 0 0,-1 0 0 0,1-2 0 15,-3 6 0-15,9-18 0 16,2-6 0-16,2-7 0 0,1-3 0 0,0-9-150 0,2 2-137 0,2-15 156 16,4-9 84-16,0-5-802 0,2-3 406 15,2-6 204-15,-3 0 93 0,4-8-500 0,0-16 305 16</inkml:trace>
  <inkml:trace contextRef="#ctx0" brushRef="#br0" timeOffset="171073.98">29266 9883 2133 0,'3'-12'0'0,"2"0"0"0,5 2 0 0,0 0 0 0,8 1 0 0,-2 2 0 16,6 2 0-16,1 2 0 0,6-1 569 0,2 3-266 0,5 1-125 0,-3 0-76 0,0 0-93 15,-4 0 0-15,1 0 27 16,-3 3-472-16,4 4 245 0,-12-3 109 0,-2 2 59 16,-4-1-773-16,0 2 410 0,-7 0 205 0,1 0-407 15</inkml:trace>
  <inkml:trace contextRef="#ctx0" brushRef="#br0" timeOffset="171388.42">29417 10011 1582 0,'-10'0'0'0,"-3"0"0"0,7 0 0 0,4 0 0 16,0 3 0-16,2-3 0 0,0 2 0 0,4-2 0 0,12 0 0 0,0 2 247 0,2 1-106 0,0-1-52 0,2-2-132 0,-3 5 35 15,-4-4 0-15,-1 5 44 0,-4-1-211 0,-1 0 106 16,-2 3 61-16,-5 0-12 0,0 0 27 0,-1 4 1 16,-8-6-23-16,-4 6 107 15,-1 0-73-15,-3-5-17 0,3 4-47 0,1-4 356 16,1 1-141-16,2-5-76 0,1 6 96 0,4-5-82 0,4 0-35 0,1 0-67 15,0-1 1-15,13 0 29 16,1 1 8-16,4-1-227 0,-1 0 109 0,2 3 55 0,-2-2 28 0,-2 2-117 16,0 1 45-16,-3 1 40 15,-7-1-37-15,-1 4-49 0,-4-2 13 0,0 0 36 16,-9 4 188 0,-10-3-72-16,-2-1-49 0,-1-2 0 0,-7 0 73 0,2-3-46 15,-4 2-10-15,4-5-367 0,-2-1 170 0,4 0 79 0,0-7 53 16,4-5-282-16,1-9 132 15,7-5 84-15,3-6 21 0</inkml:trace>
  <inkml:trace contextRef="#ctx0" brushRef="#br0" timeOffset="171550.96">29545 9322 2407 0,'-1'-9'0'0,"-2"-1"0"16,2 0 0-16,-1 7 0 0,1 3 0 0,1 0 0 0,0 0 0 0,0 16 416 0,0 5-182 0,0 9-103 0,0 9-147 15,0 5 26-15,0 7 0 0,0 4 26 0,0 6-798 16,0 0 394 0,0 3 203-16,0 1 100 0</inkml:trace>
  <inkml:trace contextRef="#ctx0" brushRef="#br0" timeOffset="173769.71">9047 11392 1235 0,'-5'-11'0'0,"1"2"0"0,0 2 0 0,-4 1 0 0,1-1 0 0,2 2 0 0,-4 0 127 15,-1 4-49-15,0 1 0 0,-3 1-5 0,-1 12-1 16,-3 11-25-16,2 4-9 0,-1 11 61 15,1 5-31-15,3 3 0 0,3-2 38 16,3 5-26-16,4-9-8 0,2-4-35 0,0-3-57 0,14-6 29 0,-3-6-1 16,5 2 39-16,1-14-39 0,2-7 0 0,-3-3 29 15,3 0-81-15,-3-12 40 0,4-7 18 0,-5-9-216 32,2-7 98-32,0-5 58 0,-3-6 6 0,2-1-241 0,0-10 109 0,-6 6 78 15,4-5 10-15,-5 0-46 0,2-3 47 0,-5-5-1 16,3-8 37-16,-5 11 43 0,-1 2-34 0,-1 8 1 15,-2 10 94-15,0 12-48 0,0 10-32 0,-3 19 300 32,-3 1-153-32,-3 22-78 0,0 10-5 0,3 11 255 31,0 5-113-31,2 4-47 0,3 5-52 0,1 3 165 0,0 1-106 0,0 0-53 0,0 6-17 0,6-13-105 0,3 0 35 0,1-4 0 0,2-2-117 0,2-6 75 16,2 3 48-16,-2-19-451 0,-2-2 232 0,-2-5 77 15,1-8 71-15,-5-4-413 16,0 1 209-16,-2-9 119 0,-1 0 55 0</inkml:trace>
  <inkml:trace contextRef="#ctx0" brushRef="#br0" timeOffset="174018.72">9652 11154 1287 0,'0'-19'0'0,"0"1"0"0,-4 1 0 0,-3 7 0 0,-1 7 0 0,3 1 157 0,-4 2-60 0,3 0-30 15,-5 11 395 1,5 10-218 0,2 5-103-16,-2 9-51 0,3 4 244 0,1 5-149 0,1 8-65 0,1-4-48 0,0 5 30 15,0 0-33-15,0-1 0 0,1 2-166 0,7 8 75 0,-4-13 25 16,0-3-89-16,1-3 60 0,-2-5 31 0,-3-3 0 0,0 4-318 16,0-14 166-16,-1-5 27 0,-9-6 62 15,-3 0-451-15,-3-8 236 0,-3 1 108 16,2-7 69-16,-3 0-356 0,2-7 207 0,-2-10 104 15</inkml:trace>
  <inkml:trace contextRef="#ctx0" brushRef="#br0" timeOffset="174171.31">9329 11430 2321 0,'-4'-12'0'0,"2"1"0"0,1 2 0 0,1 4 0 0,0 1 0 0,13-1 0 0,5 2 395 0,3 2-178 0,7-3-82 0,0 3 93 16,3 1-95-16,4 0-48 0,0 0-25 0,0 0-198 15,4 1 97-15,-3 3 34 0,-4 2 1 0,1 1-577 16,-5 1 310-16,0 1 156 0,-2-1-765 0,-8 1 434 16</inkml:trace>
  <inkml:trace contextRef="#ctx0" brushRef="#br0" timeOffset="174516.76">10059 11223 1652 0,'-9'0'0'0,"-1"-2"0"0,0 2 0 0,0 0 0 0,-2 2 0 0,0 10 0 0,1 4 651 0,2 8-307 0,-2 4-155 0,3 4-75 0,-1 8 176 15,5-1-131-15,3 7-62 0,1-4-30 0,0 3-19 16,6-2-12-16,5 2 10 0,5-12-288 0,1-4 139 16,-2-4 69-16,4-5-515 15,0-4 292-15,1 1 156 0,-4-12 32 0,1-2-664 0,-1-3 349 16,1 0 174-1,0-14 86-15,1-1-307 0,-6-7 202 0</inkml:trace>
  <inkml:trace contextRef="#ctx0" brushRef="#br0" timeOffset="174877.04">10253 11418 1516 0,'-6'-2'0'0,"-1"2"0"0,-2 0 0 0,2 0 0 0,-4 2 0 0,5 5 0 0,-1 7 0 0,2 2 0 0,4 2 266 15,-1 2-115-15,2 1-49 0,0 2 202 0,7-5-134 16,5 0-67-16,4-2-109 0,0 0 9 0,3-7 33 0,1-2 0 15,-2-7-228 1,2 0 114-16,0 0 57 16,-1-3 37-16,-2-10-156 0,-4-2 88 0,-3-2-5 0,-2 2 37 0,-2-5-15 0,-2-1-19 0,-4 0 3 15,0-2 81-15,0 4-26 0,-6-3-37 0,-6 3 188 16,0-2-83-16,-2 4-40 16,-2 2-2-16,-1 3 104 0,-3 3-46 0,0 3-35 0,2 3 15 15,0 3-54-15,2 0 18 0,3 0 0 16,2 9 22-16,3 4-371 0,2 3 170 0,4 5 67 15,2-3-297 48,0 5 158-16,15-2 100-47</inkml:trace>
  <inkml:trace contextRef="#ctx0" brushRef="#br0" timeOffset="174944.57">10598 11539 1442 0,'0'1'0'0,"0"-1"0"0,0 3 0 0,0-3 0 0,0 4 0 0,0-1 0 0,0 5 723 0,0-2-343 0,-4 3-172 0,-1 3-77 0,-2 4 147 0,-2 1-122 0,2 0-59 0,-4 2-31 0,1 0-353 0,2 4 171 0,1-5 72 0,0-4-677 0,1 0 379 0,1-2 189 0,3-1-305 15,-1-7 234-15</inkml:trace>
  <inkml:trace contextRef="#ctx0" brushRef="#br0" timeOffset="175100.01">10683 11372 1400 0,'0'0'0'0,"0"0"0"0,1 0 0 0,-1 0 0 0,2 0 0 0,0 0 0 0,3 0 634 16,0 0-298-16,2 0-151 0,1 8-74 0,1 1 180 15,3-2-133-15,-2 4-60 0,1 1-380 0,3 1 159 0,-3-2 80 16,1 6-662-16,-1-6 367 0,1-2 187 0,-2 1 93 0,2-2-355 16</inkml:trace>
  <inkml:trace contextRef="#ctx0" brushRef="#br0" timeOffset="175276.71">10939 11294 924 0,'-2'-2'0'0,"1"-4"0"0,-2 3 0 0,2 1 0 0,-5 2 0 0,5 0 0 0,-4 0 575 0,2 11-269 0,-2 4-135 16,-2 8-58-16,0 4 365 0,-1 5-221 0,-2 2-111 16,0 3-14-16,-2 3-48 0,-4 6-15 15,2-3-406-15,1-2 186 0,0-2 94 0,0-3 46 0,4-2-573 16,-2 0 319-16,4-10 146 0,4-7 2 0,-2-9-377 15</inkml:trace>
  <inkml:trace contextRef="#ctx0" brushRef="#br0" timeOffset="175453.69">11087 11226 2000 0,'18'-9'0'0,"-1"3"0"0,6 5 0 0,0 1 0 0,2 0 0 0,3 4 0 0,-6 13 0 0,-2 3 303 0,-3 5-134 15,-4 5-66-15,-6 3 154 0,0 8-102 0,-7-2-63 16,-2 7-28-16,-12 0-60 0,-8 1 1 0,-4-4 31 16,-5 6 9-16,1-13-280 15,-3-3 135-15,-1-1 69 0,-2-5-507 0,-1-1 287 0,-8 1 76 0,5-6-630 16</inkml:trace>
  <inkml:trace contextRef="#ctx0" brushRef="#br0" timeOffset="175777.8">8949 12071 1286 0,'-6'-8'0'0,"2"-1"0"0,4 1 0 0,0 3 0 0,17 1 0 0,12-3 0 0,10 3 359 0,11-3-161 0,12 3-72 0,10 3 249 0,15-1-169 16,11 0-85-16,10 2-43 0,4 0 93 0,12 0-59 16,-20-2-42-16,3 2 43 0,0-1-38 0,-1-1-1 15,-4 0-38-15,6-1-159 0,-25 3 75 0,-5-2 42 32,-3 2 0-32,-4-1-287 0,-7 0 165 0,-4-2 89 0,-21 1-295 0,-7 2 133 0,-8-2 91 0,-6-1 1 31,-11 2 12-31,-3 0 22 0,-4 1 8 0,-1 0-61 0,-16 0 46 0,-5 0 23 15,-7 0 0-15,-9 0-292 0,-1 2 162 0</inkml:trace>
  <inkml:trace contextRef="#ctx0" brushRef="#br0" timeOffset="176327.99">10104 12085 672 0,'0'7'0'0,"0"2"0"0,-2 2 0 0,-1 3 0 0,1 6 138 0,-4 6-42 15,5 3-35-15,0 5 250 0,-3 1-138 0,2 3-68 16,2 0-36 0,0 4 175-16,0-8-108 0,0-1-51 0,0-1 6 0,0-3-28 15,0-7 1-15,0 4-20 16,0-14 9-16,0-2-18 0,0-3 0 0,2-4-30 0,-2-1 30 109,0-1 9-109,0-1-8 0,0 0-30 0,0-1 0 0,-2-6 29 0,-4-2 1 0,-2 2-119 0,-2-4 37 0,3 2 35 0,-4-3-194 0,0-1 105 0,-1-1 52 0,-2-1 9 0,3 0-107 0,-3 2 63 0,0 2 14 0,2 0 96 0,-2 3-26 0,-4 1-24 0,3 4-27 0,1 3 111 0,-2 0-49 0,0 1 0 0,0 13-37 0,-2 3 259 0,6 3-101 16,4 4-68-16,3 2 259 0,1 3-147 0,4 0-59 0,0 0 74 15,2-3-82-15,10-3-38 0,5-2 0 0,0-4-118 16,5-5 41-16,4 1 8 0,-1-9 33 0,1-3-519 16,1-1 258-16,-2-1 130 0,3-11 38 0,2-2-400 15,-4-5 175-15,0-3 128 16</inkml:trace>
  <inkml:trace contextRef="#ctx0" brushRef="#br0" timeOffset="176483.47">10373 12267 1848 0,'0'0'0'0,"0"3"0"0,0-1 0 0,0-1 0 0,0 2 0 0,4 0 0 0,-2 3 313 0,5 0-139 16,0 3-69-16,3 1 140 0,2 1-96 0,-2 3-62 15,5-2-25-15,-1 5-366 0,4-1 170 0,1-2 85 16,-3 2 50-16,1-4-284 16,-1-1 159-1,-1-3 80-15,0-1-650 0,-2-5 350 0,2-2 50 0</inkml:trace>
  <inkml:trace contextRef="#ctx0" brushRef="#br0" timeOffset="176667.46">10668 12122 678 0,'3'-18'0'0,"0"-1"0"0,0 5 0 0,-2 0 0 0,2 5 137 15,0 0-43-15,-3 7 521 0,1 2-289 0,0 0-146 0,-1 7-72 0,0 14 566 16,0 6-310-16,0 11-169 16,-8 7-80-16,-4 6 330 0,-4 4-445 0,0 3 0 0,-2 6 0 0,0-5 0 15,-2 0 0-15,-1 2 0 16,-2 5 0-16,-4 7 0 0,4-12-1 0,1-5-771 15,0-3 403-15,2-7 203 0,4-7 52 0,-2 2-789 16,8-17 437-16</inkml:trace>
  <inkml:trace contextRef="#ctx0" brushRef="#br0" timeOffset="177180.71">11818 11684 1608 0,'-7'-4'0'0,"0"-3"0"0,0 3 0 0,1-1 0 0,3 3 0 0,0-3 0 0,3 4 321 15,0 1-143-15,6 0-70 0,10 0-36 0,4 0 350 16,2 0-184-16,4 0-104 0,1 0-49 0,1 1-119 15,0 2 35-15,1 1 1 0,1 1-494 0,-3 2 260 16,-1 0 134-16,-4 0-706 0,0 1 415 0</inkml:trace>
  <inkml:trace contextRef="#ctx0" brushRef="#br0" timeOffset="177321.7">11843 11952 1101 0,'-9'0'0'0,"0"0"0"0,3 0 0 16,3 0 0-16,2 0 233 0,1 0-103 0,8 0-46 0,10 0-24 0,7 0 501 16,3 0-262-16,7 0-122 0,-3 0-183 0,2 0 1 15,1-2 42-15,-2 2-686 0,-1-3 340 0,5 3 178 0</inkml:trace>
  <inkml:trace contextRef="#ctx0" brushRef="#br0" timeOffset="178062.1">12659 11877 956 0,'0'2'0'15,"0"-2"0"-15,0 3 0 0,0 0 0 0,0 1 0 0,0 0 394 16,2 3-184-16,6 0-86 0,2 0 220 0,4-3-154 0,3 3-77 0,2-2 0 0,1-2-43 0,4-1 0 16,-1-2-35-16,-1 0-29 0,3 0-1 15,1-5 40-15,-6-4-9 0,-2-4-123 16,1 1 61-16,-7-5 31 0,0 1 0 0,2-1-151 15,-10 0 87-15,-3-1 10 0,-1 0-169 0,0 0 82 16,0-2 62-16,-5-1-21 0,-7 2 38 0,-4 1-11 16,1 0-1-16,-4 3 74 15,-1 4-1-15,-2 0-49 0,-1 7 9 0,-2 4 130 0,-2 0-65 0,-1 9-23 16,0 12 1-16,-5 4 240 16,4 7-126-16,4 6-38 0,5 3 288 0,3 6-153 0,6-2-92 15,4 9 250-15,7-11-175 0,3 3-83 0,16-3-41 16,9-2 90-16,2-4-66 0,9 1-77 15,-4-15-24-15,5-5 0 0,-1-6 0 0,2-2 0 16,-1-7 0-16,4 0-357 0,-9-3 119 0,-2 0 136 16,-4-6-859-16,-1-4 429 15,-1-2 248-15</inkml:trace>
  <inkml:trace contextRef="#ctx0" brushRef="#br0" timeOffset="178322.11">13279 11381 2906 0,'0'0'0'0,"-1"-2"0"0,-1-2 0 16,2 1 0-16,0 3 0 0,0 0 0 0,2 0 0 0,7 0 0 0,4 3 0 0,0 3 0 0,3 5 321 0,2-3-142 0,1 2-62 0,-3-1-349 16,0 2 134-16,1-1 67 0,-1 1 34 0,-3 1-740 0,2-2 396 0,-3 2 184 15,-2-6 97-15</inkml:trace>
  <inkml:trace contextRef="#ctx0" brushRef="#br0" timeOffset="178509.38">13571 11226 2763 0,'-5'0'0'0,"-2"3"0"0,0-2 0 0,1 4 0 0,0 3 0 0,-3 7 0 0,1 4 0 0,-2 8 0 0,0 10 429 0,-2 5-196 0,-2 11-99 0,1 8 53 16,-4-3-81-16,3 5-34 0,0-3-65 0,2-2-371 16,1-7 167-16,3 2 126 15,6-18-320-15,1-9 214 0,1-6 107 0,0-4 53 16,0-6-819-16</inkml:trace>
  <inkml:trace contextRef="#ctx0" brushRef="#br0" timeOffset="179388.29">13695 11831 1967 0,'-6'0'0'16,"1"0"0"-16,0-2 0 0,2 1 0 0,0-1 0 0,0 2 0 0,3 0 210 0,0 0-87 0,0 0-43 0,0 0 203 16,8 2-115-16,0 1-70 0,3 4-31 0,4-2-258 15,-4 0 114-15,3-1 56 0,0 2 39 0,-1-3-265 16,1 3 142-16,-3-1 70 0,1 0-723 0</inkml:trace>
  <inkml:trace contextRef="#ctx0" brushRef="#br0" timeOffset="179586.4">13970 11667 1814 0,'0'0'0'0,"0"0"0"0,0 0 0 0,0 0 0 0,0 0 0 0,0 0 0 0,0 0 0 0,10 0 650 16,-2 0-307-16,4 1-153 0,2 4-37 0,2 2-49 16,3 0-39-16,-2 3-265 0,3-2 118 0,2 2 59 0,-3 0 30 0,4 2-586 15,-4-3 303-15,-2 1 157 16,-1-1 77-16,-2-1-650 0,0-1 261 0</inkml:trace>
  <inkml:trace contextRef="#ctx0" brushRef="#br0" timeOffset="179790.75">14321 11448 1282 0,'0'-9'0'0,"-1"2"0"0,-1 0 0 0,1 1 0 0,-1 6 0 0,1-1 218 15,-2 1-95-15,1 7 439 0,1 16-263 0,-6 7-131 16,-1 11-66-16,-4 9 288 0,-1 4-181 16,-5 7-86 30,-1 3-44-46,-2 7 15 0,-3 6-29 0,-2 6 9 0,4-14-37 0,0-2-238 0,2-6 119 0,4-7 59 0,2-5-519 0,4-1 298 0,4-19 136 0,5-5-321 0,-1-10 207 0,2-3 40 16,0-6 73-16,2-5-510 0</inkml:trace>
  <inkml:trace contextRef="#ctx0" brushRef="#br0" timeOffset="179990.38">14530 11530 2303 0,'0'-13'0'0,"3"1"0"0,4-2 0 0,2 8 0 0,3-1 0 0,3 0 0 0,3 1 333 0,1 1-148 15,8 0-66-15,-3 1-21 0,6 1-31 0,1 1 1 0,2-1-33 16,0 0-271-16,4-1 145 0,-7 4 59 16,-4 0 34-16,-1 0-598 0,-5 0 305 0,-6 0 153 15,1 0-582-15,-13 4 347 0</inkml:trace>
  <inkml:trace contextRef="#ctx0" brushRef="#br0" timeOffset="180324.01">14704 11601 1336 0,'-15'5'0'0,"-2"3"0"0,6-1 0 16,2 0 0-16,8-3 0 0,-1 1 0 0,2-3 0 0,2 1 182 0,8 1-64 0,7-3-46 0,2 2 35 16,4-2-35-16,1-1-1 0,-2 2-35 0,4-1-77 15,-6 1 34-15,-1-1 0 16,-3 4 43-16,-3 0-205 0,-3-1 103 0,1 3 59 15,-9-1-92-15,-2 3 62 0,0 1-4 0,-7 1 172 0,-6 0-79 0,-5 1-25 16,0-3-40-16,-1 1 319 0,2-3-143 0,2-1-72 16,4 0-19-16,-1-1 81 15,7-5-62-15,4 5-28 0,1-4 1 0,0 0-54 0,9-1 1 0,7 3 34 16,0-1-139-16,2 0 66 16,0 4 31-16,1 1-157 0,-4 0 94 0,2 1 57 15,-6 1-19-15,-1 3-48 16,-5 3 20-16,-5-4 24 0,0 5-20 0,0-1 66 0,-14-1-32 0,-3-1-6 47,-5-2-27-47,-1 1 171 0,-5-7-63 0,1 4-38 0,1-7-52 0,-1-1 26 0,0-1 28 0,1 0-353 0,2-5 159 0,-1-7 75 15,7-1 38-15,1-8-483 0,6-4 251 0,2-5 125 0</inkml:trace>
  <inkml:trace contextRef="#ctx0" brushRef="#br0" timeOffset="180496.22">14755 10926 1552 0,'-5'-1'0'0,"2"-3"0"0,-2 1 0 0,2 3 0 0,-1 0 0 0,1 0 0 0,1 5 302 16,2 8-133-16,0 4 280 0,0 2-198 0,0 4-112 0,2 0-52 0,5 6-202 16,-1 0 75-16,1 0 38 0,-1 5 9 0,1-2-571 15,-2 3 300-15,0-3 150 0,-2 2 75 0</inkml:trace>
  <inkml:trace contextRef="#ctx0" brushRef="#br0" timeOffset="181272.1">15554 11838 1830 0,'0'0'0'0,"0"0"0"0,0-4 0 0,0 1 0 0,0 1 0 0,0 1 0 0,8-1 0 0,8 2 313 0,4 0-138 0,6 0-69 0,4 0 187 16,3 0-133-16,1 0-61 0,2 0-32 0,1 0-53 15,2 0-1-15,1 0 34 0,-7 0-10 0,-4 0-310 16,-3 0 155-16,-6 0 78 0,-1 0-596 0,-2 0 342 15,-9 0 94-15</inkml:trace>
  <inkml:trace contextRef="#ctx0" brushRef="#br0" timeOffset="181463.75">15782 11571 1751 0,'-4'7'0'0,"1"0"0"0,0 6 0 0,0 4 0 0,2 6 0 0,1 3 0 0,0 7 0 0,0 4 247 0,0 7-96 0,0 0-62 0,0 1-95 16,0 2-1-16,-2 1 43 0,1 0 0 0,-1 3-405 15,0-10 198-15,1-3 104 16,-1-2 51-16,1-4-605 0,-1-5 298 0</inkml:trace>
  <inkml:trace contextRef="#ctx0" brushRef="#br0" timeOffset="181887.01">16169 11852 1616 0,'0'3'0'0,"0"-3"0"0,2 0 0 0,0 3 0 0,2-1 0 0,1 1 0 0,5 1 165 15,2-2-64-15,4 4 337 16,4-2-200-16,6-4-102 0,5 3-40 0,0-3-27 0,4 0-1 0,1-5-32 16,-3-5 1-16,2-2-173 0,4-5 95 0,-11 1 34 15,-4 1-278-15,-3-5 161 32,-2 2 80-32,-8 3 40 0,1-5-157 0,-10 5 16 0,-2 0 70 0,0 0-146 0,-12-1 92 0,-3 5 47 15,-5-1 13-15,0 5 73 0,-4 2 0 0,-2 4-40 16,-2 1-1-16,-2 0 139 0,-3 1-79 0,1 12-25 15,-1 5 245-15,2 2-116 63,-3 5-70-63,6 3 134 0,-5 7-89 0,11-2-11 0,5 3-35 0,6 2 229 0,8-1-124 0,1 6-53 0,2-7-41 0,16-2 104 16,9 0-67-16,5-6-34 0,2-3 0 0,6 0-130 0,-2-10 44 15,2-4 26-15,0-3-439 0,-2-3 232 0,-2-3 117 0,6-2 57 0,-10 0-686 0,0-7 317 16,-5-5 178-16,0-1-157 0,-2-2 168 0</inkml:trace>
  <inkml:trace contextRef="#ctx0" brushRef="#br0" timeOffset="182724.85">16811 11214 1562 0,'-3'0'0'16,"0"0"0"-16,2 0 0 0,-2 0 0 0,1 0 0 0,2 0 0 0,0 0 0 0,0 0 0 0,0 0 539 0,6 4-251 0,2 4-126 16,2-3 58-16,0 3-96 0,1 1-44 0,-1-2-51 15,2 4 7-15,-1-1 0 0,-1 3 9 0,0-5-383 16,-4 2 187-16,1 1 93 0,-1 1 47 0,-1-3-679 16,1 2 353-16,-3-2 88 0</inkml:trace>
  <inkml:trace contextRef="#ctx0" brushRef="#br0" timeOffset="182913.52">17098 11079 1432 0,'0'-6'0'0,"0"4"0"0,0-2 0 0,-2 1 0 0,-1 3 0 0,2 0 290 47,-3 0-127-47,0 9 200 0,-3 8-163 0,0 6-82 0,-1 6-32 0,-2 1 281 0,-2 7-165 0,1 1-83 0,-1 4-42 0,-2 1-99 0,-2 6 38 0,1-5-10 16,1 2 30-16,0-6-513 0,0 2 256 15,0-6 129-15,0 3-614 0,3-11 307 0,3-4 197 16,2-3-494-16</inkml:trace>
  <inkml:trace contextRef="#ctx0" brushRef="#br0" timeOffset="183086.77">17199 11772 2873 0,'0'0'0'0,"0"0"0"0,0 0 0 0,0 0 0 0,0 0 0 0,0 0 0 0,0 0 0 0,0-3 533 0,0 2-248 0,0 0-209 0,0 1 0 15,0-2-31-15,0 0-9 0,0 2-451 0,0-2 226 0,0 2 112 16</inkml:trace>
  <inkml:trace contextRef="#ctx0" brushRef="#br0" timeOffset="183940.4">17501 11576 1649 0,'0'-4'0'16,"-3"1"0"-16,3 1 0 0,0 2 0 0,0 0 0 0,3 0 0 0,7 0 0 0,4 0 0 0,3 0 536 0,4 0-250 0,3 0-125 0,4 0 64 0,3 0-94 0,6 0-39 0,-4 0-89 0,3 0 1 15,0 0 32-15,-2 0-1 0,1-3-368 16,2-1 194-16,-7-1 82 0,-2-1 47 0,-5 0-575 16,-3 2 300-16,-7 3 66 15,1 1 100-15</inkml:trace>
  <inkml:trace contextRef="#ctx0" brushRef="#br0" timeOffset="184279.73">17742 11693 1299 0,'-21'3'0'0,"1"-2"0"0,4 3 0 0,-1-1 0 0,10-2 0 0,1 2 0 0,5-3 0 0,1 0 0 0,0 0 177 0,0 0-62 16,11 0-33-16,5 0-24 16,2 0 1-16,0 0-23 0,1 0-40 0,2 0 8 0,-3 2 32 15,-3-2 0-15,-3 4-114 0,-1-1 57 0,0 2 28 16,0 1 10-16,-7 3-56 0,-2-1 38 0,-2 2-8 16,0 2-16-16,0 1 3 15,-3-1-6-15,-6 0 84 0,-1 0-25 0,1 1-5 16,-2-3-21-16,3 2 35 0,3-3 10 0,1-3-39 31,2 0 26-31,1 1-59 0,1-2 38 0,0 1 19 0,6-3-3 0,5 0-42 0,1 1 1 0,1 1 28 16,1 0-31-16,0 1 4 0,-5 3 18 0,2-1 49 15,-5 3-2-15,-1 0-44 0,-5 2-5 0,0 4 163 16,0 1-75-16,-6-3-36 0,-10 4-11 16,-3-2 72-16,-4 2-34 0,-3-1-17 0,1-4-9 0,-4 0-52 15,3-4 0-15,1-2 27 0,-1-4-266 0,-1 1 143 16,5-5 56-16,7 0-482 0,-2 0 242 15,6-14 130-15,2-4 32 0,1-5-547 16</inkml:trace>
  <inkml:trace contextRef="#ctx0" brushRef="#br0" timeOffset="184486.53">17858 11001 1814 0,'-8'-12'0'0,"2"6"0"0,1 0 0 0,2 6 0 0,-2 0 0 0,4 0 0 0,0 12 259 0,-1 5-111 16,1 2-48-16,1 4 35 0,0 5-50 0,0-1-25 31,0 5 1-31,0 1-380 0,0 1 186 0,3 1 80 0,-2 0-232 0,4-1 160 0,-4 2 80 0,1 1 41 16,-2 3-634-16</inkml:trace>
  <inkml:trace contextRef="#ctx0" brushRef="#br0" timeOffset="184713.24">18324 11478 2026 0,'0'0'0'0,"0"0"0"0,0 0 0 0,0 0 0 0,0 0 0 0,0 5 0 15,6 2 294-15,4 3-129 16,3 4-56-16,2-2 197 0,2 5-135 0,-1 2-68 0,2 3-34 0,1 0-209 16,0 2 84-16,-3-1 45 0,0 0-502 0,-2-1 273 15,-1-1 138-15,-2-1-315 0,-1-5 208 0,-3-4 102 16,1-3 52-16,-4-4-562 0</inkml:trace>
  <inkml:trace contextRef="#ctx0" brushRef="#br0" timeOffset="184918.24">18716 11318 1240 0,'-4'-3'0'0,"0"1"0"0,-1 2 0 0,0 0 0 0,0 0 0 0,-1 14 0 0,-3 7 497 0,1 7-236 0,0 9-112 16,-6 7 261-16,2 10-188 0,-7 8-93 0,0 11-38 62,-1-4 63-46,0 2-59-16,-1-2-30 0,1-3-56 0,2-3 26 0,0 4 9 0,5-17-8 0,0-5-246 0,3-2 123 0,0-3 61 0,1-7 31 0,0 2-470 0,5-17 244 0,-2-4 39 0,4-4-503 0,2-8 325 0,0-2 163 0</inkml:trace>
  <inkml:trace contextRef="#ctx0" brushRef="#br0" timeOffset="185109.39">18872 11439 1980 0,'0'-14'0'0,"2"3"0"0,4 4 0 0,5 0 0 15,6 0 0-15,3 3 0 0,3-2 295 0,5 2-121 0,1 0 51 0,3 1-95 0,3 2-47 16,-2-2-24-16,1 2-485 0,2 1 239 0,-8 0 107 16,-3 0 57-16,0 0-436 0,-3 0 230 0,-5 1 115 15</inkml:trace>
  <inkml:trace contextRef="#ctx0" brushRef="#br0" timeOffset="185272.31">19423 11380 1098 0,'0'-4'0'0,"0"0"0"0,0 0 0 0,0 0 0 0,6 0 0 0,6 1 465 0,5 0-215 0,6-1-108 0,6 1 28 15,3 0-73-15,2 1-30 0,3 1 0 0,0-1-456 16,2 2 213-16,-2 0 114 15,-7 0 44-15,-4 0-370 0,-5 0 193 0</inkml:trace>
  <inkml:trace contextRef="#ctx0" brushRef="#br0" timeOffset="185626.39">19574 11475 1037 0,'-8'3'0'0,"-2"-3"0"0,6 0 0 0,1 2 0 0,1 1 0 0,1-1 0 0,1-2 0 0,0 4 342 0,6-3-158 15,5 2-74 1,3 1-38-16,2 0-60 0,1 0 0 0,-1 2 32 0,-1 0-8 0,-4 0-102 0,3 1 50 16,-8 1 26-16,2 1-186 0,-3 2 114 15,-5 0 44-15,0 0-59 0,0 1 13 0,-8 0 38 16,-5 2-22-16,-2 0 141 16,-3-4-73-16,1 1-1 0,1-2-68 0,1-2 350 0,2 0-144 0,0 0-74 15,6-4-13-15,4 0 110 0,3-2-69 0,0 2-37 16,2-3 22-16,9 3-22 15,5-3-8-15,2 1-144 0,1 0 57 0,1 2 28 0,-1 0 9 0,-2 1-155 16,-3 0 87-16,0 3 44 16,-5-1 18-16,-2 5-98 0,-2-2 34 0,-5 2 1 15,0 0 25-15,-8 0 43 0,-5 1-63 16,-6-2 37-16,-1 0 91 0,-2-4-50 0,-1-2 0 16,-2 1-58-16,3-4 0 0,-2-1 23 0,-2 0 26 15,3-1-427-15,1-10 193 0,3-6 92 0,2-2 50 0,1-5-466 16</inkml:trace>
  <inkml:trace contextRef="#ctx0" brushRef="#br0" timeOffset="185899.64">19452 11057 1450 0,'5'-32'0'0,"4"3"0"0,8 5 0 0,6-2 0 0,3 9 0 0,3 2 0 0,3 6 276 16,-3 1-120-16,1 8-61 0,3 0 211 0,-9 0-140 15,0 2-66-15,-7 8-32 16,-2 4-53-16,-2-1 20 0,-4 5 10 0,-9 0-156 0,0-1 73 0,-3 6 36 31,-14-5 1-31,-5 4-122 16,-1-1 88-16,-2-4 30 0,0-4 1 0,0-2 5 0,2 0 22 0,2-5-55 0,-2 5 231 0,9-9-111 15,0 1-41-15,3 1 125 0,2-2-78 0,-1-1-16 16,9 0-30-16,1-1 130 0,0 0-71 0,12 0-36 16,11-2 0-16,6-4 1 0,1 2-9 0,5-2-27 15,2 4-1-15,-1-2-378 0,0 4 190 0,3-3 102 16,-6 3-883-16,-2 0 422 0,-3 0 240 0,-1 3-485 15</inkml:trace>
  <inkml:trace contextRef="#ctx0" brushRef="#br0" timeOffset="186103.35">20437 11375 2431 0,'0'0'0'0,"0"0"0"0,0 0 0 0,0 0 0 0,0 0 0 0,0 0 0 0,0 0 0 0,0 0 0 0,0 0-18 0,0 0 35 0,-2 0-9 0,-1 0-651 0</inkml:trace>
  <inkml:trace contextRef="#ctx0" brushRef="#br0" timeOffset="189436.26">12673 13002 1015 0,'-4'-14'0'0,"-3"4"0"0,3-2 0 0,0-1 0 0,0-3 0 0,0 1 81 0,3-2-23 0,-2-2 0 16,2-3-22-16,-1 1 127 0,2-4-54 0,0 2-42 15,0 3 4-15,0-4-35 0,-1-1-1 16,0-1 20-1,-2 8-19 1,0 0 0-16,-2 2-1 0,1 2 44 0,-4 7-1 0,-3 1-33 0,2 6-9 0,-4 0 47 0,-1 8-23 0,0 14 0 16,0 3-24-16,0 8 19 15,3 4-20-15,5 4 1 0,3 5 146 0,2-1-73 0,1 2-37 0,0 8 14 16,2-6-8-16,5 4-42 0,4-1-1 0,-2 4-79 16,2 2 39-1,-1 6 10-15,-2-12 30 0,-3 2-185 0,-2-4 93 0,-3-2 46 0,0-1 11 0,0 2-77 16,-4-12 21-16,-9-2 34 15,-4-8-122-15,-2-1 67 0,0-7 2 0,-4 1-158 16,3-17 103-16,-1-3 47 0,0 0 24 0,1-8-369 16,2-11 196-16,0-4 90 0,5-7 57 0</inkml:trace>
  <inkml:trace contextRef="#ctx0" brushRef="#br0" timeOffset="189588.94">12232 13180 1714 0,'-5'-8'0'0,"1"0"0"0,0 3 0 0,4 1 0 0,0 1 0 0,2 1 0 0,13 0 0 0,5 1 673 16,4 1-323-16,6-4-157 0,1 4 43 0,3-1-100 16,4 0-42-16,-2 1-209 0,3 0 75 0,1 0 38 15,1 0 0-15,-2 0-628 0,4 2 341 0,-9 7 159 16,-3-2 82-16,-6 6-809 0</inkml:trace>
  <inkml:trace contextRef="#ctx0" brushRef="#br0" timeOffset="189742.67">12807 13297 2012 0,'0'3'0'0,"0"-3"0"0,0 2 0 0,0 0 0 0,0 1 0 0,0 1 0 0,0 1 0 0,0 1 0 0,0 1 244 0,0 3-95 16,6 1-98-16,1 0-15 0,3 3-1 0,-3 2 1 16,2-2-451-16,2 4 234 0,-3-1 104 15,1-2 56-15,-1-2-698 0</inkml:trace>
  <inkml:trace contextRef="#ctx0" brushRef="#br0" timeOffset="189926.83">13073 13269 1914 0,'-4'-1'0'0,"-4"1"0"0,3 0 0 0,1 0 0 0,-1 0 0 0,0 3 0 0,-4 9 334 0,1 9-153 0,0 4 89 0,-1 6-117 0,-3 5-59 31,-3 8-29-31,-1 9 50 0,0 1-45 0,-3 1 1 0,-3 3-35 0,3 0-167 15,-3-3 84-15,-4 2 50 0,6-16-9 0,3-6-378 16,0-5 210-16,3-8 105 0,3-8-634 16,3-2 282-16,8-12 197 0</inkml:trace>
  <inkml:trace contextRef="#ctx0" brushRef="#br0" timeOffset="190124.91">13379 12945 2119 0,'0'1'0'0,"0"-1"0"0,0 3 0 0,-2 1 0 0,-4 6 0 0,-2 7 0 0,-1 7 0 0,-2 13 0 0,-3 9 369 16,3 6-171-16,2 5 22 0,4 1-92 0,4-5-46 0,1-2-23 0,0-1-419 16,13-16 194-16,2-5 101 15,3-4 51-15,0-3-326 0,1-4 187 0,2-3 104 0,-2-12 38 16</inkml:trace>
  <inkml:trace contextRef="#ctx0" brushRef="#br0" timeOffset="190376.9">13567 13193 996 0,'-8'0'0'0,"1"0"0"0,-1 0 0 0,3 0 0 0,-3 3 0 0,2 6 504 0,1 1-239 0,4 3-114 0,-2 1 197 0,3 2-155 0,0 1-79 0,11 1-31 0,2-6-148 0,3 2 50 0,3-4 26 0,3-5-1 0,3 0-131 0,1-3 88 15,-4-2 30-15,2-2-1 0,-3-8-270 16,-3 0 154-16,-2-4 79 0,-4 2-45 0,-3-3 48 16,-8-2-165-16,-1 1 223 0,0-1-33 0,-2-1 1 15,-11 1-33-15,-3 0 241 16,-1 3-105-16,-3 2-57 0,0 1 2 0,-2 2 151 0,0 3-59 0,3 3-57 16,1 3-25-16,3 0-12 15,2 0 10-15,2 2-8 0,3 8-408 0,5 4 195 16,3 3 93-16</inkml:trace>
  <inkml:trace contextRef="#ctx0" brushRef="#br0" timeOffset="190546.11">14000 13280 1937 0,'0'2'0'0,"0"3"0"0,0 1 0 0,0-2 0 0,0 3 0 0,-1 3 0 0,-7 2 0 0,-1 3 751 0,-2-1-362 0,-2 3-177 16,0 4-27-16,-2 0-75 31,2 0-37-31,-3 3 9 0,5-7-375 0,0 0 165 0,2-5 81 0,2-1-861 0,3-2 460 0,-1-4 235 0</inkml:trace>
  <inkml:trace contextRef="#ctx0" brushRef="#br0" timeOffset="190703">14106 13118 2335 0,'2'0'0'0,"0"0"0"0,-1 0 0 0,3 0 0 0,-1 0 0 0,0 5 0 0,0 0 0 0,2 2 0 0,2 5 317 0,-2 0-141 0,3 5-28 0,-2 0-61 0,1 2-26 16,2 0 1-16,-3 4-282 0,-2-2 127 0,3 1 74 31,-1-3 23-31,-3-4-729 0,0 2 381 0</inkml:trace>
  <inkml:trace contextRef="#ctx0" brushRef="#br0" timeOffset="190897.41">14345 12958 1900 0,'4'-5'0'0,"1"1"0"0,4 0 0 0,-2 4 0 0,6 0 0 0,1 0 0 0,1 4 0 0,-1 8 708 0,3 7-335 0,0 3-170 16,1 5 101-16,-3 3-125 0,-1 4-77 0,-5 1-33 0,-5 6-77 16,-4 0 21-16,0 3 0 0,-2 4 32 0,-12-7-397 15,-6-3 193-15,-5-3 98 0,1-4-537 16,-6-7 310-16,1 1 167 0,2-10-32 15,4-7-703-15</inkml:trace>
  <inkml:trace contextRef="#ctx0" brushRef="#br0" timeOffset="191025.17">14713 13022 1561 0,'19'-6'0'0,"5"2"0"0,3 4 0 0,2-1 0 0,-1 1 0 0,4 0 0 0,-9 0 0 0,-1 0 301 15,-1 1-133-15,-3 8-66 0,-3-1-707 0</inkml:trace>
  <inkml:trace contextRef="#ctx0" brushRef="#br0" timeOffset="191163.48">14676 13234 2245 0,'-12'0'0'0,"5"0"0"0,3 0 0 0,3 0 0 0,1 0 0 0,0 0 0 0,14 0 0 0,9 0 330 0,5 0-148 0,7-4-74 0,4-1-164 0,2 2 46 0,5 3 30 16,-5-2-8-16,2 2-389 0</inkml:trace>
  <inkml:trace contextRef="#ctx0" brushRef="#br0" timeOffset="191767.92">16000 12428 1006 0,'0'13'0'0,"-2"8"0"0,-1 4 0 0,1 9 0 0,-4 7 0 0,-1 5 0 0,1 4 132 0,-1 7-39 0,1-7-33 0,0-2-38 16,0-2 14-16,1-3 0 0,2-6 0 0,-1-3-134 16,3-14 58-16,0-8 33 0,-1-8 0 15,2-2-52-15,0-2 35 0,0 0 4 16,-2-14 61-16,0-5-30 0,-1-2-1 0,-2-2-38 15,-2-1 33-15,-1-2-23 16,-1 6 18-16,-3-2-1 0,-3 1 1 0,0 1 4 0,-2 3-3 0,-5 1-17 16,0 6 19-16,2 5 7 0,-4 5-6 0,0 0 109 15,-1 2-52-15,-2 14-24 0,7 4 187 0,3 2-97 32,6 1-51-32,6 3 60 0,3-2-50 0,2 2-14 0,5-4-8 0,13-3-57 15,7-3 29-15,4-1 1 0,2-2-1 0,5-2-228 16,-2-8 110-16,-1 0 59 0,1-1 30 0,-1-2-566 15,-4 0 279-15</inkml:trace>
  <inkml:trace contextRef="#ctx0" brushRef="#br0" timeOffset="192129.86">16369 12462 1465 0,'-16'-4'0'0,"1"-3"0"0,-1 0 0 0,1 4 0 0,-1-2 0 0,2 3 0 0,3 1 0 0,-1 1 213 0,4 0-89 0,2 0 161 15,-1 0-115-15,6 0-73 16,-1 1-30-16,1 6-31 0,1 5-1 0,0 1 0 0,0 3 9 0,0 3 38 16,0 1-23-16,3-1 0 0,0 1-24 15,2-1 33-15,-1 1 8 0,0-3-40 0,0-2 29 16,2-2-1-16,-2-2-28 0,0-1-36 15,-1 0 9-15,-1-3 27 0,1-4-1 0,-1-1-117 16,-1-1 59-16,-1 0 29 0,3 2-6 0,-3-3-72 16,0 0 35-16,0 0 28 0,0 1-6 0,0 6-239 15,-4 2 98-15,-3 5 73 0,0 2-107 0,-4 5 78 16,3 5 38-16,-2 1-7 0,0 6 14 0,0-1 9 16,2 2 23-16,2 3-234 15,-1-3 116-15,0-1 60 0,-1 3 19 0,4-6-121 16,-1-6 80-16,3 0 39 0</inkml:trace>
  <inkml:trace contextRef="#ctx0" brushRef="#br0" timeOffset="192407.67">16056 12695 1117 0,'-2'0'0'0,"-3"0"0"0,1 0 0 0,1 0 0 0,2 0 0 0,1 0 515 0,0 0-240 0,0 0-111 0,13 0-69 0,3 2 345 31,4 1-203-31,3 6-101 0,4-6-50 0,1 4 31 0,-3 0-46 0,3-3 1 0,0 4-293 16,0-3 128-16,2-1 64 0,3 3 41 15,-7-2-629-15,0-2 326 0,-1 0 163 0,-6 0-750 16</inkml:trace>
  <inkml:trace contextRef="#ctx0" brushRef="#br0" timeOffset="193020.6">16324 12540 424 0,'0'-2'0'0,"-3"-1"0"16,1 1 0-16,-2-3 0 0,2 2 0 0,-1-1 0 0,1 1 0 0,-1 1 71 0,0 0-9 31,1-2 76-15,2 3-52-16,-4-3-25 0,2 3 0 0,1-2 37 0,-1 1-35 0,0 2 0 0,1-2-28 0,-2 2 124 15,3 0-62-15,-1 0-22 16,-1 0 100-16,0 0-70 0,2 4-34 0,0 9-1 0,-3 1 135 16,0 5-76-16,0 3-52 0,0 5 96 0,-2 4-69 0,-1 4-35 0,-2 1 1 0,1 7 5 0,-2 0-9 0,-1 1-31 15,0 3 0-15,-1 0-49 16,1-5 24-16,-1 5 9 0,1-12 17 0,1-5-134 16,0-2 66-16,2-4 34 0,-2-5-247 0,0-1 118 15,2-9 38-15,1-4-293 0,0-2 180 0,-2-2 63 16,2-1 41-16,1 0-99 0,0 0 81 0,1-1 40 15,0-5 1-15,1-4-274 0</inkml:trace>
  <inkml:trace contextRef="#ctx0" brushRef="#br0" timeOffset="193262.44">16575 12533 1240 0,'0'-8'0'15,"0"1"0"-15,-2 3 0 0,-1-1 0 0,-2 5 0 0,-4 0 0 0,2 1 202 0,-6 16-84 0,-1 6-41 0,-2 8 278 0,1 5-165 16,2 3-77-16,1 5 83 0,1-1-81 0,4 1-39 16,1 5 8-16,4-7-375 15,2-3 163-15,0-5 82 0,4-2 40 0,5-4-251 16,2 1 155-16,3-12 65 0,-3-4 35 0,1-3-717 15</inkml:trace>
  <inkml:trace contextRef="#ctx0" brushRef="#br0" timeOffset="193542.15">16716 12759 940 0,'-12'0'0'0,"3"5"0"0,1 2 0 0,-4 1 0 0,5 4 0 0,3 2 537 0,0 2-250 0,3 2-127 15,1 2-62-15,0 1 178 0,8-3-125 0,4 0-58 16,4-1-98-16,1-7 40 0,2 0 1 0,1 0 8 16,0-9-265-16,0 1 128 0,-1-2 65 0,-2-2-191 15,0-8 126-15,-1 1 72 16,-4-3 23-16,-5-5-169 0,-4-1 79 0,-2 0 39 16,-1 0-56-16,0-5 171 0,-3 5-46 0,-6-2-27 15,-5-1 75-15,0 3-51 0,-2 0-10 0,0 0 12 0,1 6 128 16,-1 3-46-16,-1 1-47 0,3 4-70 15,-1 3 0-15,1 1 59 0,7 0-21 0,0 3-485 16,4 11 228-16,3 1 101 0,0 2 61 0</inkml:trace>
  <inkml:trace contextRef="#ctx0" brushRef="#br0" timeOffset="193687.12">17037 12898 2129 0,'2'3'0'0,"1"1"0"0,-1 0 0 0,0 0 0 0,-2 5 0 0,0-6 0 0,0 5 0 0,-2-2 0 0,-5 4 311 15,-2 1-129-15,-2-2-78 0,-3 2 10 0,3-3-40 16,-1 2 1-16,3-3-406 0,-1 2 192 16,1-4 83-16,4 0 45 0,1-3-680 0,0-2 364 0</inkml:trace>
  <inkml:trace contextRef="#ctx0" brushRef="#br0" timeOffset="193838.46">17124 12715 2221 0,'0'0'0'0,"0"0"0"0,0 0 0 0,0 2 0 0,0-2 0 0,0 2 0 0,0 2 0 0,0-1 0 0,4 4 319 0,0-1-133 0,2 2-80 16,0 3-156-16,1-1 43 0,-1-1 0 0,2 3-218 15,3-3 139-15,-3 2 57 0,-1-4 31 0,4-2-684 16,-1 1 359-16,1-5 178 0</inkml:trace>
  <inkml:trace contextRef="#ctx0" brushRef="#br0" timeOffset="193998.84">17358 12683 901 0,'0'-7'0'0,"-2"4"0"0,-1 1 0 0,2-1 0 0,-5 3 250 0,-1 0-108 0,-1 5-44 0,1 11-36 0,-6 7 519 16,1 4-273-16,-2 6-137 0,0 1 185 0,-3 7-152 15,3-2-89-15,-2 0-40 47,2 0-136-31,-1-1 48-16,2 0 24 0,0 1-567 0,3-14 292 0,2 1 149 0,1-8 75 0,3-1-353 0,-2-6 214 0</inkml:trace>
  <inkml:trace contextRef="#ctx0" brushRef="#br0" timeOffset="194172.38">17492 12656 1445 0,'17'-1'0'31,"-1"1"0"-31,2 0 0 0,2 4 0 0,-4 10 0 0,-2 5 0 0,-5 3 469 0,-1 7-217 0,-4 3-108 0,-4 5 53 0,0 1-85 0,-8 1-39 0,-12 1 0 0,-3 2-350 0,-5 3 165 0,-1-11 69 15,-1-1 39-15,-3-3-215 0,-3-2 127 0,-4-3 63 16,-3 5-621-16,1-11 321 0</inkml:trace>
  <inkml:trace contextRef="#ctx0" brushRef="#br0" timeOffset="194422.12">15598 13326 1083 0,'0'0'0'0,"0"0"0"15,0-4 0-15,3 1 0 0,10 0 0 0,15-2 0 0,13-1 295 0,18 1-129 0,23 2-66 0,20-1 350 0,11-2-208 16,16 2-94-16,-17 3 122 16,5-1-118-16,-6 0-58 15,-7-1-29-15,-7 0-73 0,7 0 52 0,-27 0-8 16,-1-2-1-16,-10 2-155 0,-8-1 78 0,-10 4 39 0,-4 0-414 0,-21 0 221 15,-10 0 97-15,-5 0 64 0,-8 0-557 0,0 0 279 16,-8 5 129-16,-17 4-198 0,-8 1 173 0,-7-2 87 16</inkml:trace>
  <inkml:trace contextRef="#ctx0" brushRef="#br0" timeOffset="194723.35">16432 13412 1507 0,'0'16'0'0,"0"-4"0"0,0 5 0 0,0 2 0 0,0 5 0 0,0 2 0 0,0 5 0 0,0-1 0 0,0 1 191 16,0 0-78-16,0 2-38 0,0-1 37 0,0 4-30 0,0-10-8 0,-4-2-61 15,-2-3 0-15,0-5 22 16,-2-5 0-16,-3 0-75 0,0-6 33 0,-1-5 0 16,-1 0 42-16,-2-6-139 0,1-5 70 0,-5-6 44 15,3 1-184-15,-1-2 71 0,2-2 54 0,-4-1-7 16,0-1 24-16,-3 0-28 0,4 5 4 0,0 4 71 15,-2 2-40-15,0 5-11 0,1 4 10 0,-4 2 295 16,6 0-138-16,3 11-61 0,0 8-38 0,6 3 331 16,5 1-168-16,1 4-51 15,2 0 11-15,4 2-60 0,12-2-29 0,7-3-115 16,3-3 43-16,7-1 8 0,2-8 34 0,0-10-621 16,4-2 310-16,1 0 133 0</inkml:trace>
  <inkml:trace contextRef="#ctx0" brushRef="#br0" timeOffset="194880.8">16668 13580 1692 0,'0'-3'0'0,"0"-3"0"0,2 3 0 0,-1 1 0 0,3 2 0 0,-3 0 0 0,5 0 0 0,-3 0 583 0,4 0-264 16,-3 5-147-16,4 4-80 0,1 2-28 16,1 3-1-16,1 0-555 0,3 0 272 0,-4-1 123 31,6-1 67-31,-2-3-390 0,5-1 217 0,-3-2 109 0,4-3 58 0</inkml:trace>
  <inkml:trace contextRef="#ctx0" brushRef="#br0" timeOffset="195010.65">16990 13512 697 0,'6'-16'0'0,"1"-3"0"0,-3 9-1 0,0 2 1 0,0 2 537 0,-4 5-251 0,0 1-126 0,0 0-54 16,-6 15 235-16,-8 9-154 0,-6 11-77 16,-3 5-37-16,-4 10 497 0,-7 9-260 0,5-2-142 15,-4 2 20-15,-1 5-78 16,-1 8-38-16,-5 9-723 0,8-13 339 0,1-7 172 0,5-3 88 0</inkml:trace>
  <inkml:trace contextRef="#ctx0" brushRef="#br0" timeOffset="195707.01">18109 12566 1302 0,'1'-4'0'0,"-1"-1"0"0,2 3 0 0,1 2 0 0,0 3 0 0,2 20 0 0,0 10 0 0,0 12 0 0,-2 13 500 0,0 12-223 16,0 9-125-16,-3 12-58 0,0 7 224 0,-3 4-141 0,-7 9-62 15,0-21-44-15,1-6 7 16,-1-4 0-16,3-8-43 0,1-6-156 0,0 6 88 16,3-25 29-16,-2-5-63 0,4-8 52 15,-1-6 25-15,1-7 0 0,-3 2-21 0,0-11 19 0,1-5-36 16,-1-6 23-16,1 0-43 0,2-1 24 0,-4 0-15 15,4 0 2-15,-2 0-29 0,1 0 28 16,0-1-1-16,1 0-286 0,-1-4 141 0,1 5 81 0,-1-4-160 31,2 2 113-31,0-4 58 0,0 1 27 0,0-2-420 0,3-1 228 0,2-1 111 16</inkml:trace>
  <inkml:trace contextRef="#ctx0" brushRef="#br0" timeOffset="196172.71">18352 13343 1540 0,'-6'0'0'0,"3"0"0"0,-2 3 0 16,4-3 0-16,-1 2 0 0,0 2 0 0,2 2 443 0,0-1-209 0,0 3-99 0,7 2 71 0,5 0-86 0,2 1-42 0,1 5 8 0,1-5-357 15,3 4 153-15,-3-2 77 0,1 0 38 0,-2 1-252 16,-1-2 140-16,-4 0 76 0,-1-2-653 0,0-1 350 16</inkml:trace>
  <inkml:trace contextRef="#ctx0" brushRef="#br0" timeOffset="196344.91">18584 13278 1477 0,'0'0'0'16,"0"1"0"-16,0 2 0 0,0 4 0 0,-1 4 0 0,-6 5 0 0,-4 9 321 0,-4 9-135 0,-1 10-79 0,-4 8 265 16,-3 6-168-16,0 4-84 0,0 2-43 0,-1 3-38 0,5-13-4 0,3-7 1 31,2-5-169-31,5-7 85 0,3-5 41 0,1-2 9 0,2-14-587 0,3-8 310 16,0-4 156-16</inkml:trace>
  <inkml:trace contextRef="#ctx0" brushRef="#br0" timeOffset="196490.02">18664 13467 1149 0,'1'-3'0'0,"2"-2"0"0,1 5 0 0,-1-4 0 0,5 2 0 0,1 1 382 0,-1 1-174 0,3 0-86 16,4 0-296-16,1 0 104 0,4 0 62 0,0 0 17 15,1 0-427-15</inkml:trace>
  <inkml:trace contextRef="#ctx0" brushRef="#br0" timeOffset="196690.15">18687 13692 1451 0,'-15'2'0'0,"3"-2"0"0,2 2 0 0,2-2 0 0,6 1 0 0,2 1 0 0,0-2 405 0,10 2-185 0,8-2-92 0,4 0-38 0,1 0-68 0,6 0 14 0,-1-4-1 78,3-1-605-78,-1 0 302 0,1 0 160 0,-5 0 67 0</inkml:trace>
  <inkml:trace contextRef="#ctx0" brushRef="#br0" timeOffset="196791.26">19120 13369 1506 0,'2'-16'0'0,"-1"4"0"0,1 5 0 0,0-4 0 0,-1 8 0 0,1 3 0 0,-1 0 0 0,3 3 776 0,-1 15-371 0,1 8-175 16,-4 4-103-16,0 7 395 0,0 5-244 0,0 4-191 15,0 0-305-15,0 8 101 0,0-9 71 0,-2 6 41 16,0 1-1070-16,-1 1 554 0</inkml:trace>
  <inkml:trace contextRef="#ctx0" brushRef="#br0" timeOffset="197252.23">19903 13046 1397 0,'-1'-5'0'0,"-2"4"0"0,1-4 0 0,0 4 0 0,2-1 383 0,0 2-165 0,2 0-96 16,8 0-43-16,3 0 191 0,4 0-118 0,2 0-58 16,2 0-126-16,0 2 29 0,3-1 0 0,-2 5-502 15,2-1 268-15,-1 2 133 16,-1 3 74-16</inkml:trace>
  <inkml:trace contextRef="#ctx0" brushRef="#br0" timeOffset="197394.87">19922 13268 1483 0,'-13'0'0'0,"1"0"0"0,2 0 0 0,0 0 0 0,6 0 0 0,2 0 0 0,2 1 0 0,0 1 385 15,5-1-175-15,11 2-78 0,5 0-87 0,4-2-9 16,6 0 0-16,2-1-547 0,2 0 266 0,7 0 138 15</inkml:trace>
  <inkml:trace contextRef="#ctx0" brushRef="#br0" timeOffset="197733.51">20552 13128 1294 0,'-4'0'0'0,"-1"0"0"0,0 0 0 0,1 0 0 0,2 0 0 0,1 0 473 0,1 0-218 0,0 0-101 15,7 2 143-15,7 2-130 0,7-1-66 0,3-1-78 16,3 0 13-16,7-2 9 0,-4 0-9 16,2-2-207-16,1-7 104 0,-1 0 52 15,2-3 25-15,-2-3-181 0,-8 0 99 0,-4-1 54 0,-4-1 27 0,-8 0-167 16,-1-3 80-16,-7 3-32 16,0-2 85-16,-7-1-31 0,-8 1 22 0,-5 1 43 15,-4 0-8-15,-2 6-28 0,-4 5-5 0,-2 7 183 16,-2 0-83-16,-2 1-22 0,-6 12-30 0,5 7 246 15,2 6-123-15,1 6-42 16,6 2-37-16,5 7 320 0,2 2-163 0,10-2-96 0,10 3 215 16,1 0-174-16,7-1-162 0,13-2 0 15,9 3 0-15,4-13 0 0,5-3 0 0,3-4 0 0,3-6 0 16,0-6 0-16,5 0 0 0,-7-7-400 16,-3-5 83-16,0 0 145 0,0 0 98 0,-5-12-1009 15</inkml:trace>
  <inkml:trace contextRef="#ctx0" brushRef="#br0" timeOffset="199452.49">21383 13096 2222 0,'0'-2'0'0,"2"1"0"0,2-1 0 0,2 0 0 0,2 0 0 0,4-1 0 0,6 2 0 0,2 0 0 0,5-1 492 0,3 1-220 15,4-2-122-15,3 2-10 0,-1-2-52 0,2 1-26 0,0-1-221 16,1-1 107-16,-5 3 39 0,-4-2 24 0,-5 2-565 16,0 1 295-16,-8 0 147 15,3 0 83-15,-12 0-764 0,-3 0 379 0,-3 0 190 16</inkml:trace>
  <inkml:trace contextRef="#ctx0" brushRef="#br0" timeOffset="199609.78">21665 12791 1065 0,'-9'-19'0'16,"0"5"0"-16,3 3 0 0,0 2 0 0,3 7 0 0,-1 2 239 0,3 0-102 0,1 10-51 0,0 15 464 15,-1 9-249-15,-1 6-137 0,1 6-64 0,-4 6 329 16,-1 3-197-16,-1 6-89 0,1-2-59 0,-1 3-391 16,2 3 171-16,-1-1 85 0,1-2 44 0</inkml:trace>
  <inkml:trace contextRef="#ctx0" brushRef="#br0" timeOffset="200513.73">22234 13063 1789 0,'-16'-1'0'16,"-1"-2"0"-16,3 2 0 0,0 1 0 0,4 0 0 0,-1 0 0 0,8 0 0 0,1 0 300 0,2 0-133 0,0 0 61 0,12 1-97 0,8-1-39 0,4 0-33 0,11 0 306 0,2 0-166 0,4 0-81 0,6-2-33 0,-7-3-2 0,1-1-25 0,1 1 1 15,-3-2-23-15,-2 2-460 16,6-2 239-16,-6 2 106 0,-5 2-827 0,-2 1 407 0,-4 1 245 0</inkml:trace>
  <inkml:trace contextRef="#ctx0" brushRef="#br0" timeOffset="200870.72">22407 13258 1419 0,'-33'5'0'0,"13"-2"0"0,3 2 0 0,6-1 0 0,3 0 0 0,6-1 0 0,1-2 0 0,1 2 397 0,9-2-181 0,8 1-90 0,5-2-46 0,1 0-140 15,4 0 57-15,-1 0 14 16,-2 1-339-16,-1 2 179 0,-4-3 90 0,-2 4-215 0,-1 1 130 16,-7 0 69-16,-3 2 34 0,-5 2 59 15,-1 2 0 1,0 1-91-16,-5 0-9 0,-10 1 383 0,0 0-166 0,-2-1-92 0,-1 1-39 0,3-3 505 31,1 0-245-31,5-3-78 0,2 4-38 0,6-5-56 0,1 0-29 0,1 3-171 16,12-1 67-16,5-1 38 15,3-1 0-15,5 3-128 0,-3-2 84 0,2 4 49 0,-4-1-8 0,-1 1-296 0,-4 1 104 0,-4 2 94 16,-7-2-41-16,-4 4 166 16,-1 1-25-16,-8-2 1 0,-12 0 270 0,-6 0-151 15,-2-1-75-15,-5 1-37 0,2-5 231 16,-2-1-115-16,2-2-18 0,1-4-42 0,2 0 42 0,-3-2-25 16,11-1-9-16,2-4-552 0,3-8 257 0,5-6 125 15,4-8 40-15,2-4-657 0</inkml:trace>
  <inkml:trace contextRef="#ctx0" brushRef="#br0" timeOffset="201052.98">22553 12486 1746 0,'-8'-9'0'0,"1"4"0"0,2-1 0 0,-1 5 0 0,4-2 0 0,-1 3 0 0,1 3 322 16,1 9-143-16,1 8-72 0,0 4-36 0,0 6 292 15,3 1-168-15,1 7-80 16,0 0-304-16,2 4 113 0,1 5 64 0,-3-2-810 16,0 1 414-16,1 0 208 0</inkml:trace>
  <inkml:trace contextRef="#ctx0" brushRef="#br0" timeOffset="202575.67">23120 13046 844 0,'0'0'0'0,"-2"0"0"0,-2 0 0 0,3 0 0 0,-3 0 0 0,3 0 0 0,-2 0 241 0,2 0-102 0,1 0-52 16,0 2-17-16,0 0 226 0,1 0-129 0,11-1-67 15,0 1 49-15,2-2-57 16,7 0-20-16,0 0-8 0,3 0-14 0,-2 0-14 0,1-9-1 15,-1 3-62-15,4-5 39 0,-5-1-8 0,-1-1 32 16,-3 1-140-16,-5-5 70 0,0 2 34 16,-4-6 10-16,-7 4-102 0,-1 3 54 0,0-1-2 15,-8 0 85-15,-9 3-15 0,-5 0-29 0,-4 8-22 16,-6 4 99-16,0 0-42 16,-1 0 1-16,-3 14 248 0,5 3-134 0,3 10-46 0,1-1-38 0,4 9 259 15,6 4-144-15,0 5-65 0,12-2-45 16,3 1 179-16,2 3-251 0,9-1 0 0,9-4 0 0,8 2 0 15,4-14 0-15,3-6 0 0,4-5 0 0,4-4-35 16,1-8-24-16,5 1-361 16,-7-7 223-16,-1-1 81 0,-2-13 70 0,-1-3-974 15,-4 0 492-15,-3-4 237 16</inkml:trace>
  <inkml:trace contextRef="#ctx0" brushRef="#br0" timeOffset="203529.22">23898 12905 1556 0,'-10'0'0'0,"-1"0"0"0,3 0 0 0,4 0 0 0,1-3 0 0,0 3 0 0,3-1 0 0,0-2 0 0,0 3 415 0,4 0-188 0,10 0-96 16,2-2-46-16,4-1 70 0,-1 3-49 0,3-2-39 15,-2 0-200-15,0 0 86 0,2-1 42 16,0 0-206-16,2 1 133 0,-5 1 53 15,1-2 31-15,-2 2-679 16,1-2 336-16</inkml:trace>
  <inkml:trace contextRef="#ctx0" brushRef="#br0" timeOffset="203703.7">23913 13169 2212 0,'-14'2'0'0,"2"1"0"15,2-1 0-15,0 4 0 0,5-2 0 0,3-1-1 0,1 1-2 0,1-1 332 0,4-1-147 0,10 1 108 16,5 0-133-16,4-2-61 0,2-1-30 0,3 0-128 16,0 0 49-16,2 0 34 0,-5 0-10 0,1 0-530 15,1-1 277-15,-4-2 140 0,2 2 68 16,2 1-827-16</inkml:trace>
  <inkml:trace contextRef="#ctx0" brushRef="#br0" timeOffset="204024.15">24560 13034 1499 0,'-2'0'0'0,"-2"-2"0"0,-1-1 0 0,3 2 0 0,-3-1 0 0,3 2 0 0,2-2 570 0,0 2-259 0,0 0-142 16,0 0-67-16,9-2 115 0,0 2-91 0,2-1-45 16,2-1-14-16,2 0 131 0,2 1-82 0,2-3-40 15,4 1-105-15,4-2 33 0,3 1 8 0,6-3-280 16,2 0 152-16,5-1 76 0,8-2 37 0,0-1-473 16,5-1 201-16,-7 1 137 0,-7-1-14 0,1 3-321 15,-10 1 219-15,-4 1 110 16,-3 0 45-16,-11 5-139 0,-8 0 102 0,-4 2 50 0,-3 0-242 15,-3 0 164-15</inkml:trace>
  <inkml:trace contextRef="#ctx0" brushRef="#br0" timeOffset="204420.96">24787 13165 1917 0,'-20'1'0'0,"-3"2"0"0,10 0 0 0,3 1 0 0,4-4 0 0,3 3 0 0,3-2 0 0,0 1 0 0,9-1 246 0,9 2-106 16,7-3-52-16,2 0-91 0,3 0 0 16,3 0 47-16,-5 0-355 0,-2 0 173 0,-2 0 86 15,-3 0 44-15,0 0-368 0,-7 0 188 0,-2 1 94 16,-3 1 48-16,-5 5-28 16,-4 1 1-16,0 1 29 0,-6 3 9 0,-14 2 297 15,-4 3-148-15,-3-1-75 0,-1 1 148 0,1-1-90 0,2-1-57 16,3-4 364-16,6 1-186 0,3-3-82 15,3-1-51-15,4 2-45 0,6-5-5 0,0 2 0 16,11 0 1-16,7-2-158 0,5 0 78 0,1 1 49 16,-1 0-9-16,2 1-175 15,-2-3 107-15,-3 3 13 16,-2-1-26-16,-2 3 5 0,-6-1 38 0,-3-1 111 0,-5 1-43 0,-2-1-41 16,0 2-12-16,-8-1 411 0,-9 2-192 0,-3-2-76 0,-4 1-55 15,-3-2 138-15,-2 1-82 0,-5-2-32 0,7-2-9 0,-1 0-297 16,0-2 129-16,2-2 63 15,-2 0-537-15,1 0 285 0,7-6 145 0,1-8-317 16,2-6 212-16,5-6 91 16,5-10 58-16,-2-9-459 0</inkml:trace>
  <inkml:trace contextRef="#ctx0" brushRef="#br0" timeOffset="204722.04">24940 12332 1465 0,'5'-17'0'0,"3"-4"0"0,-5 14 0 0,0-1 0 0,-2 8 0 0,-1 0 0 0,0 0 0 0,0 0 0 0,0 8 105 16,-3 10-34-16,-9 4-60 0,-4 7 0 0,-1 1 24 15,-5 5 9-15,0-5-184 0,1 1 87 0,-1 0 45 16,-2-3-1-16,1-1-9 0,-3 3 35 0,7-11-8 16,2-2 26-16,4 0 130 0,2-9-74 0,5-2-47 15,0 0 254-15,3-4-135 0,3-2-63 16,0 0 126-16,15 0-94 0,4 0-49 0,5-2-16 15,5-1 16-15,-1-1-24 0,6-2-1 16,1 2-23-16,-1-3-131 0,2 1 74 0,-7 2 25 16,1-1-1-16,-4 2-403 0,-3-1 219 0,-4 2 86 15,1 0-664-15,-7 2 367 0,-6-1 179 0,-3-2-306 16,-4-2 252-16,0-2 135 16</inkml:trace>
  <inkml:trace contextRef="#ctx0" brushRef="#br0" timeOffset="204873.78">24993 12409 700 0,'-1'5'0'16,"-8"-1"0"-16,3 0 0 0,0 4 0 0,-2 1 442 0,4 2-204 0,-2 1-101 0,1 6-51 0,-2 3 214 15,4 5-138-15,-3 4-63 0,1 2 152 0,2 6-108 16,-1 0-54-16,-1 6-18 16,3-7-210-16,1-1 86 0,1-2 45 0,0-3-541 0,0-2 292 15,0 4 154-15,3-13 65 0,3 0-647 0,-2-8 299 16</inkml:trace>
  <inkml:trace contextRef="#ctx0" brushRef="#br0" timeOffset="205249.04">25386 12951 1425 0,'0'7'0'0,"0"-1"0"0,0 1 0 0,0 2 0 0,0-2 0 0,9 3 256 0,-2-2-101 0,5-1-64 0,3 2 288 16,3-4-172-16,3-2-85 0,3 0-43 0,3-1-3 0,2-2-39 0,-3 0-1 16,3-8-39-16,-5-2 0 0,2-4 49 0,-8 4-10 15,-2-4-142-15,-3-1 71 0,-4 2 36 0,-3-3-118 16,0-1 85-16,-6 1 30 0,0-4-26 0,0 3-120 16,-3 0 45-16,-8 0 47 0,-4-1-16 0,-3 4 61 15,-2 5-25-15,-5 2 11 47,-6 5 43-47,0 2 1 0,-9 2-51 0,3 13 16 0,-3 6 260 0,2 4-124 0,4 6-49 0,2 0 286 0,3 9-144 0,11-2-78 16,6 3-49-16,9 2 115 0,3-1-82 0,3 1-42 0,14 3 10 0,6-10-59 15,8-2 7-15,3-6-35 0,3-4 0 16,-2-3 0-16,7-1 0 0,-10-9 0 0,1-3-256 0,0-4 104 16,-3-1 94-16,3-3-851 15,2 0 427-15,-11 0 227 0,-1 0 110 0,3-6-678 0</inkml:trace>
  <inkml:trace contextRef="#ctx0" brushRef="#br0" timeOffset="205407.71">26073 13474 2928 0,'0'2'0'0,"0"-2"0"0,0 1 0 0,0 1 0 0,0 0 0 0,0 0 0 0,0 3 444 0,0-5-209 0,0 1-100 15,0 1 54-15,0 0-189 0,0-1 0 0,0 1 0 16,0 0 0-16,0-2 0 15,0 0 0-15,0 0-320 0,0 0-98 0,0-4 236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24C36-A057-41D2-8CF8-43459F331E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2991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6.png"/><Relationship Id="rId5" Type="http://schemas.openxmlformats.org/officeDocument/2006/relationships/customXml" Target="../ink/ink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customXml" Target="../ink/ink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customXml" Target="../ink/ink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customXml" Target="../ink/ink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customXml" Target="../ink/ink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customXml" Target="../ink/ink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customXml" Target="../ink/ink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77671"/>
                </a:solidFill>
              </a:rPr>
              <a:t>多元函数微分法</a:t>
            </a:r>
            <a:endParaRPr lang="en-US" altLang="zh-CN" dirty="0">
              <a:solidFill>
                <a:srgbClr val="777671"/>
              </a:solidFill>
            </a:endParaRPr>
          </a:p>
          <a:p>
            <a:r>
              <a:rPr lang="zh-CN" altLang="en-US" dirty="0">
                <a:solidFill>
                  <a:srgbClr val="777671"/>
                </a:solidFill>
              </a:rPr>
              <a:t>及其应用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9A650B-AC74-4A39-8B0B-06633393FBEE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970126" cy="2308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内每一点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的偏导数都存在，那么偏导数就是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的函数，称为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对自变量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偏导（函）数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89A650B-AC74-4A39-8B0B-06633393F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970126" cy="2308132"/>
              </a:xfrm>
              <a:prstGeom prst="rect">
                <a:avLst/>
              </a:prstGeom>
              <a:blipFill rotWithShape="1">
                <a:blip r:embed="rId2"/>
                <a:stretch>
                  <a:fillRect l="-1444" t="-1055" r="-1167" b="-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3090157"/>
                <a:ext cx="10676210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对变量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的偏导数类似；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090157"/>
                <a:ext cx="10676210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85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3754954"/>
                <a:ext cx="10676210" cy="1792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𝒇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𝒅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𝒇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𝒅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即把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，求一元函数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处的导数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754954"/>
                <a:ext cx="10676210" cy="1792927"/>
              </a:xfrm>
              <a:prstGeom prst="rect">
                <a:avLst/>
              </a:prstGeom>
              <a:blipFill rotWithShape="1">
                <a:blip r:embed="rId4"/>
                <a:stretch>
                  <a:fillRect l="-1485"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7D7CD2D-FC08-B6F0-C57F-9EA0DA3A64A8}"/>
                  </a:ext>
                </a:extLst>
              </p14:cNvPr>
              <p14:cNvContentPartPr/>
              <p14:nvPr/>
            </p14:nvContentPartPr>
            <p14:xfrm>
              <a:off x="2404440" y="2726280"/>
              <a:ext cx="9163800" cy="3264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7D7CD2D-FC08-B6F0-C57F-9EA0DA3A64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5080" y="2716920"/>
                <a:ext cx="9182520" cy="328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30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9A650B-AC74-4A39-8B0B-06633393FBEE}"/>
                  </a:ext>
                </a:extLst>
              </p:cNvPr>
              <p:cNvSpPr/>
              <p:nvPr/>
            </p:nvSpPr>
            <p:spPr>
              <a:xfrm>
                <a:off x="877502" y="754052"/>
                <a:ext cx="10970126" cy="5147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偏导数概念可推广到二元以上的函数，如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𝚫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𝚫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den>
                          </m:f>
                        </m:e>
                      </m:func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𝚫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den>
                          </m:f>
                        </m:e>
                      </m:func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其中右边极限存在，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是函数定义域的内点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9A650B-AC74-4A39-8B0B-06633393F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754052"/>
                <a:ext cx="10970126" cy="5147307"/>
              </a:xfrm>
              <a:prstGeom prst="rect">
                <a:avLst/>
              </a:prstGeom>
              <a:blipFill>
                <a:blip r:embed="rId2"/>
                <a:stretch>
                  <a:fillRect l="-1444" t="-474" b="-2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EFE028E-07B0-0F6F-7C64-3A55E994EC12}"/>
                  </a:ext>
                </a:extLst>
              </p14:cNvPr>
              <p14:cNvContentPartPr/>
              <p14:nvPr/>
            </p14:nvContentPartPr>
            <p14:xfrm>
              <a:off x="7292160" y="2089080"/>
              <a:ext cx="2785680" cy="121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EFE028E-07B0-0F6F-7C64-3A55E994EC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2800" y="2079720"/>
                <a:ext cx="280440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86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083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：求函数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的偏导数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083245"/>
              </a:xfrm>
              <a:prstGeom prst="rect">
                <a:avLst/>
              </a:prstGeom>
              <a:blipFill>
                <a:blip r:embed="rId2"/>
                <a:stretch>
                  <a:fillRect l="-1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275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275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C323DCB-11F2-1856-3DF0-D687EA50D7D0}"/>
                  </a:ext>
                </a:extLst>
              </p14:cNvPr>
              <p14:cNvContentPartPr/>
              <p14:nvPr/>
            </p14:nvContentPartPr>
            <p14:xfrm>
              <a:off x="1391760" y="607680"/>
              <a:ext cx="9696600" cy="5526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C323DCB-11F2-1856-3DF0-D687EA50D7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2400" y="598320"/>
                <a:ext cx="9715320" cy="55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59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：求函数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的偏导数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664797"/>
              </a:xfrm>
              <a:prstGeom prst="rect">
                <a:avLst/>
              </a:prstGeom>
              <a:blipFill rotWithShape="1">
                <a:blip r:embed="rId2"/>
                <a:stretch>
                  <a:fillRect l="-1461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275"/>
                <a:ext cx="10730306" cy="1107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275"/>
                <a:ext cx="10730306" cy="1107676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8DD51EB-ACB6-41BD-E79C-32B5AB74DE60}"/>
                  </a:ext>
                </a:extLst>
              </p14:cNvPr>
              <p14:cNvContentPartPr/>
              <p14:nvPr/>
            </p14:nvContentPartPr>
            <p14:xfrm>
              <a:off x="704160" y="443160"/>
              <a:ext cx="5512680" cy="3104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8DD51EB-ACB6-41BD-E79C-32B5AB74DE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800" y="433800"/>
                <a:ext cx="5531400" cy="31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42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572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den>
                        </m:f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处的偏导数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572033"/>
              </a:xfrm>
              <a:prstGeom prst="rect">
                <a:avLst/>
              </a:prstGeom>
              <a:blipFill>
                <a:blip r:embed="rId2"/>
                <a:stretch>
                  <a:fillRect l="-1461" b="-12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275"/>
                <a:ext cx="10730306" cy="1015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275"/>
                <a:ext cx="10730306" cy="1015406"/>
              </a:xfrm>
              <a:prstGeom prst="rect">
                <a:avLst/>
              </a:prstGeom>
              <a:blipFill rotWithShape="1">
                <a:blip r:embed="rId3"/>
                <a:stretch>
                  <a:fillRect l="-1477" b="-2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265F058-A88F-04D3-9B2E-C733345833CC}"/>
                  </a:ext>
                </a:extLst>
              </p14:cNvPr>
              <p14:cNvContentPartPr/>
              <p14:nvPr/>
            </p14:nvContentPartPr>
            <p14:xfrm>
              <a:off x="2265120" y="259920"/>
              <a:ext cx="9804600" cy="4850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265F058-A88F-04D3-9B2E-C733345833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5760" y="250560"/>
                <a:ext cx="9823320" cy="48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1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EC35EFD-700C-4B1E-A376-D26683D7405B}"/>
                  </a:ext>
                </a:extLst>
              </p:cNvPr>
              <p:cNvSpPr/>
              <p:nvPr/>
            </p:nvSpPr>
            <p:spPr>
              <a:xfrm>
                <a:off x="877500" y="891719"/>
                <a:ext cx="10869999" cy="972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对于一元函数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，导数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𝒅𝒚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可看作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EC35EFD-700C-4B1E-A376-D26683D74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891719"/>
                <a:ext cx="10869999" cy="972895"/>
              </a:xfrm>
              <a:prstGeom prst="rect">
                <a:avLst/>
              </a:prstGeom>
              <a:blipFill>
                <a:blip r:embed="rId2"/>
                <a:stretch>
                  <a:fillRect l="-1458" b="-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77501" y="2374126"/>
            <a:ext cx="10552499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偏导数是一个</a:t>
            </a:r>
            <a:r>
              <a: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整体符号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，而不是分子与分母的商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1" y="3652036"/>
                <a:ext cx="10552499" cy="2057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理想气体的状态方程为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𝒑𝑽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𝑹𝑻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为常数）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𝒑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𝑽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𝑽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𝑻</m:t>
                          </m:r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𝑻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𝒑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4="http://schemas.microsoft.com/office/drawing/2010/main"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652036"/>
                <a:ext cx="10552499" cy="2057679"/>
              </a:xfrm>
              <a:prstGeom prst="rect">
                <a:avLst/>
              </a:prstGeom>
              <a:blipFill rotWithShape="1">
                <a:blip r:embed="rId3"/>
                <a:stretch>
                  <a:fillRect l="-1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A25C98D-7E93-68DE-BE5C-EF1E52871EDA}"/>
                  </a:ext>
                </a:extLst>
              </p14:cNvPr>
              <p14:cNvContentPartPr/>
              <p14:nvPr/>
            </p14:nvContentPartPr>
            <p14:xfrm>
              <a:off x="1298520" y="276840"/>
              <a:ext cx="9123840" cy="6136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A25C98D-7E93-68DE-BE5C-EF1E52871E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9160" y="267480"/>
                <a:ext cx="9142560" cy="61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52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746234"/>
            <a:ext cx="672815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偏导数的几何意义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1678495"/>
                <a:ext cx="11007703" cy="4510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对于空间曲面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: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是该曲面上一点，过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作平面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的交线为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𝑪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，是平面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上的曲线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表示上述曲线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处的切线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𝑻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轴正向的斜率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678495"/>
                <a:ext cx="11007703" cy="4510145"/>
              </a:xfrm>
              <a:prstGeom prst="rect">
                <a:avLst/>
              </a:prstGeom>
              <a:blipFill rotWithShape="1">
                <a:blip r:embed="rId2"/>
                <a:stretch>
                  <a:fillRect l="-1440" r="-1329" b="-2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7EE4B0C-0F2D-D043-7555-B17066FB8AAD}"/>
                  </a:ext>
                </a:extLst>
              </p14:cNvPr>
              <p14:cNvContentPartPr/>
              <p14:nvPr/>
            </p14:nvContentPartPr>
            <p14:xfrm>
              <a:off x="2568960" y="392400"/>
              <a:ext cx="8485920" cy="5412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7EE4B0C-0F2D-D043-7555-B17066FB8A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9600" y="383040"/>
                <a:ext cx="8504640" cy="54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54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pic>
        <p:nvPicPr>
          <p:cNvPr id="2" name="mmexport157606320127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2325" y="485775"/>
            <a:ext cx="5467350" cy="5886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558D2F8-6100-4076-839E-42FD9415DE13}"/>
                  </a:ext>
                </a:extLst>
              </p14:cNvPr>
              <p14:cNvContentPartPr/>
              <p14:nvPr/>
            </p14:nvContentPartPr>
            <p14:xfrm>
              <a:off x="6367320" y="4016520"/>
              <a:ext cx="219600" cy="479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558D2F8-6100-4076-839E-42FD9415DE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7960" y="4007160"/>
                <a:ext cx="23832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CF1C934-6A3E-2A26-3698-CA74093CB91F}"/>
                  </a:ext>
                </a:extLst>
              </p14:cNvPr>
              <p14:cNvContentPartPr/>
              <p14:nvPr/>
            </p14:nvContentPartPr>
            <p14:xfrm>
              <a:off x="6536520" y="4024080"/>
              <a:ext cx="36360" cy="360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CF1C934-6A3E-2A26-3698-CA74093CB9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27160" y="4014720"/>
                <a:ext cx="5508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562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pic>
        <p:nvPicPr>
          <p:cNvPr id="3" name="mmexport1576063212617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2325" y="485775"/>
            <a:ext cx="54673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7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2395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：求曲线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𝟒</m:t>
                                </m:r>
                              </m:den>
                            </m:f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处的切线及其与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轴的夹角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2395207"/>
              </a:xfrm>
              <a:prstGeom prst="rect">
                <a:avLst/>
              </a:prstGeom>
              <a:blipFill rotWithShape="1">
                <a:blip r:embed="rId2"/>
                <a:stretch>
                  <a:fillRect l="-1461" r="-225" b="-4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275"/>
                <a:ext cx="10730306" cy="1001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𝟓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 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275"/>
                <a:ext cx="10730306" cy="1001749"/>
              </a:xfrm>
              <a:prstGeom prst="rect">
                <a:avLst/>
              </a:prstGeom>
              <a:blipFill rotWithShape="1">
                <a:blip r:embed="rId3"/>
                <a:stretch>
                  <a:fillRect l="-1477" b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F361092-3575-6741-BBFD-9A15D4ED72A2}"/>
                  </a:ext>
                </a:extLst>
              </p14:cNvPr>
              <p14:cNvContentPartPr/>
              <p14:nvPr/>
            </p14:nvContentPartPr>
            <p14:xfrm>
              <a:off x="1350360" y="193320"/>
              <a:ext cx="10746000" cy="6129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F361092-3575-6741-BBFD-9A15D4ED72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1000" y="183960"/>
                <a:ext cx="10764720" cy="614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671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8281A77-A911-4B1D-9A1B-B6760FE636A9}"/>
                  </a:ext>
                </a:extLst>
              </p:cNvPr>
              <p:cNvSpPr/>
              <p:nvPr/>
            </p:nvSpPr>
            <p:spPr>
              <a:xfrm>
                <a:off x="877503" y="1772350"/>
                <a:ext cx="11007703" cy="2653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平面点集与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维空间：邻域、区域（连通的开集）；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多元函数概念；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多元函数的极限：任意方向任意路径趋近；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多元函数的连续性：极限值等于函数值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8281A77-A911-4B1D-9A1B-B6760FE63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772350"/>
                <a:ext cx="11007703" cy="2653034"/>
              </a:xfrm>
              <a:prstGeom prst="rect">
                <a:avLst/>
              </a:prstGeom>
              <a:blipFill>
                <a:blip r:embed="rId2"/>
                <a:stretch>
                  <a:fillRect l="-1440" t="-920" b="-4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1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35EFD-700C-4B1E-A376-D26683D7405B}"/>
              </a:ext>
            </a:extLst>
          </p:cNvPr>
          <p:cNvSpPr/>
          <p:nvPr/>
        </p:nvSpPr>
        <p:spPr>
          <a:xfrm>
            <a:off x="877501" y="1253686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对于一元函数，可导必连续，连续未必可导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26940" y="2380863"/>
            <a:ext cx="10552499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：对于多元函数，可偏导与连续有什么关系？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77501" y="3652036"/>
            <a:ext cx="10552499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连续指极限值等于函数值，多元函数的极限与一元函数的极限有什么区别？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77500" y="5323955"/>
            <a:ext cx="10552499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多元函数的偏导数有什么特点？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BB494B-2E42-ADC6-9F7A-34F5ADEBDCAF}"/>
                  </a:ext>
                </a:extLst>
              </p14:cNvPr>
              <p14:cNvContentPartPr/>
              <p14:nvPr/>
            </p14:nvContentPartPr>
            <p14:xfrm>
              <a:off x="4674240" y="3415680"/>
              <a:ext cx="7340400" cy="2914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BB494B-2E42-ADC6-9F7A-34F5ADEBDC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4880" y="3406320"/>
                <a:ext cx="7359120" cy="29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0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678072"/>
            <a:ext cx="672815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可偏导与连续的关系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1432397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可偏导未必连续！</a:t>
            </a:r>
            <a:endParaRPr lang="en-US" altLang="zh-CN" sz="3200" b="1" kern="0" dirty="0">
              <a:solidFill>
                <a:srgbClr val="E73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2115370"/>
                <a:ext cx="11007703" cy="3416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处的偏导数及是否连续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115370"/>
                <a:ext cx="11007703" cy="3416513"/>
              </a:xfrm>
              <a:prstGeom prst="rect">
                <a:avLst/>
              </a:prstGeom>
              <a:blipFill rotWithShape="1">
                <a:blip r:embed="rId2"/>
                <a:stretch>
                  <a:fillRect l="-1440" b="-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3" y="5979556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请再想一例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CCA1688-5172-8D58-5CAD-A8BA7D476BE8}"/>
                  </a:ext>
                </a:extLst>
              </p14:cNvPr>
              <p14:cNvContentPartPr/>
              <p14:nvPr/>
            </p14:nvContentPartPr>
            <p14:xfrm>
              <a:off x="3826440" y="2064600"/>
              <a:ext cx="7530840" cy="3042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CCA1688-5172-8D58-5CAD-A8BA7D476B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7080" y="2055240"/>
                <a:ext cx="7549560" cy="30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4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pic>
        <p:nvPicPr>
          <p:cNvPr id="2" name="mmexport157606322280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3325" y="771525"/>
            <a:ext cx="47053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894515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连续未必可偏导！</a:t>
            </a:r>
            <a:endParaRPr lang="en-US" altLang="zh-CN" sz="3200" b="1" kern="0" dirty="0">
              <a:solidFill>
                <a:srgbClr val="E73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2130904"/>
                <a:ext cx="11007703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+|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|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处的偏导数及是否连续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130904"/>
                <a:ext cx="11007703" cy="2012859"/>
              </a:xfrm>
              <a:prstGeom prst="rect">
                <a:avLst/>
              </a:prstGeom>
              <a:blipFill rotWithShape="1">
                <a:blip r:embed="rId2"/>
                <a:stretch>
                  <a:fillRect l="-1440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3" y="4757332"/>
                <a:ext cx="10730306" cy="867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讨论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4757332"/>
                <a:ext cx="10730306" cy="867610"/>
              </a:xfrm>
              <a:prstGeom prst="rect">
                <a:avLst/>
              </a:prstGeom>
              <a:blipFill rotWithShape="1">
                <a:blip r:embed="rId3"/>
                <a:stretch>
                  <a:fillRect l="-1477" b="-10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FB2A5DD-40E0-C87E-B718-4355E7FC732C}"/>
                  </a:ext>
                </a:extLst>
              </p14:cNvPr>
              <p14:cNvContentPartPr/>
              <p14:nvPr/>
            </p14:nvContentPartPr>
            <p14:xfrm>
              <a:off x="4716360" y="504000"/>
              <a:ext cx="5895720" cy="4282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FB2A5DD-40E0-C87E-B718-4355E7FC73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7000" y="494640"/>
                <a:ext cx="5914440" cy="43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562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580311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二、高阶偏导数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1279474"/>
            <a:ext cx="1074075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对于一元函数，高阶导数是导数的导数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2011982"/>
                <a:ext cx="11007703" cy="27078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内具有偏导数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内都是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的二元函数，如果这两个偏导函数的偏导数也存在，则称它们是函数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二阶偏导数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011982"/>
                <a:ext cx="11007703" cy="2707857"/>
              </a:xfrm>
              <a:prstGeom prst="rect">
                <a:avLst/>
              </a:prstGeom>
              <a:blipFill rotWithShape="1">
                <a:blip r:embed="rId2"/>
                <a:stretch>
                  <a:fillRect l="-1440" r="-5039" b="-6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1" y="5080061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：二阶偏导数有几个？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7D38D69-84C2-E659-F456-247A3132C95D}"/>
                  </a:ext>
                </a:extLst>
              </p14:cNvPr>
              <p14:cNvContentPartPr/>
              <p14:nvPr/>
            </p14:nvContentPartPr>
            <p14:xfrm>
              <a:off x="6001560" y="5250240"/>
              <a:ext cx="302040" cy="415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7D38D69-84C2-E659-F456-247A3132C9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2200" y="5240880"/>
                <a:ext cx="320760" cy="4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0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EC35EFD-700C-4B1E-A376-D26683D7405B}"/>
                  </a:ext>
                </a:extLst>
              </p:cNvPr>
              <p:cNvSpPr/>
              <p:nvPr/>
            </p:nvSpPr>
            <p:spPr>
              <a:xfrm>
                <a:off x="877500" y="1253686"/>
                <a:ext cx="10552499" cy="3027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den>
                          </m:f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 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den>
                          </m:f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den>
                          </m:f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den>
                          </m:f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EEC35EFD-700C-4B1E-A376-D26683D74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253686"/>
                <a:ext cx="10552499" cy="302775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88258" y="4495617"/>
            <a:ext cx="10552499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第二、第三个二阶偏导数称为混合偏导数；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5411810"/>
                <a:ext cx="10552499" cy="1129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类似地可定义三阶及更高阶偏导数，如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5411810"/>
                <a:ext cx="10552499" cy="1129348"/>
              </a:xfrm>
              <a:prstGeom prst="rect">
                <a:avLst/>
              </a:prstGeom>
              <a:blipFill>
                <a:blip r:embed="rId3"/>
                <a:stretch>
                  <a:fillRect l="-1502" b="-2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6455CBE-F874-897C-AD77-CF7B66BC37BF}"/>
                  </a:ext>
                </a:extLst>
              </p14:cNvPr>
              <p14:cNvContentPartPr/>
              <p14:nvPr/>
            </p14:nvContentPartPr>
            <p14:xfrm>
              <a:off x="1079640" y="224280"/>
              <a:ext cx="10906920" cy="6342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6455CBE-F874-897C-AD77-CF7B66BC37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280" y="214920"/>
                <a:ext cx="10925640" cy="63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289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893515"/>
                <a:ext cx="10844598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的所有二阶偏导数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893515"/>
                <a:ext cx="10844598" cy="732508"/>
              </a:xfrm>
              <a:prstGeom prst="rect">
                <a:avLst/>
              </a:prstGeom>
              <a:blipFill rotWithShape="1">
                <a:blip r:embed="rId2"/>
                <a:stretch>
                  <a:fillRect l="-1461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3410454"/>
                <a:ext cx="10730306" cy="3233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=−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</m:t>
                        </m:r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</m:t>
                        </m:r>
                      </m:fName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410454"/>
                <a:ext cx="10730306" cy="3233899"/>
              </a:xfrm>
              <a:prstGeom prst="rect">
                <a:avLst/>
              </a:prstGeom>
              <a:blipFill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B6DBA3B-E9FB-F53A-F45F-6E4CF8A3C729}"/>
                  </a:ext>
                </a:extLst>
              </p14:cNvPr>
              <p14:cNvContentPartPr/>
              <p14:nvPr/>
            </p14:nvContentPartPr>
            <p14:xfrm>
              <a:off x="899640" y="1471680"/>
              <a:ext cx="11173320" cy="3651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B6DBA3B-E9FB-F53A-F45F-6E4CF8A3C7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280" y="1462320"/>
                <a:ext cx="11192040" cy="36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860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915371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混合偏导数总是相等吗？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2011982"/>
                <a:ext cx="11007703" cy="35253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𝒙𝒚</m:t>
                              </m:r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处的二阶混合偏导数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011982"/>
                <a:ext cx="11007703" cy="3525389"/>
              </a:xfrm>
              <a:prstGeom prst="rect">
                <a:avLst/>
              </a:prstGeom>
              <a:blipFill rotWithShape="1">
                <a:blip r:embed="rId2"/>
                <a:stretch>
                  <a:fillRect l="-1440" b="-2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99D194E-182A-0EFB-3017-E238A5393CFC}"/>
                  </a:ext>
                </a:extLst>
              </p14:cNvPr>
              <p14:cNvContentPartPr/>
              <p14:nvPr/>
            </p14:nvContentPartPr>
            <p14:xfrm>
              <a:off x="4011840" y="1374120"/>
              <a:ext cx="5817600" cy="4862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99D194E-182A-0EFB-3017-E238A5393C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2480" y="1364760"/>
                <a:ext cx="5836320" cy="48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2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915371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混合偏导数与求导次序无关的</a:t>
            </a:r>
            <a:r>
              <a: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充分条件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2011982"/>
                <a:ext cx="11007703" cy="2130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的两个混合偏导数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内连续，那么在该区域内有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011982"/>
                <a:ext cx="11007703" cy="2130070"/>
              </a:xfrm>
              <a:prstGeom prst="rect">
                <a:avLst/>
              </a:prstGeom>
              <a:blipFill rotWithShape="1"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77503" y="4400592"/>
            <a:ext cx="11007703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初等函数的偏导数仍为初等函数，而初等函数在定义区域内连续，故求初等函数的混合偏导数可选择方便的求导顺序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6B680F3-7DF2-B1F5-D4DF-019241CC4BCB}"/>
                  </a:ext>
                </a:extLst>
              </p14:cNvPr>
              <p14:cNvContentPartPr/>
              <p14:nvPr/>
            </p14:nvContentPartPr>
            <p14:xfrm>
              <a:off x="1386720" y="4273920"/>
              <a:ext cx="7002000" cy="876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6B680F3-7DF2-B1F5-D4DF-019241CC4B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7360" y="4264560"/>
                <a:ext cx="7020720" cy="8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53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893515"/>
                <a:ext cx="10844598" cy="1129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893515"/>
                <a:ext cx="10844598" cy="1129348"/>
              </a:xfrm>
              <a:prstGeom prst="rect">
                <a:avLst/>
              </a:prstGeom>
              <a:blipFill>
                <a:blip r:embed="rId2"/>
                <a:stretch>
                  <a:fillRect l="-1461" b="-2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473945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473945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912CC9C-35E1-49CB-1E4C-9FC601F42A11}"/>
                  </a:ext>
                </a:extLst>
              </p14:cNvPr>
              <p14:cNvContentPartPr/>
              <p14:nvPr/>
            </p14:nvContentPartPr>
            <p14:xfrm>
              <a:off x="2500560" y="1295280"/>
              <a:ext cx="6102360" cy="1565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912CC9C-35E1-49CB-1E4C-9FC601F42A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1200" y="1285920"/>
                <a:ext cx="6121080" cy="158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33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893515"/>
                <a:ext cx="10844598" cy="218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补充题：求极限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)→(</m:t>
                              </m:r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893515"/>
                <a:ext cx="10844598" cy="2182136"/>
              </a:xfrm>
              <a:prstGeom prst="rect">
                <a:avLst/>
              </a:prstGeom>
              <a:blipFill rotWithShape="1">
                <a:blip r:embed="rId2"/>
                <a:stretch>
                  <a:fillRect l="-1461" t="-1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678340"/>
                <a:ext cx="10730306" cy="677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678340"/>
                <a:ext cx="10730306" cy="677814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571" b="-26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042D02C-EAC8-B8DF-695B-93DF5257A7F5}"/>
                  </a:ext>
                </a:extLst>
              </p14:cNvPr>
              <p14:cNvContentPartPr/>
              <p14:nvPr/>
            </p14:nvContentPartPr>
            <p14:xfrm>
              <a:off x="1855800" y="2418840"/>
              <a:ext cx="9984960" cy="4005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042D02C-EAC8-B8DF-695B-93DF5257A7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6440" y="2409480"/>
                <a:ext cx="10003680" cy="40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63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893515"/>
                <a:ext cx="10844598" cy="2493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：证明函数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满足三维 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Laplace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（拉普拉斯）方程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𝒖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𝒙𝒙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𝒚𝒚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𝒛𝒛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893515"/>
                <a:ext cx="10844598" cy="2493055"/>
              </a:xfrm>
              <a:prstGeom prst="rect">
                <a:avLst/>
              </a:prstGeom>
              <a:blipFill rotWithShape="1">
                <a:blip r:embed="rId2"/>
                <a:stretch>
                  <a:fillRect l="-1461" r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627379"/>
                <a:ext cx="10730306" cy="1833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的一种运算符号，用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表示，称为拉普拉斯算子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627379"/>
                <a:ext cx="10730306" cy="1833002"/>
              </a:xfrm>
              <a:prstGeom prst="rect">
                <a:avLst/>
              </a:prstGeom>
              <a:blipFill>
                <a:blip r:embed="rId3"/>
                <a:stretch>
                  <a:fillRect l="-1477" r="-568" b="-6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D3D051A-BF01-D803-6ADB-907320F13D47}"/>
                  </a:ext>
                </a:extLst>
              </p14:cNvPr>
              <p14:cNvContentPartPr/>
              <p14:nvPr/>
            </p14:nvContentPartPr>
            <p14:xfrm>
              <a:off x="978840" y="219960"/>
              <a:ext cx="11052360" cy="6160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D3D051A-BF01-D803-6ADB-907320F13D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9480" y="210600"/>
                <a:ext cx="11071080" cy="617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582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893515"/>
                <a:ext cx="10844598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补充题：求函数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的所有二阶偏导数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893515"/>
                <a:ext cx="10844598" cy="664797"/>
              </a:xfrm>
              <a:prstGeom prst="rect">
                <a:avLst/>
              </a:prstGeom>
              <a:blipFill rotWithShape="1">
                <a:blip r:embed="rId2"/>
                <a:stretch>
                  <a:fillRect l="-1461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2730586"/>
                <a:ext cx="10730306" cy="3233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func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ln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2730586"/>
                <a:ext cx="10730306" cy="3233899"/>
              </a:xfrm>
              <a:prstGeom prst="rect">
                <a:avLst/>
              </a:prstGeom>
              <a:blipFill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C35D5AF-5BD9-DAF2-AA1A-F7ADC419411B}"/>
                  </a:ext>
                </a:extLst>
              </p14:cNvPr>
              <p14:cNvContentPartPr/>
              <p14:nvPr/>
            </p14:nvContentPartPr>
            <p14:xfrm>
              <a:off x="3933360" y="1522080"/>
              <a:ext cx="4335120" cy="981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C35D5AF-5BD9-DAF2-AA1A-F7ADC41941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000" y="1512720"/>
                <a:ext cx="4353840" cy="10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4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偏导数的定义、记号、几何意义；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可偏导与连续的关系；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求一点处偏导数的方法：先代后求、先求后代、利用定义；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若混合偏导数连续，则与求导顺序无关；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求高阶偏导数的方法：逐次求导法（求混合偏导数与求导顺序无关时，选择方便的求导顺序）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1C1C14-111B-4EA9-4DF1-73F3578CBFEE}"/>
                  </a:ext>
                </a:extLst>
              </p14:cNvPr>
              <p14:cNvContentPartPr/>
              <p14:nvPr/>
            </p14:nvContentPartPr>
            <p14:xfrm>
              <a:off x="1364400" y="1375200"/>
              <a:ext cx="10249200" cy="3652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1C1C14-111B-4EA9-4DF1-73F3578CBF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5040" y="1365840"/>
                <a:ext cx="10267920" cy="36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723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04716" y="921364"/>
            <a:ext cx="1079198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P77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7-2(A) 1(2), 2, 3(5)(8), 6, 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8(2).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4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</a:rPr>
              <a:t>https://www.bilibili.com/video/BV1g64y1c7mf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48812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第二节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偏导数</a:t>
            </a:r>
          </a:p>
        </p:txBody>
      </p:sp>
    </p:spTree>
    <p:extLst>
      <p:ext uri="{BB962C8B-B14F-4D97-AF65-F5344CB8AC3E}">
        <p14:creationId xmlns:p14="http://schemas.microsoft.com/office/powerpoint/2010/main" val="183998858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偏导数的定义、记号、几何意义；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可偏导与连续的关系；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求一点处偏导数的方法；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高阶偏导数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1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2055220"/>
            <a:ext cx="10760480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一元函数的导数反映了函数对于自变量的变化率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3620215"/>
            <a:ext cx="9508562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注意多元函数的自变量有多个，我们考虑对某个变量的变化率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89A4D0D-258A-DEC6-2340-509B50F48DB3}"/>
                  </a:ext>
                </a:extLst>
              </p14:cNvPr>
              <p14:cNvContentPartPr/>
              <p14:nvPr/>
            </p14:nvContentPartPr>
            <p14:xfrm>
              <a:off x="981720" y="2735640"/>
              <a:ext cx="8864280" cy="2246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89A4D0D-258A-DEC6-2340-509B50F48D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360" y="2726280"/>
                <a:ext cx="8883000" cy="22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6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1385100"/>
                <a:ext cx="10760480" cy="1376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考试成绩可能是个多元函数，将其表示为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3200" b="1" kern="0" dirty="0">
                          <a:solidFill>
                            <a:srgbClr val="6766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成绩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天赋，勤奋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385100"/>
                <a:ext cx="10760480" cy="1376531"/>
              </a:xfrm>
              <a:prstGeom prst="rect">
                <a:avLst/>
              </a:prstGeom>
              <a:blipFill>
                <a:blip r:embed="rId2"/>
                <a:stretch>
                  <a:fillRect l="-1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2" y="3620215"/>
            <a:ext cx="10412797" cy="1950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我们可能想知道，勤奋固定的情况下，如果天赋变高，成绩变化如何；或天赋固定的情况下，如果勤奋变高，成绩变化如何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374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580311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一、偏导数的定义及其计算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1279474"/>
            <a:ext cx="6728155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偏导数的定义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2011982"/>
                <a:ext cx="11007703" cy="4473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的某一邻域内有定义，当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固定在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处有增量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时，函数相应地也有增量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偏增量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若极限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𝚫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𝚫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存在，则称此极限为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偏导数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011982"/>
                <a:ext cx="11007703" cy="4473276"/>
              </a:xfrm>
              <a:prstGeom prst="rect">
                <a:avLst/>
              </a:prstGeom>
              <a:blipFill>
                <a:blip r:embed="rId2"/>
                <a:stretch>
                  <a:fillRect l="-1440" r="-2381" b="-3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79E0DDA-DD96-DC74-A4C1-EE369E1DFBC1}"/>
                  </a:ext>
                </a:extLst>
              </p14:cNvPr>
              <p14:cNvContentPartPr/>
              <p14:nvPr/>
            </p14:nvContentPartPr>
            <p14:xfrm>
              <a:off x="3456720" y="1475280"/>
              <a:ext cx="7720920" cy="4402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79E0DDA-DD96-DC74-A4C1-EE369E1DFB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7360" y="1465920"/>
                <a:ext cx="7739640" cy="44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96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9A650B-AC74-4A39-8B0B-06633393FBEE}"/>
                  </a:ext>
                </a:extLst>
              </p:cNvPr>
              <p:cNvSpPr/>
              <p:nvPr/>
            </p:nvSpPr>
            <p:spPr>
              <a:xfrm>
                <a:off x="877502" y="754052"/>
                <a:ext cx="10224389" cy="2009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的偏导数记作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num>
                              <m:den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den>
                            </m:f>
                          </m:e>
                        </m:d>
                      </m:e>
                      <m:sub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</m:e>
                        </m:eqAr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𝒇</m:t>
                                </m:r>
                              </m:num>
                              <m:den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den>
                            </m:f>
                          </m:e>
                        </m:d>
                      </m:e>
                      <m:sub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</m:e>
                        </m:eqAr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sub>
                            </m:sSub>
                          </m:e>
                        </m:d>
                      </m:e>
                      <m:sub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</m:e>
                        </m:eqAr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𝒇</m:t>
                                </m:r>
                              </m:num>
                              <m:den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9A650B-AC74-4A39-8B0B-06633393F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754052"/>
                <a:ext cx="10224389" cy="2009140"/>
              </a:xfrm>
              <a:prstGeom prst="rect">
                <a:avLst/>
              </a:prstGeom>
              <a:blipFill>
                <a:blip r:embed="rId2"/>
                <a:stretch>
                  <a:fillRect l="-1550" t="-1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3036455"/>
                <a:ext cx="10676210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对变量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的偏导数类似；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036455"/>
                <a:ext cx="10676210" cy="664797"/>
              </a:xfrm>
              <a:prstGeom prst="rect">
                <a:avLst/>
              </a:prstGeom>
              <a:blipFill>
                <a:blip r:embed="rId3"/>
                <a:stretch>
                  <a:fillRect l="-1485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2" y="3974515"/>
            <a:ext cx="1067621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多元函数的偏导数是其对某一自变量的变化率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2" y="5095103"/>
            <a:ext cx="10676210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偏导数的英文是 </a:t>
            </a:r>
            <a:r>
              <a:rPr lang="en-US" altLang="zh-CN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partial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derivative.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6D4BDC0-463B-661B-F838-3C9043968741}"/>
                  </a:ext>
                </a:extLst>
              </p14:cNvPr>
              <p14:cNvContentPartPr/>
              <p14:nvPr/>
            </p14:nvContentPartPr>
            <p14:xfrm>
              <a:off x="403200" y="385560"/>
              <a:ext cx="9360000" cy="5427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6D4BDC0-463B-661B-F838-3C90439687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840" y="376200"/>
                <a:ext cx="9378720" cy="54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64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41383715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15248</TotalTime>
  <Words>1567</Words>
  <Application>Microsoft Office PowerPoint</Application>
  <PresentationFormat>宽屏</PresentationFormat>
  <Paragraphs>182</Paragraphs>
  <Slides>34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Microsoft Yahei</vt:lpstr>
      <vt:lpstr>Microsoft Yahei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989</cp:revision>
  <dcterms:created xsi:type="dcterms:W3CDTF">2015-08-18T02:51:41Z</dcterms:created>
  <dcterms:modified xsi:type="dcterms:W3CDTF">2022-12-16T01:40:42Z</dcterms:modified>
</cp:coreProperties>
</file>